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0" r:id="rId6"/>
    <p:sldId id="291" r:id="rId7"/>
    <p:sldId id="292" r:id="rId8"/>
    <p:sldId id="293" r:id="rId9"/>
    <p:sldId id="294" r:id="rId10"/>
    <p:sldId id="297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1DFAE0-A489-08B3-C55E-7B5828DC5973}" name="Li, Hongtao (Postgraduate Student)" initials="HL" userId="S::lih73@lancaster.ac.uk::583ce8ef-235a-4070-a39f-3a5a1b5368a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8FA2F-0C28-4ECD-91EF-53A225C678B0}" v="347" dt="2023-11-20T21:19:26.771"/>
    <p1510:client id="{15FC0DCB-C0DE-4E26-9037-5FA8C41D26A9}" v="29" dt="2023-11-06T21:13:06.625"/>
    <p1510:client id="{2BDCC4EC-AB44-433B-9F9E-B7FAD444CDD7}" v="58" dt="2023-11-05T20:58:33.458"/>
    <p1510:client id="{CDA71A61-C104-4526-B3EF-F42E8EB75158}" v="773" dt="2023-11-05T20:55:2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5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22112-93AB-4075-A90D-B52B8ED4BA36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93FC990D-E86A-4E54-8451-A59867E4704A}">
      <dgm:prSet phldrT="[文本]"/>
      <dgm:spPr/>
      <dgm:t>
        <a:bodyPr/>
        <a:lstStyle/>
        <a:p>
          <a:r>
            <a:rPr lang="en-US" altLang="zh-CN" dirty="0"/>
            <a:t>Prepare Data</a:t>
          </a:r>
          <a:endParaRPr lang="zh-CN" altLang="en-US" dirty="0"/>
        </a:p>
      </dgm:t>
    </dgm:pt>
    <dgm:pt modelId="{A9062349-C33F-42AF-A1A5-9FE423952EC5}" type="parTrans" cxnId="{8218F0EB-89FE-48A9-AB17-B8198691032E}">
      <dgm:prSet/>
      <dgm:spPr/>
      <dgm:t>
        <a:bodyPr/>
        <a:lstStyle/>
        <a:p>
          <a:endParaRPr lang="zh-CN" altLang="en-US"/>
        </a:p>
      </dgm:t>
    </dgm:pt>
    <dgm:pt modelId="{9115A014-1BD1-4FAF-AFCA-E36F281BA999}" type="sibTrans" cxnId="{8218F0EB-89FE-48A9-AB17-B8198691032E}">
      <dgm:prSet/>
      <dgm:spPr/>
      <dgm:t>
        <a:bodyPr/>
        <a:lstStyle/>
        <a:p>
          <a:endParaRPr lang="zh-CN" altLang="en-US"/>
        </a:p>
      </dgm:t>
    </dgm:pt>
    <dgm:pt modelId="{D874B5F9-FF5E-4EE0-B80E-D1C2A1F3FD8F}">
      <dgm:prSet phldrT="[文本]"/>
      <dgm:spPr/>
      <dgm:t>
        <a:bodyPr/>
        <a:lstStyle/>
        <a:p>
          <a:r>
            <a:rPr lang="en-US" altLang="zh-CN" dirty="0"/>
            <a:t>Process Data in Batch</a:t>
          </a:r>
          <a:endParaRPr lang="zh-CN" altLang="en-US" dirty="0"/>
        </a:p>
      </dgm:t>
    </dgm:pt>
    <dgm:pt modelId="{FF3247CF-A202-48F0-A8EB-396727E2D440}" type="parTrans" cxnId="{6FD49D44-C1B0-4689-8368-3FF34E4F2E45}">
      <dgm:prSet/>
      <dgm:spPr/>
      <dgm:t>
        <a:bodyPr/>
        <a:lstStyle/>
        <a:p>
          <a:endParaRPr lang="zh-CN" altLang="en-US"/>
        </a:p>
      </dgm:t>
    </dgm:pt>
    <dgm:pt modelId="{94F3D2CA-3B82-45E4-8E64-0339C3C5B4B6}" type="sibTrans" cxnId="{6FD49D44-C1B0-4689-8368-3FF34E4F2E45}">
      <dgm:prSet/>
      <dgm:spPr/>
      <dgm:t>
        <a:bodyPr/>
        <a:lstStyle/>
        <a:p>
          <a:endParaRPr lang="zh-CN" altLang="en-US"/>
        </a:p>
      </dgm:t>
    </dgm:pt>
    <dgm:pt modelId="{DD718079-8379-4B05-B2AB-F8E364044D13}">
      <dgm:prSet phldrT="[文本]"/>
      <dgm:spPr/>
      <dgm:t>
        <a:bodyPr/>
        <a:lstStyle/>
        <a:p>
          <a:r>
            <a:rPr lang="en-US" altLang="zh-CN" dirty="0"/>
            <a:t>Bulk Create</a:t>
          </a:r>
          <a:endParaRPr lang="zh-CN" altLang="en-US" dirty="0"/>
        </a:p>
      </dgm:t>
    </dgm:pt>
    <dgm:pt modelId="{F5767D23-54CA-4840-9FC0-D5C114D3D4EF}" type="parTrans" cxnId="{2DBA32A9-1173-43A3-A7E0-A9B83F396636}">
      <dgm:prSet/>
      <dgm:spPr/>
      <dgm:t>
        <a:bodyPr/>
        <a:lstStyle/>
        <a:p>
          <a:endParaRPr lang="zh-CN" altLang="en-US"/>
        </a:p>
      </dgm:t>
    </dgm:pt>
    <dgm:pt modelId="{7DD1E263-A527-4996-909C-3A7AA42DB4FB}" type="sibTrans" cxnId="{2DBA32A9-1173-43A3-A7E0-A9B83F396636}">
      <dgm:prSet/>
      <dgm:spPr/>
      <dgm:t>
        <a:bodyPr/>
        <a:lstStyle/>
        <a:p>
          <a:endParaRPr lang="zh-CN" altLang="en-US"/>
        </a:p>
      </dgm:t>
    </dgm:pt>
    <dgm:pt modelId="{F521E2AF-AE39-4474-ABC7-372776E8FF39}" type="pres">
      <dgm:prSet presAssocID="{68922112-93AB-4075-A90D-B52B8ED4BA36}" presName="CompostProcess" presStyleCnt="0">
        <dgm:presLayoutVars>
          <dgm:dir/>
          <dgm:resizeHandles val="exact"/>
        </dgm:presLayoutVars>
      </dgm:prSet>
      <dgm:spPr/>
    </dgm:pt>
    <dgm:pt modelId="{97940532-E117-4333-A832-D17A66F28B01}" type="pres">
      <dgm:prSet presAssocID="{68922112-93AB-4075-A90D-B52B8ED4BA36}" presName="arrow" presStyleLbl="bgShp" presStyleIdx="0" presStyleCnt="1"/>
      <dgm:spPr/>
    </dgm:pt>
    <dgm:pt modelId="{8B66B6DC-FF2D-4A8A-9DBC-112695E525AB}" type="pres">
      <dgm:prSet presAssocID="{68922112-93AB-4075-A90D-B52B8ED4BA36}" presName="linearProcess" presStyleCnt="0"/>
      <dgm:spPr/>
    </dgm:pt>
    <dgm:pt modelId="{E5D05EAE-974E-4061-ABF2-D17603C33BB8}" type="pres">
      <dgm:prSet presAssocID="{93FC990D-E86A-4E54-8451-A59867E4704A}" presName="textNode" presStyleLbl="node1" presStyleIdx="0" presStyleCnt="3">
        <dgm:presLayoutVars>
          <dgm:bulletEnabled val="1"/>
        </dgm:presLayoutVars>
      </dgm:prSet>
      <dgm:spPr/>
    </dgm:pt>
    <dgm:pt modelId="{54D1229F-8272-4689-AF7B-A02ADCDBA35A}" type="pres">
      <dgm:prSet presAssocID="{9115A014-1BD1-4FAF-AFCA-E36F281BA999}" presName="sibTrans" presStyleCnt="0"/>
      <dgm:spPr/>
    </dgm:pt>
    <dgm:pt modelId="{846617E4-5C60-449F-9FCF-47E1E87BE6C4}" type="pres">
      <dgm:prSet presAssocID="{D874B5F9-FF5E-4EE0-B80E-D1C2A1F3FD8F}" presName="textNode" presStyleLbl="node1" presStyleIdx="1" presStyleCnt="3">
        <dgm:presLayoutVars>
          <dgm:bulletEnabled val="1"/>
        </dgm:presLayoutVars>
      </dgm:prSet>
      <dgm:spPr/>
    </dgm:pt>
    <dgm:pt modelId="{42842227-C278-43E1-94E2-C892189FE619}" type="pres">
      <dgm:prSet presAssocID="{94F3D2CA-3B82-45E4-8E64-0339C3C5B4B6}" presName="sibTrans" presStyleCnt="0"/>
      <dgm:spPr/>
    </dgm:pt>
    <dgm:pt modelId="{7ABF6907-79E1-45BD-9775-DA6E26A9C2CC}" type="pres">
      <dgm:prSet presAssocID="{DD718079-8379-4B05-B2AB-F8E364044D1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086080D-5D1F-4E8A-B496-073FD4E5409B}" type="presOf" srcId="{DD718079-8379-4B05-B2AB-F8E364044D13}" destId="{7ABF6907-79E1-45BD-9775-DA6E26A9C2CC}" srcOrd="0" destOrd="0" presId="urn:microsoft.com/office/officeart/2005/8/layout/hProcess9"/>
    <dgm:cxn modelId="{6FD49D44-C1B0-4689-8368-3FF34E4F2E45}" srcId="{68922112-93AB-4075-A90D-B52B8ED4BA36}" destId="{D874B5F9-FF5E-4EE0-B80E-D1C2A1F3FD8F}" srcOrd="1" destOrd="0" parTransId="{FF3247CF-A202-48F0-A8EB-396727E2D440}" sibTransId="{94F3D2CA-3B82-45E4-8E64-0339C3C5B4B6}"/>
    <dgm:cxn modelId="{0209FC53-8123-40B1-BBB9-5EA1481D908E}" type="presOf" srcId="{68922112-93AB-4075-A90D-B52B8ED4BA36}" destId="{F521E2AF-AE39-4474-ABC7-372776E8FF39}" srcOrd="0" destOrd="0" presId="urn:microsoft.com/office/officeart/2005/8/layout/hProcess9"/>
    <dgm:cxn modelId="{2DBA32A9-1173-43A3-A7E0-A9B83F396636}" srcId="{68922112-93AB-4075-A90D-B52B8ED4BA36}" destId="{DD718079-8379-4B05-B2AB-F8E364044D13}" srcOrd="2" destOrd="0" parTransId="{F5767D23-54CA-4840-9FC0-D5C114D3D4EF}" sibTransId="{7DD1E263-A527-4996-909C-3A7AA42DB4FB}"/>
    <dgm:cxn modelId="{905AD9EB-ADCB-44E8-BC5A-A387FA133265}" type="presOf" srcId="{D874B5F9-FF5E-4EE0-B80E-D1C2A1F3FD8F}" destId="{846617E4-5C60-449F-9FCF-47E1E87BE6C4}" srcOrd="0" destOrd="0" presId="urn:microsoft.com/office/officeart/2005/8/layout/hProcess9"/>
    <dgm:cxn modelId="{8218F0EB-89FE-48A9-AB17-B8198691032E}" srcId="{68922112-93AB-4075-A90D-B52B8ED4BA36}" destId="{93FC990D-E86A-4E54-8451-A59867E4704A}" srcOrd="0" destOrd="0" parTransId="{A9062349-C33F-42AF-A1A5-9FE423952EC5}" sibTransId="{9115A014-1BD1-4FAF-AFCA-E36F281BA999}"/>
    <dgm:cxn modelId="{E3A593F1-94A1-4CEC-AC58-2174151178D9}" type="presOf" srcId="{93FC990D-E86A-4E54-8451-A59867E4704A}" destId="{E5D05EAE-974E-4061-ABF2-D17603C33BB8}" srcOrd="0" destOrd="0" presId="urn:microsoft.com/office/officeart/2005/8/layout/hProcess9"/>
    <dgm:cxn modelId="{A2F00221-5D4F-4543-A02D-073FB113C827}" type="presParOf" srcId="{F521E2AF-AE39-4474-ABC7-372776E8FF39}" destId="{97940532-E117-4333-A832-D17A66F28B01}" srcOrd="0" destOrd="0" presId="urn:microsoft.com/office/officeart/2005/8/layout/hProcess9"/>
    <dgm:cxn modelId="{6D92E4E6-A478-4688-9977-E2F49C3BE30B}" type="presParOf" srcId="{F521E2AF-AE39-4474-ABC7-372776E8FF39}" destId="{8B66B6DC-FF2D-4A8A-9DBC-112695E525AB}" srcOrd="1" destOrd="0" presId="urn:microsoft.com/office/officeart/2005/8/layout/hProcess9"/>
    <dgm:cxn modelId="{D2589633-FC6C-4BB5-A8F2-7D93FF810E05}" type="presParOf" srcId="{8B66B6DC-FF2D-4A8A-9DBC-112695E525AB}" destId="{E5D05EAE-974E-4061-ABF2-D17603C33BB8}" srcOrd="0" destOrd="0" presId="urn:microsoft.com/office/officeart/2005/8/layout/hProcess9"/>
    <dgm:cxn modelId="{1C83BB64-775C-4C55-BA81-B5D36AFC14A8}" type="presParOf" srcId="{8B66B6DC-FF2D-4A8A-9DBC-112695E525AB}" destId="{54D1229F-8272-4689-AF7B-A02ADCDBA35A}" srcOrd="1" destOrd="0" presId="urn:microsoft.com/office/officeart/2005/8/layout/hProcess9"/>
    <dgm:cxn modelId="{530995D6-42D2-4F06-9D76-6FB771774FD8}" type="presParOf" srcId="{8B66B6DC-FF2D-4A8A-9DBC-112695E525AB}" destId="{846617E4-5C60-449F-9FCF-47E1E87BE6C4}" srcOrd="2" destOrd="0" presId="urn:microsoft.com/office/officeart/2005/8/layout/hProcess9"/>
    <dgm:cxn modelId="{2134033B-413E-4EFC-B7AC-12B3F75D1D30}" type="presParOf" srcId="{8B66B6DC-FF2D-4A8A-9DBC-112695E525AB}" destId="{42842227-C278-43E1-94E2-C892189FE619}" srcOrd="3" destOrd="0" presId="urn:microsoft.com/office/officeart/2005/8/layout/hProcess9"/>
    <dgm:cxn modelId="{A6EAE7CD-2426-4C57-9F0E-26A3099D6E1A}" type="presParOf" srcId="{8B66B6DC-FF2D-4A8A-9DBC-112695E525AB}" destId="{7ABF6907-79E1-45BD-9775-DA6E26A9C2C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3B4A5-B892-4C10-A7D3-B00181323530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24C086-0DE0-445B-93E4-6D067B55C41C}">
      <dgm:prSet phldrT="[文本]"/>
      <dgm:spPr/>
      <dgm:t>
        <a:bodyPr/>
        <a:lstStyle/>
        <a:p>
          <a:r>
            <a:rPr lang="en-US" altLang="zh-CN" dirty="0"/>
            <a:t>Get Data</a:t>
          </a:r>
          <a:endParaRPr lang="zh-CN" altLang="en-US" dirty="0"/>
        </a:p>
      </dgm:t>
    </dgm:pt>
    <dgm:pt modelId="{6F986AF5-14F2-492D-A2B9-073CA47B80E7}" type="parTrans" cxnId="{66294811-1F2F-4A2D-9D55-EC34CE7B0D0A}">
      <dgm:prSet/>
      <dgm:spPr/>
      <dgm:t>
        <a:bodyPr/>
        <a:lstStyle/>
        <a:p>
          <a:endParaRPr lang="zh-CN" altLang="en-US"/>
        </a:p>
      </dgm:t>
    </dgm:pt>
    <dgm:pt modelId="{F1593658-FC4E-4D37-80F9-0B5F9306FF24}" type="sibTrans" cxnId="{66294811-1F2F-4A2D-9D55-EC34CE7B0D0A}">
      <dgm:prSet/>
      <dgm:spPr/>
      <dgm:t>
        <a:bodyPr/>
        <a:lstStyle/>
        <a:p>
          <a:endParaRPr lang="zh-CN" altLang="en-US"/>
        </a:p>
      </dgm:t>
    </dgm:pt>
    <dgm:pt modelId="{7830487F-6CDB-49C6-A872-B125657DB384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Download a csv file online which is a database that contains 7000 books 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2A944E-FEFC-4679-9F78-166A83544465}" type="parTrans" cxnId="{0A02EC3C-DABC-4DFC-BE4F-BBCFDCAAC38C}">
      <dgm:prSet/>
      <dgm:spPr/>
      <dgm:t>
        <a:bodyPr/>
        <a:lstStyle/>
        <a:p>
          <a:endParaRPr lang="zh-CN" altLang="en-US"/>
        </a:p>
      </dgm:t>
    </dgm:pt>
    <dgm:pt modelId="{AD480869-6B2B-4673-812A-DABE53785555}" type="sibTrans" cxnId="{0A02EC3C-DABC-4DFC-BE4F-BBCFDCAAC38C}">
      <dgm:prSet/>
      <dgm:spPr/>
      <dgm:t>
        <a:bodyPr/>
        <a:lstStyle/>
        <a:p>
          <a:endParaRPr lang="zh-CN" altLang="en-US"/>
        </a:p>
      </dgm:t>
    </dgm:pt>
    <dgm:pt modelId="{24028119-8A3D-406A-B197-CA51915CCF5B}">
      <dgm:prSet phldrT="[文本]"/>
      <dgm:spPr/>
      <dgm:t>
        <a:bodyPr/>
        <a:lstStyle/>
        <a:p>
          <a:r>
            <a:rPr lang="en-US" altLang="zh-CN" dirty="0"/>
            <a:t>Modify Data</a:t>
          </a:r>
          <a:endParaRPr lang="zh-CN" altLang="en-US" dirty="0"/>
        </a:p>
      </dgm:t>
    </dgm:pt>
    <dgm:pt modelId="{B8D5838E-50F0-4731-B9DD-3C91535C6886}" type="parTrans" cxnId="{ADF184E4-D211-489F-85E2-549AEDD7D409}">
      <dgm:prSet/>
      <dgm:spPr/>
      <dgm:t>
        <a:bodyPr/>
        <a:lstStyle/>
        <a:p>
          <a:endParaRPr lang="zh-CN" altLang="en-US"/>
        </a:p>
      </dgm:t>
    </dgm:pt>
    <dgm:pt modelId="{258B796E-556C-4448-AF7B-3584B29079C9}" type="sibTrans" cxnId="{ADF184E4-D211-489F-85E2-549AEDD7D409}">
      <dgm:prSet/>
      <dgm:spPr/>
      <dgm:t>
        <a:bodyPr/>
        <a:lstStyle/>
        <a:p>
          <a:endParaRPr lang="zh-CN" altLang="en-US"/>
        </a:p>
      </dgm:t>
    </dgm:pt>
    <dgm:pt modelId="{392D30CD-4992-4682-9F5C-CA902F6CFD50}">
      <dgm:prSet phldrT="[文本]" custT="1"/>
      <dgm:spPr/>
      <dgm:t>
        <a:bodyPr/>
        <a:lstStyle/>
        <a:p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Pandas</a:t>
          </a:r>
          <a:endParaRPr lang="zh-CN" alt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4D6A6297-C57F-492F-80C6-55B8A658235F}" type="parTrans" cxnId="{F4E13A9A-7BD5-4B5D-B8A5-D9C2BA76192C}">
      <dgm:prSet/>
      <dgm:spPr/>
      <dgm:t>
        <a:bodyPr/>
        <a:lstStyle/>
        <a:p>
          <a:endParaRPr lang="zh-CN" altLang="en-US"/>
        </a:p>
      </dgm:t>
    </dgm:pt>
    <dgm:pt modelId="{BE554DED-8B6E-4D04-A312-DF6AAFE53957}" type="sibTrans" cxnId="{F4E13A9A-7BD5-4B5D-B8A5-D9C2BA76192C}">
      <dgm:prSet/>
      <dgm:spPr/>
      <dgm:t>
        <a:bodyPr/>
        <a:lstStyle/>
        <a:p>
          <a:endParaRPr lang="zh-CN" altLang="en-US"/>
        </a:p>
      </dgm:t>
    </dgm:pt>
    <dgm:pt modelId="{847802FB-EF42-466D-90F9-CEC66DEDB917}">
      <dgm:prSet phldrT="[文本]" custT="1"/>
      <dgm:spPr/>
      <dgm:t>
        <a:bodyPr/>
        <a:lstStyle/>
        <a:p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Delete useless columns</a:t>
          </a:r>
          <a:endParaRPr lang="zh-CN" alt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6006EA59-ED5C-41AF-AD77-7FA8F1E34974}" type="parTrans" cxnId="{05DF331F-D347-4BFC-ADCD-36F232F93DAE}">
      <dgm:prSet/>
      <dgm:spPr/>
      <dgm:t>
        <a:bodyPr/>
        <a:lstStyle/>
        <a:p>
          <a:endParaRPr lang="zh-CN" altLang="en-US"/>
        </a:p>
      </dgm:t>
    </dgm:pt>
    <dgm:pt modelId="{F183CB86-58FD-4607-BCE5-8EB7AF3846F4}" type="sibTrans" cxnId="{05DF331F-D347-4BFC-ADCD-36F232F93DAE}">
      <dgm:prSet/>
      <dgm:spPr/>
      <dgm:t>
        <a:bodyPr/>
        <a:lstStyle/>
        <a:p>
          <a:endParaRPr lang="zh-CN" altLang="en-US"/>
        </a:p>
      </dgm:t>
    </dgm:pt>
    <dgm:pt modelId="{D656637C-8697-4579-AB16-0C1A74B43CA5}">
      <dgm:prSet phldrT="[文本]"/>
      <dgm:spPr/>
      <dgm:t>
        <a:bodyPr/>
        <a:lstStyle/>
        <a:p>
          <a:r>
            <a:rPr lang="en-US" altLang="zh-CN" dirty="0"/>
            <a:t>Test Data</a:t>
          </a:r>
          <a:endParaRPr lang="zh-CN" altLang="en-US" dirty="0"/>
        </a:p>
      </dgm:t>
    </dgm:pt>
    <dgm:pt modelId="{2600A1B1-2148-44E6-8641-3FDF339C57A0}" type="parTrans" cxnId="{D0A51561-D239-423D-8240-E4BDE8044041}">
      <dgm:prSet/>
      <dgm:spPr/>
      <dgm:t>
        <a:bodyPr/>
        <a:lstStyle/>
        <a:p>
          <a:endParaRPr lang="zh-CN" altLang="en-US"/>
        </a:p>
      </dgm:t>
    </dgm:pt>
    <dgm:pt modelId="{06210B38-F55E-4D94-B622-CB306F4E0D19}" type="sibTrans" cxnId="{D0A51561-D239-423D-8240-E4BDE8044041}">
      <dgm:prSet/>
      <dgm:spPr/>
      <dgm:t>
        <a:bodyPr/>
        <a:lstStyle/>
        <a:p>
          <a:endParaRPr lang="zh-CN" altLang="en-US"/>
        </a:p>
      </dgm:t>
    </dgm:pt>
    <dgm:pt modelId="{1D4F6D2F-BBA5-4C4D-8776-2FC439CBEB75}">
      <dgm:prSet phldrT="[文本]" custT="1"/>
      <dgm:spPr/>
      <dgm:t>
        <a:bodyPr/>
        <a:lstStyle/>
        <a:p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Test data with our function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8243CA38-220F-4A77-9BDA-1B049A3C41CB}" type="parTrans" cxnId="{AF8472BA-EE17-44C5-882D-56E29A9E2296}">
      <dgm:prSet/>
      <dgm:spPr/>
      <dgm:t>
        <a:bodyPr/>
        <a:lstStyle/>
        <a:p>
          <a:endParaRPr lang="zh-CN" altLang="en-US"/>
        </a:p>
      </dgm:t>
    </dgm:pt>
    <dgm:pt modelId="{8CC78B69-A0D7-4C43-9A0B-656A14F1F19A}" type="sibTrans" cxnId="{AF8472BA-EE17-44C5-882D-56E29A9E2296}">
      <dgm:prSet/>
      <dgm:spPr/>
      <dgm:t>
        <a:bodyPr/>
        <a:lstStyle/>
        <a:p>
          <a:endParaRPr lang="zh-CN" altLang="en-US"/>
        </a:p>
      </dgm:t>
    </dgm:pt>
    <dgm:pt modelId="{EECCEC2D-2907-424E-86F6-93ACDBC1EFBD}">
      <dgm:prSet phldrT="[文本]" custT="1"/>
      <dgm:spPr/>
      <dgm:t>
        <a:bodyPr/>
        <a:lstStyle/>
        <a:p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According to errors, modify the function or go back to modify the data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15EB749A-BCD6-4493-9090-3E9D423CD730}" type="parTrans" cxnId="{CF13D6F9-F1C9-4E2D-AE95-EEB535067C97}">
      <dgm:prSet/>
      <dgm:spPr/>
      <dgm:t>
        <a:bodyPr/>
        <a:lstStyle/>
        <a:p>
          <a:endParaRPr lang="zh-CN" altLang="en-US"/>
        </a:p>
      </dgm:t>
    </dgm:pt>
    <dgm:pt modelId="{43AB27DF-FC6A-400A-8E80-DD61974E0012}" type="sibTrans" cxnId="{CF13D6F9-F1C9-4E2D-AE95-EEB535067C97}">
      <dgm:prSet/>
      <dgm:spPr/>
      <dgm:t>
        <a:bodyPr/>
        <a:lstStyle/>
        <a:p>
          <a:endParaRPr lang="zh-CN" altLang="en-US"/>
        </a:p>
      </dgm:t>
    </dgm:pt>
    <dgm:pt modelId="{0503A9EB-256C-4EAF-A932-3F262F0C4848}">
      <dgm:prSet phldrT="[文本]" custT="1"/>
      <dgm:spPr/>
      <dgm:t>
        <a:bodyPr/>
        <a:lstStyle/>
        <a:p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Convert </a:t>
          </a:r>
          <a:r>
            <a:rPr lang="en-US" altLang="zh-CN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page_amount</a:t>
          </a: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 to price</a:t>
          </a:r>
          <a:endParaRPr lang="zh-CN" alt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gm:t>
    </dgm:pt>
    <dgm:pt modelId="{4B970B94-DB1F-42D9-AEF8-F6CF0F96BC47}" type="parTrans" cxnId="{CFEB5A4C-DA07-43B5-B01C-EAAFF40EF73F}">
      <dgm:prSet/>
      <dgm:spPr/>
      <dgm:t>
        <a:bodyPr/>
        <a:lstStyle/>
        <a:p>
          <a:endParaRPr lang="zh-CN" altLang="en-US"/>
        </a:p>
      </dgm:t>
    </dgm:pt>
    <dgm:pt modelId="{CAFFEA26-7788-4DC4-BC4B-DC96EEEE11B2}" type="sibTrans" cxnId="{CFEB5A4C-DA07-43B5-B01C-EAAFF40EF73F}">
      <dgm:prSet/>
      <dgm:spPr/>
      <dgm:t>
        <a:bodyPr/>
        <a:lstStyle/>
        <a:p>
          <a:endParaRPr lang="zh-CN" altLang="en-US"/>
        </a:p>
      </dgm:t>
    </dgm:pt>
    <dgm:pt modelId="{E645D256-54C2-475E-B07C-3685513751A4}" type="pres">
      <dgm:prSet presAssocID="{55F3B4A5-B892-4C10-A7D3-B00181323530}" presName="Name0" presStyleCnt="0">
        <dgm:presLayoutVars>
          <dgm:dir/>
          <dgm:animLvl val="lvl"/>
          <dgm:resizeHandles val="exact"/>
        </dgm:presLayoutVars>
      </dgm:prSet>
      <dgm:spPr/>
    </dgm:pt>
    <dgm:pt modelId="{028AAD89-215D-482F-8010-9D5308DCD0D0}" type="pres">
      <dgm:prSet presAssocID="{E224C086-0DE0-445B-93E4-6D067B55C41C}" presName="composite" presStyleCnt="0"/>
      <dgm:spPr/>
    </dgm:pt>
    <dgm:pt modelId="{8490641A-2608-4A63-A210-0014A1E24D9B}" type="pres">
      <dgm:prSet presAssocID="{E224C086-0DE0-445B-93E4-6D067B55C41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104FDDE-9107-4C08-BC73-9689D9ADBA38}" type="pres">
      <dgm:prSet presAssocID="{E224C086-0DE0-445B-93E4-6D067B55C41C}" presName="desTx" presStyleLbl="alignAccFollowNode1" presStyleIdx="0" presStyleCnt="3">
        <dgm:presLayoutVars>
          <dgm:bulletEnabled val="1"/>
        </dgm:presLayoutVars>
      </dgm:prSet>
      <dgm:spPr/>
    </dgm:pt>
    <dgm:pt modelId="{4584A4BA-7EA7-4083-B42A-C3A1BC3008A2}" type="pres">
      <dgm:prSet presAssocID="{F1593658-FC4E-4D37-80F9-0B5F9306FF24}" presName="space" presStyleCnt="0"/>
      <dgm:spPr/>
    </dgm:pt>
    <dgm:pt modelId="{2F55A950-E68B-4EE0-910B-0C65CAB514FA}" type="pres">
      <dgm:prSet presAssocID="{24028119-8A3D-406A-B197-CA51915CCF5B}" presName="composite" presStyleCnt="0"/>
      <dgm:spPr/>
    </dgm:pt>
    <dgm:pt modelId="{6D31DDDC-DB8F-48F0-B87A-ADFED987675D}" type="pres">
      <dgm:prSet presAssocID="{24028119-8A3D-406A-B197-CA51915CCF5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D05AD29-EE46-48F0-B683-973CBF75C360}" type="pres">
      <dgm:prSet presAssocID="{24028119-8A3D-406A-B197-CA51915CCF5B}" presName="desTx" presStyleLbl="alignAccFollowNode1" presStyleIdx="1" presStyleCnt="3">
        <dgm:presLayoutVars>
          <dgm:bulletEnabled val="1"/>
        </dgm:presLayoutVars>
      </dgm:prSet>
      <dgm:spPr/>
    </dgm:pt>
    <dgm:pt modelId="{8506CBBA-AF6D-48F0-8F38-1C95E179BC4F}" type="pres">
      <dgm:prSet presAssocID="{258B796E-556C-4448-AF7B-3584B29079C9}" presName="space" presStyleCnt="0"/>
      <dgm:spPr/>
    </dgm:pt>
    <dgm:pt modelId="{6944FD5D-6A1E-45A9-A9BB-6B8A198AFBAC}" type="pres">
      <dgm:prSet presAssocID="{D656637C-8697-4579-AB16-0C1A74B43CA5}" presName="composite" presStyleCnt="0"/>
      <dgm:spPr/>
    </dgm:pt>
    <dgm:pt modelId="{853D3E24-11DC-42B3-8F11-87312E7E301B}" type="pres">
      <dgm:prSet presAssocID="{D656637C-8697-4579-AB16-0C1A74B43CA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CD4E20E-4A99-4255-80DA-41795084666A}" type="pres">
      <dgm:prSet presAssocID="{D656637C-8697-4579-AB16-0C1A74B43CA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6294811-1F2F-4A2D-9D55-EC34CE7B0D0A}" srcId="{55F3B4A5-B892-4C10-A7D3-B00181323530}" destId="{E224C086-0DE0-445B-93E4-6D067B55C41C}" srcOrd="0" destOrd="0" parTransId="{6F986AF5-14F2-492D-A2B9-073CA47B80E7}" sibTransId="{F1593658-FC4E-4D37-80F9-0B5F9306FF24}"/>
    <dgm:cxn modelId="{05DF331F-D347-4BFC-ADCD-36F232F93DAE}" srcId="{24028119-8A3D-406A-B197-CA51915CCF5B}" destId="{847802FB-EF42-466D-90F9-CEC66DEDB917}" srcOrd="1" destOrd="0" parTransId="{6006EA59-ED5C-41AF-AD77-7FA8F1E34974}" sibTransId="{F183CB86-58FD-4607-BCE5-8EB7AF3846F4}"/>
    <dgm:cxn modelId="{701CB53B-3789-4968-916B-1344FCEC18EF}" type="presOf" srcId="{392D30CD-4992-4682-9F5C-CA902F6CFD50}" destId="{CD05AD29-EE46-48F0-B683-973CBF75C360}" srcOrd="0" destOrd="0" presId="urn:microsoft.com/office/officeart/2005/8/layout/hList1"/>
    <dgm:cxn modelId="{0A02EC3C-DABC-4DFC-BE4F-BBCFDCAAC38C}" srcId="{E224C086-0DE0-445B-93E4-6D067B55C41C}" destId="{7830487F-6CDB-49C6-A872-B125657DB384}" srcOrd="0" destOrd="0" parTransId="{5D2A944E-FEFC-4679-9F78-166A83544465}" sibTransId="{AD480869-6B2B-4673-812A-DABE53785555}"/>
    <dgm:cxn modelId="{D0A51561-D239-423D-8240-E4BDE8044041}" srcId="{55F3B4A5-B892-4C10-A7D3-B00181323530}" destId="{D656637C-8697-4579-AB16-0C1A74B43CA5}" srcOrd="2" destOrd="0" parTransId="{2600A1B1-2148-44E6-8641-3FDF339C57A0}" sibTransId="{06210B38-F55E-4D94-B622-CB306F4E0D19}"/>
    <dgm:cxn modelId="{8E1CD36B-B57B-44AC-92FB-BBECCE5F87A3}" type="presOf" srcId="{D656637C-8697-4579-AB16-0C1A74B43CA5}" destId="{853D3E24-11DC-42B3-8F11-87312E7E301B}" srcOrd="0" destOrd="0" presId="urn:microsoft.com/office/officeart/2005/8/layout/hList1"/>
    <dgm:cxn modelId="{CFEB5A4C-DA07-43B5-B01C-EAAFF40EF73F}" srcId="{24028119-8A3D-406A-B197-CA51915CCF5B}" destId="{0503A9EB-256C-4EAF-A932-3F262F0C4848}" srcOrd="2" destOrd="0" parTransId="{4B970B94-DB1F-42D9-AEF8-F6CF0F96BC47}" sibTransId="{CAFFEA26-7788-4DC4-BC4B-DC96EEEE11B2}"/>
    <dgm:cxn modelId="{9C160D54-4754-4EB6-A2FC-4C1B66D7A622}" type="presOf" srcId="{847802FB-EF42-466D-90F9-CEC66DEDB917}" destId="{CD05AD29-EE46-48F0-B683-973CBF75C360}" srcOrd="0" destOrd="1" presId="urn:microsoft.com/office/officeart/2005/8/layout/hList1"/>
    <dgm:cxn modelId="{A702F57E-88C5-46D4-B24A-E971118EF674}" type="presOf" srcId="{0503A9EB-256C-4EAF-A932-3F262F0C4848}" destId="{CD05AD29-EE46-48F0-B683-973CBF75C360}" srcOrd="0" destOrd="2" presId="urn:microsoft.com/office/officeart/2005/8/layout/hList1"/>
    <dgm:cxn modelId="{1B32CF80-73BB-4DDE-876B-BECD0DE98268}" type="presOf" srcId="{EECCEC2D-2907-424E-86F6-93ACDBC1EFBD}" destId="{8CD4E20E-4A99-4255-80DA-41795084666A}" srcOrd="0" destOrd="1" presId="urn:microsoft.com/office/officeart/2005/8/layout/hList1"/>
    <dgm:cxn modelId="{F4E13A9A-7BD5-4B5D-B8A5-D9C2BA76192C}" srcId="{24028119-8A3D-406A-B197-CA51915CCF5B}" destId="{392D30CD-4992-4682-9F5C-CA902F6CFD50}" srcOrd="0" destOrd="0" parTransId="{4D6A6297-C57F-492F-80C6-55B8A658235F}" sibTransId="{BE554DED-8B6E-4D04-A312-DF6AAFE53957}"/>
    <dgm:cxn modelId="{614E72B0-4BF2-42A7-A84A-F2F99A66E166}" type="presOf" srcId="{24028119-8A3D-406A-B197-CA51915CCF5B}" destId="{6D31DDDC-DB8F-48F0-B87A-ADFED987675D}" srcOrd="0" destOrd="0" presId="urn:microsoft.com/office/officeart/2005/8/layout/hList1"/>
    <dgm:cxn modelId="{AF8472BA-EE17-44C5-882D-56E29A9E2296}" srcId="{D656637C-8697-4579-AB16-0C1A74B43CA5}" destId="{1D4F6D2F-BBA5-4C4D-8776-2FC439CBEB75}" srcOrd="0" destOrd="0" parTransId="{8243CA38-220F-4A77-9BDA-1B049A3C41CB}" sibTransId="{8CC78B69-A0D7-4C43-9A0B-656A14F1F19A}"/>
    <dgm:cxn modelId="{8E6903D6-2F0D-4BF5-BD3B-C6B1DB0D785B}" type="presOf" srcId="{55F3B4A5-B892-4C10-A7D3-B00181323530}" destId="{E645D256-54C2-475E-B07C-3685513751A4}" srcOrd="0" destOrd="0" presId="urn:microsoft.com/office/officeart/2005/8/layout/hList1"/>
    <dgm:cxn modelId="{F97DE3DB-B3C1-4BC5-8E3E-29929391442D}" type="presOf" srcId="{E224C086-0DE0-445B-93E4-6D067B55C41C}" destId="{8490641A-2608-4A63-A210-0014A1E24D9B}" srcOrd="0" destOrd="0" presId="urn:microsoft.com/office/officeart/2005/8/layout/hList1"/>
    <dgm:cxn modelId="{F4D8DAE0-7739-4F65-A150-9726AF9C2B2B}" type="presOf" srcId="{1D4F6D2F-BBA5-4C4D-8776-2FC439CBEB75}" destId="{8CD4E20E-4A99-4255-80DA-41795084666A}" srcOrd="0" destOrd="0" presId="urn:microsoft.com/office/officeart/2005/8/layout/hList1"/>
    <dgm:cxn modelId="{ADF184E4-D211-489F-85E2-549AEDD7D409}" srcId="{55F3B4A5-B892-4C10-A7D3-B00181323530}" destId="{24028119-8A3D-406A-B197-CA51915CCF5B}" srcOrd="1" destOrd="0" parTransId="{B8D5838E-50F0-4731-B9DD-3C91535C6886}" sibTransId="{258B796E-556C-4448-AF7B-3584B29079C9}"/>
    <dgm:cxn modelId="{CF13D6F9-F1C9-4E2D-AE95-EEB535067C97}" srcId="{D656637C-8697-4579-AB16-0C1A74B43CA5}" destId="{EECCEC2D-2907-424E-86F6-93ACDBC1EFBD}" srcOrd="1" destOrd="0" parTransId="{15EB749A-BCD6-4493-9090-3E9D423CD730}" sibTransId="{43AB27DF-FC6A-400A-8E80-DD61974E0012}"/>
    <dgm:cxn modelId="{7DC841FF-F8B5-4079-9D15-5CD45D123F38}" type="presOf" srcId="{7830487F-6CDB-49C6-A872-B125657DB384}" destId="{5104FDDE-9107-4C08-BC73-9689D9ADBA38}" srcOrd="0" destOrd="0" presId="urn:microsoft.com/office/officeart/2005/8/layout/hList1"/>
    <dgm:cxn modelId="{B7A36648-D85B-4B1B-B4B0-EB97621DA22F}" type="presParOf" srcId="{E645D256-54C2-475E-B07C-3685513751A4}" destId="{028AAD89-215D-482F-8010-9D5308DCD0D0}" srcOrd="0" destOrd="0" presId="urn:microsoft.com/office/officeart/2005/8/layout/hList1"/>
    <dgm:cxn modelId="{A6672788-C155-4D53-B612-7EAB34762AE4}" type="presParOf" srcId="{028AAD89-215D-482F-8010-9D5308DCD0D0}" destId="{8490641A-2608-4A63-A210-0014A1E24D9B}" srcOrd="0" destOrd="0" presId="urn:microsoft.com/office/officeart/2005/8/layout/hList1"/>
    <dgm:cxn modelId="{B465D6F5-63E5-42F4-BA41-D068A72242FC}" type="presParOf" srcId="{028AAD89-215D-482F-8010-9D5308DCD0D0}" destId="{5104FDDE-9107-4C08-BC73-9689D9ADBA38}" srcOrd="1" destOrd="0" presId="urn:microsoft.com/office/officeart/2005/8/layout/hList1"/>
    <dgm:cxn modelId="{36153A4A-22E6-4662-9B0C-7E6FC5DF1FE1}" type="presParOf" srcId="{E645D256-54C2-475E-B07C-3685513751A4}" destId="{4584A4BA-7EA7-4083-B42A-C3A1BC3008A2}" srcOrd="1" destOrd="0" presId="urn:microsoft.com/office/officeart/2005/8/layout/hList1"/>
    <dgm:cxn modelId="{CFA4E56B-D45D-46AD-8587-C5A20B01273F}" type="presParOf" srcId="{E645D256-54C2-475E-B07C-3685513751A4}" destId="{2F55A950-E68B-4EE0-910B-0C65CAB514FA}" srcOrd="2" destOrd="0" presId="urn:microsoft.com/office/officeart/2005/8/layout/hList1"/>
    <dgm:cxn modelId="{CEE2B0DB-A727-43AF-BBEC-2DA88D7FAF92}" type="presParOf" srcId="{2F55A950-E68B-4EE0-910B-0C65CAB514FA}" destId="{6D31DDDC-DB8F-48F0-B87A-ADFED987675D}" srcOrd="0" destOrd="0" presId="urn:microsoft.com/office/officeart/2005/8/layout/hList1"/>
    <dgm:cxn modelId="{BC6736A6-2807-46AE-A2CC-4564D4D498E2}" type="presParOf" srcId="{2F55A950-E68B-4EE0-910B-0C65CAB514FA}" destId="{CD05AD29-EE46-48F0-B683-973CBF75C360}" srcOrd="1" destOrd="0" presId="urn:microsoft.com/office/officeart/2005/8/layout/hList1"/>
    <dgm:cxn modelId="{34B1E248-C7E1-4574-917D-B0EA6F86F71F}" type="presParOf" srcId="{E645D256-54C2-475E-B07C-3685513751A4}" destId="{8506CBBA-AF6D-48F0-8F38-1C95E179BC4F}" srcOrd="3" destOrd="0" presId="urn:microsoft.com/office/officeart/2005/8/layout/hList1"/>
    <dgm:cxn modelId="{5F012155-7CA5-4784-B263-A6FF0AFE0B0E}" type="presParOf" srcId="{E645D256-54C2-475E-B07C-3685513751A4}" destId="{6944FD5D-6A1E-45A9-A9BB-6B8A198AFBAC}" srcOrd="4" destOrd="0" presId="urn:microsoft.com/office/officeart/2005/8/layout/hList1"/>
    <dgm:cxn modelId="{7D2BEC8C-24CC-4550-92B8-8ECB69996A85}" type="presParOf" srcId="{6944FD5D-6A1E-45A9-A9BB-6B8A198AFBAC}" destId="{853D3E24-11DC-42B3-8F11-87312E7E301B}" srcOrd="0" destOrd="0" presId="urn:microsoft.com/office/officeart/2005/8/layout/hList1"/>
    <dgm:cxn modelId="{0767161F-091A-4B5F-8149-A7219A2FBFAE}" type="presParOf" srcId="{6944FD5D-6A1E-45A9-A9BB-6B8A198AFBAC}" destId="{8CD4E20E-4A99-4255-80DA-41795084666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40243-FED6-4768-9E1A-1D0FA2C90222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29A70F-0275-4AD1-B866-E4F58C89D6A3}">
      <dgm:prSet phldrT="[文本]"/>
      <dgm:spPr/>
      <dgm:t>
        <a:bodyPr/>
        <a:lstStyle/>
        <a:p>
          <a:r>
            <a:rPr lang="en-US" altLang="zh-CN" dirty="0"/>
            <a:t>Split database into chunks</a:t>
          </a:r>
          <a:endParaRPr lang="zh-CN" altLang="en-US" dirty="0"/>
        </a:p>
      </dgm:t>
    </dgm:pt>
    <dgm:pt modelId="{ADAA44F5-CE03-4B07-87A0-D598E4384D29}" type="parTrans" cxnId="{07932756-0F23-4A3E-BD19-D034ACB282C7}">
      <dgm:prSet/>
      <dgm:spPr/>
      <dgm:t>
        <a:bodyPr/>
        <a:lstStyle/>
        <a:p>
          <a:endParaRPr lang="zh-CN" altLang="en-US"/>
        </a:p>
      </dgm:t>
    </dgm:pt>
    <dgm:pt modelId="{6120A569-7BFD-4563-BDE2-12E91F1F17B7}" type="sibTrans" cxnId="{07932756-0F23-4A3E-BD19-D034ACB282C7}">
      <dgm:prSet/>
      <dgm:spPr/>
      <dgm:t>
        <a:bodyPr/>
        <a:lstStyle/>
        <a:p>
          <a:endParaRPr lang="zh-CN" altLang="en-US"/>
        </a:p>
      </dgm:t>
    </dgm:pt>
    <dgm:pt modelId="{76B8299E-D895-41EA-B12C-9ABBE0E2B569}">
      <dgm:prSet phldrT="[文本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Pandas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47BD6A-E9E4-471F-B83E-F9DAD44B6E79}" type="parTrans" cxnId="{A8357946-2339-40CA-A097-544594271124}">
      <dgm:prSet/>
      <dgm:spPr/>
      <dgm:t>
        <a:bodyPr/>
        <a:lstStyle/>
        <a:p>
          <a:endParaRPr lang="zh-CN" altLang="en-US"/>
        </a:p>
      </dgm:t>
    </dgm:pt>
    <dgm:pt modelId="{3EFCFF9B-5E3D-41D6-BA68-D3104851E4AD}" type="sibTrans" cxnId="{A8357946-2339-40CA-A097-544594271124}">
      <dgm:prSet/>
      <dgm:spPr/>
      <dgm:t>
        <a:bodyPr/>
        <a:lstStyle/>
        <a:p>
          <a:endParaRPr lang="zh-CN" altLang="en-US"/>
        </a:p>
      </dgm:t>
    </dgm:pt>
    <dgm:pt modelId="{EC4ACB27-CBA8-4CF1-BD81-032D6822768B}">
      <dgm:prSet phldrT="[文本]"/>
      <dgm:spPr/>
      <dgm:t>
        <a:bodyPr/>
        <a:lstStyle/>
        <a:p>
          <a:r>
            <a:rPr lang="en-US" altLang="zh-CN" dirty="0"/>
            <a:t>Apply create function to each chunk</a:t>
          </a:r>
          <a:endParaRPr lang="zh-CN" altLang="en-US" dirty="0"/>
        </a:p>
      </dgm:t>
    </dgm:pt>
    <dgm:pt modelId="{00787A64-F279-46E4-8283-64570F5394D6}" type="parTrans" cxnId="{20A685F1-75D7-47DC-AA24-A91085D52558}">
      <dgm:prSet/>
      <dgm:spPr/>
      <dgm:t>
        <a:bodyPr/>
        <a:lstStyle/>
        <a:p>
          <a:endParaRPr lang="zh-CN" altLang="en-US"/>
        </a:p>
      </dgm:t>
    </dgm:pt>
    <dgm:pt modelId="{A4B7AFCB-9D07-44A0-89D2-E2961F5A41E0}" type="sibTrans" cxnId="{20A685F1-75D7-47DC-AA24-A91085D52558}">
      <dgm:prSet/>
      <dgm:spPr/>
      <dgm:t>
        <a:bodyPr/>
        <a:lstStyle/>
        <a:p>
          <a:endParaRPr lang="zh-CN" altLang="en-US"/>
        </a:p>
      </dgm:t>
    </dgm:pt>
    <dgm:pt modelId="{EE60CFD4-9631-4F52-B536-1E9C1E14C7F9}">
      <dgm:prSet phldrT="[文本]"/>
      <dgm:spPr/>
      <dgm:t>
        <a:bodyPr/>
        <a:lstStyle/>
        <a:p>
          <a:endParaRPr lang="zh-CN" altLang="en-US" b="1" dirty="0">
            <a:latin typeface="Agency FB" panose="020B0503020202020204" pitchFamily="34" charset="0"/>
            <a:cs typeface="Times New Roman" panose="02020603050405020304" pitchFamily="18" charset="0"/>
          </a:endParaRPr>
        </a:p>
      </dgm:t>
    </dgm:pt>
    <dgm:pt modelId="{F8CA364A-AD88-494D-8C0C-7B6E9ED48E82}" type="parTrans" cxnId="{685104A2-00A4-4513-879C-FE6FF355FDDA}">
      <dgm:prSet/>
      <dgm:spPr/>
      <dgm:t>
        <a:bodyPr/>
        <a:lstStyle/>
        <a:p>
          <a:endParaRPr lang="zh-CN" altLang="en-US"/>
        </a:p>
      </dgm:t>
    </dgm:pt>
    <dgm:pt modelId="{4D6011AB-AF79-4725-9C91-7AEA5033F8A4}" type="sibTrans" cxnId="{685104A2-00A4-4513-879C-FE6FF355FDDA}">
      <dgm:prSet/>
      <dgm:spPr/>
      <dgm:t>
        <a:bodyPr/>
        <a:lstStyle/>
        <a:p>
          <a:endParaRPr lang="zh-CN" altLang="en-US"/>
        </a:p>
      </dgm:t>
    </dgm:pt>
    <dgm:pt modelId="{B04AB348-4946-4785-AFCA-998FC0588B6A}">
      <dgm:prSet phldrT="[文本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Path of the csv file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0845BB-131F-4189-AB73-B8796BB846C8}" type="parTrans" cxnId="{1DC54B88-B052-41D8-957D-9817520BC7B7}">
      <dgm:prSet/>
      <dgm:spPr/>
      <dgm:t>
        <a:bodyPr/>
        <a:lstStyle/>
        <a:p>
          <a:endParaRPr lang="zh-CN" altLang="en-US"/>
        </a:p>
      </dgm:t>
    </dgm:pt>
    <dgm:pt modelId="{A6430A08-586B-4D07-B5F6-7AE68E6C247C}" type="sibTrans" cxnId="{1DC54B88-B052-41D8-957D-9817520BC7B7}">
      <dgm:prSet/>
      <dgm:spPr/>
      <dgm:t>
        <a:bodyPr/>
        <a:lstStyle/>
        <a:p>
          <a:endParaRPr lang="zh-CN" altLang="en-US"/>
        </a:p>
      </dgm:t>
    </dgm:pt>
    <dgm:pt modelId="{DCF888D7-872C-4A0B-B2C3-9CA2E4C7E8BD}">
      <dgm:prSet phldrT="[文本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Chunk size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16B397-BEF1-44EB-A247-D5387CE8186E}" type="parTrans" cxnId="{30AE1E7A-21C9-4962-BB03-528FB514DF18}">
      <dgm:prSet/>
      <dgm:spPr/>
      <dgm:t>
        <a:bodyPr/>
        <a:lstStyle/>
        <a:p>
          <a:endParaRPr lang="zh-CN" altLang="en-US"/>
        </a:p>
      </dgm:t>
    </dgm:pt>
    <dgm:pt modelId="{F4630237-C3A3-4447-822E-9717EA6FE909}" type="sibTrans" cxnId="{30AE1E7A-21C9-4962-BB03-528FB514DF18}">
      <dgm:prSet/>
      <dgm:spPr/>
      <dgm:t>
        <a:bodyPr/>
        <a:lstStyle/>
        <a:p>
          <a:endParaRPr lang="zh-CN" altLang="en-US"/>
        </a:p>
      </dgm:t>
    </dgm:pt>
    <dgm:pt modelId="{BA3453F0-E485-4F85-9A71-EE39D1925CF5}" type="pres">
      <dgm:prSet presAssocID="{CBE40243-FED6-4768-9E1A-1D0FA2C90222}" presName="linear" presStyleCnt="0">
        <dgm:presLayoutVars>
          <dgm:animLvl val="lvl"/>
          <dgm:resizeHandles val="exact"/>
        </dgm:presLayoutVars>
      </dgm:prSet>
      <dgm:spPr/>
    </dgm:pt>
    <dgm:pt modelId="{F829460F-E9C8-4DE1-AD67-57B04147B994}" type="pres">
      <dgm:prSet presAssocID="{1E29A70F-0275-4AD1-B866-E4F58C89D6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2B50A4-41DE-4447-B637-CA5149911BE6}" type="pres">
      <dgm:prSet presAssocID="{1E29A70F-0275-4AD1-B866-E4F58C89D6A3}" presName="childText" presStyleLbl="revTx" presStyleIdx="0" presStyleCnt="2">
        <dgm:presLayoutVars>
          <dgm:bulletEnabled val="1"/>
        </dgm:presLayoutVars>
      </dgm:prSet>
      <dgm:spPr/>
    </dgm:pt>
    <dgm:pt modelId="{2ED0DEE1-485B-4C0E-9FF1-4C549CCE4377}" type="pres">
      <dgm:prSet presAssocID="{EC4ACB27-CBA8-4CF1-BD81-032D682276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EC7F93-06A8-41A9-A9DF-0C3C536725A6}" type="pres">
      <dgm:prSet presAssocID="{EC4ACB27-CBA8-4CF1-BD81-032D6822768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51F52A-D8A2-4ED2-9850-01B60B4C35AF}" type="presOf" srcId="{EC4ACB27-CBA8-4CF1-BD81-032D6822768B}" destId="{2ED0DEE1-485B-4C0E-9FF1-4C549CCE4377}" srcOrd="0" destOrd="0" presId="urn:microsoft.com/office/officeart/2005/8/layout/vList2"/>
    <dgm:cxn modelId="{A8357946-2339-40CA-A097-544594271124}" srcId="{1E29A70F-0275-4AD1-B866-E4F58C89D6A3}" destId="{76B8299E-D895-41EA-B12C-9ABBE0E2B569}" srcOrd="0" destOrd="0" parTransId="{F947BD6A-E9E4-471F-B83E-F9DAD44B6E79}" sibTransId="{3EFCFF9B-5E3D-41D6-BA68-D3104851E4AD}"/>
    <dgm:cxn modelId="{995E8246-20C0-4DD3-9008-138E027FF349}" type="presOf" srcId="{CBE40243-FED6-4768-9E1A-1D0FA2C90222}" destId="{BA3453F0-E485-4F85-9A71-EE39D1925CF5}" srcOrd="0" destOrd="0" presId="urn:microsoft.com/office/officeart/2005/8/layout/vList2"/>
    <dgm:cxn modelId="{EDFC4247-13FE-4E06-95C2-D5632845372E}" type="presOf" srcId="{EE60CFD4-9631-4F52-B536-1E9C1E14C7F9}" destId="{52EC7F93-06A8-41A9-A9DF-0C3C536725A6}" srcOrd="0" destOrd="0" presId="urn:microsoft.com/office/officeart/2005/8/layout/vList2"/>
    <dgm:cxn modelId="{07932756-0F23-4A3E-BD19-D034ACB282C7}" srcId="{CBE40243-FED6-4768-9E1A-1D0FA2C90222}" destId="{1E29A70F-0275-4AD1-B866-E4F58C89D6A3}" srcOrd="0" destOrd="0" parTransId="{ADAA44F5-CE03-4B07-87A0-D598E4384D29}" sibTransId="{6120A569-7BFD-4563-BDE2-12E91F1F17B7}"/>
    <dgm:cxn modelId="{D03C6556-1FA6-4667-92FC-075941DE677A}" type="presOf" srcId="{1E29A70F-0275-4AD1-B866-E4F58C89D6A3}" destId="{F829460F-E9C8-4DE1-AD67-57B04147B994}" srcOrd="0" destOrd="0" presId="urn:microsoft.com/office/officeart/2005/8/layout/vList2"/>
    <dgm:cxn modelId="{30AE1E7A-21C9-4962-BB03-528FB514DF18}" srcId="{1E29A70F-0275-4AD1-B866-E4F58C89D6A3}" destId="{DCF888D7-872C-4A0B-B2C3-9CA2E4C7E8BD}" srcOrd="2" destOrd="0" parTransId="{8216B397-BEF1-44EB-A247-D5387CE8186E}" sibTransId="{F4630237-C3A3-4447-822E-9717EA6FE909}"/>
    <dgm:cxn modelId="{0584BD80-BB6B-49B5-85AC-727BCEE8D2D2}" type="presOf" srcId="{76B8299E-D895-41EA-B12C-9ABBE0E2B569}" destId="{E82B50A4-41DE-4447-B637-CA5149911BE6}" srcOrd="0" destOrd="0" presId="urn:microsoft.com/office/officeart/2005/8/layout/vList2"/>
    <dgm:cxn modelId="{1DC54B88-B052-41D8-957D-9817520BC7B7}" srcId="{1E29A70F-0275-4AD1-B866-E4F58C89D6A3}" destId="{B04AB348-4946-4785-AFCA-998FC0588B6A}" srcOrd="1" destOrd="0" parTransId="{9D0845BB-131F-4189-AB73-B8796BB846C8}" sibTransId="{A6430A08-586B-4D07-B5F6-7AE68E6C247C}"/>
    <dgm:cxn modelId="{2944128D-6255-4793-9D7A-2001310ED5B5}" type="presOf" srcId="{B04AB348-4946-4785-AFCA-998FC0588B6A}" destId="{E82B50A4-41DE-4447-B637-CA5149911BE6}" srcOrd="0" destOrd="1" presId="urn:microsoft.com/office/officeart/2005/8/layout/vList2"/>
    <dgm:cxn modelId="{685104A2-00A4-4513-879C-FE6FF355FDDA}" srcId="{EC4ACB27-CBA8-4CF1-BD81-032D6822768B}" destId="{EE60CFD4-9631-4F52-B536-1E9C1E14C7F9}" srcOrd="0" destOrd="0" parTransId="{F8CA364A-AD88-494D-8C0C-7B6E9ED48E82}" sibTransId="{4D6011AB-AF79-4725-9C91-7AEA5033F8A4}"/>
    <dgm:cxn modelId="{F78768E4-7D48-4BB8-BEF9-B572A45881B4}" type="presOf" srcId="{DCF888D7-872C-4A0B-B2C3-9CA2E4C7E8BD}" destId="{E82B50A4-41DE-4447-B637-CA5149911BE6}" srcOrd="0" destOrd="2" presId="urn:microsoft.com/office/officeart/2005/8/layout/vList2"/>
    <dgm:cxn modelId="{20A685F1-75D7-47DC-AA24-A91085D52558}" srcId="{CBE40243-FED6-4768-9E1A-1D0FA2C90222}" destId="{EC4ACB27-CBA8-4CF1-BD81-032D6822768B}" srcOrd="1" destOrd="0" parTransId="{00787A64-F279-46E4-8283-64570F5394D6}" sibTransId="{A4B7AFCB-9D07-44A0-89D2-E2961F5A41E0}"/>
    <dgm:cxn modelId="{86722CE0-BE93-4D01-A8E0-8E29DA6A2EA5}" type="presParOf" srcId="{BA3453F0-E485-4F85-9A71-EE39D1925CF5}" destId="{F829460F-E9C8-4DE1-AD67-57B04147B994}" srcOrd="0" destOrd="0" presId="urn:microsoft.com/office/officeart/2005/8/layout/vList2"/>
    <dgm:cxn modelId="{4FCEE38A-2A6D-4FA9-AC58-0E89028B00FA}" type="presParOf" srcId="{BA3453F0-E485-4F85-9A71-EE39D1925CF5}" destId="{E82B50A4-41DE-4447-B637-CA5149911BE6}" srcOrd="1" destOrd="0" presId="urn:microsoft.com/office/officeart/2005/8/layout/vList2"/>
    <dgm:cxn modelId="{43A5F061-9C55-4829-989B-CB7640FBA68B}" type="presParOf" srcId="{BA3453F0-E485-4F85-9A71-EE39D1925CF5}" destId="{2ED0DEE1-485B-4C0E-9FF1-4C549CCE4377}" srcOrd="2" destOrd="0" presId="urn:microsoft.com/office/officeart/2005/8/layout/vList2"/>
    <dgm:cxn modelId="{002080A3-7DC8-4D54-B702-A4BA8941EA59}" type="presParOf" srcId="{BA3453F0-E485-4F85-9A71-EE39D1925CF5}" destId="{52EC7F93-06A8-41A9-A9DF-0C3C536725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A4C9A-5EAD-435B-8BCB-A9C06D9FDC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BCCDD0-67A3-49C2-BA9F-6B98B51E718D}">
      <dgm:prSet/>
      <dgm:spPr/>
      <dgm:t>
        <a:bodyPr/>
        <a:lstStyle/>
        <a:p>
          <a:r>
            <a:rPr lang="en-US" dirty="0"/>
            <a:t>Bulk Create Authors</a:t>
          </a:r>
        </a:p>
      </dgm:t>
    </dgm:pt>
    <dgm:pt modelId="{652546E1-41A9-424C-9D3A-F4F4E156A7F6}" type="parTrans" cxnId="{215E8F23-035D-4066-816C-4F494A56189F}">
      <dgm:prSet/>
      <dgm:spPr/>
      <dgm:t>
        <a:bodyPr/>
        <a:lstStyle/>
        <a:p>
          <a:endParaRPr lang="en-US"/>
        </a:p>
      </dgm:t>
    </dgm:pt>
    <dgm:pt modelId="{07970BC6-14ED-4508-88BB-7D7F0B91C303}" type="sibTrans" cxnId="{215E8F23-035D-4066-816C-4F494A56189F}">
      <dgm:prSet/>
      <dgm:spPr/>
      <dgm:t>
        <a:bodyPr/>
        <a:lstStyle/>
        <a:p>
          <a:endParaRPr lang="en-US"/>
        </a:p>
      </dgm:t>
    </dgm:pt>
    <dgm:pt modelId="{A073C9F2-FCE2-4A3E-A4FA-D0EE626B26E9}">
      <dgm:prSet custT="1"/>
      <dgm:spPr/>
      <dgm:t>
        <a:bodyPr/>
        <a:lstStyle/>
        <a:p>
          <a:r>
            <a:rPr 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gency FB" panose="020B0503020202020204" pitchFamily="34" charset="0"/>
              <a:ea typeface="+mn-ea"/>
              <a:cs typeface="+mn-cs"/>
            </a:rPr>
            <a:t>Save data of authors to a list</a:t>
          </a:r>
        </a:p>
        <a:p>
          <a:r>
            <a:rPr lang="en-US" sz="2400" b="1" kern="1200" dirty="0">
              <a:latin typeface="Agency FB" panose="020B0503020202020204" pitchFamily="34" charset="0"/>
            </a:rPr>
            <a:t>Set</a:t>
          </a:r>
          <a:r>
            <a:rPr 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gency FB" panose="020B0503020202020204" pitchFamily="34" charset="0"/>
              <a:ea typeface="+mn-ea"/>
              <a:cs typeface="+mn-cs"/>
            </a:rPr>
            <a:t>(chunk['author'])</a:t>
          </a:r>
        </a:p>
        <a:p>
          <a:r>
            <a:rPr lang="en-US" sz="2400" b="1" kern="1200" dirty="0" err="1">
              <a:latin typeface="Agency FB" panose="020B0503020202020204" pitchFamily="34" charset="0"/>
            </a:rPr>
            <a:t>Author.objects.bulk_create</a:t>
          </a:r>
          <a:r>
            <a:rPr lang="en-US" sz="2400" b="1" kern="1200" dirty="0">
              <a:latin typeface="Agency FB" panose="020B0503020202020204" pitchFamily="34" charset="0"/>
            </a:rPr>
            <a:t>()</a:t>
          </a:r>
        </a:p>
      </dgm:t>
    </dgm:pt>
    <dgm:pt modelId="{85317B5B-6662-4BDF-8FF6-630CE21E190F}" type="parTrans" cxnId="{74296BF4-9F52-420D-828D-C8D642B802D5}">
      <dgm:prSet/>
      <dgm:spPr/>
      <dgm:t>
        <a:bodyPr/>
        <a:lstStyle/>
        <a:p>
          <a:endParaRPr lang="en-US"/>
        </a:p>
      </dgm:t>
    </dgm:pt>
    <dgm:pt modelId="{03DCED54-2CA4-464D-9F40-52664D341E69}" type="sibTrans" cxnId="{74296BF4-9F52-420D-828D-C8D642B802D5}">
      <dgm:prSet/>
      <dgm:spPr/>
      <dgm:t>
        <a:bodyPr/>
        <a:lstStyle/>
        <a:p>
          <a:endParaRPr lang="en-US"/>
        </a:p>
      </dgm:t>
    </dgm:pt>
    <dgm:pt modelId="{1FB6C4BD-2A3B-4ED8-8CC3-D2DB994A29B3}">
      <dgm:prSet/>
      <dgm:spPr/>
      <dgm:t>
        <a:bodyPr/>
        <a:lstStyle/>
        <a:p>
          <a:r>
            <a:rPr lang="en-US" dirty="0"/>
            <a:t>Bulk Create Books</a:t>
          </a:r>
        </a:p>
      </dgm:t>
    </dgm:pt>
    <dgm:pt modelId="{49A60546-6103-4D5D-BD71-91AB29A4F5E2}" type="parTrans" cxnId="{EAD43A7C-CD52-4E6C-8079-BA235C65E74C}">
      <dgm:prSet/>
      <dgm:spPr/>
      <dgm:t>
        <a:bodyPr/>
        <a:lstStyle/>
        <a:p>
          <a:endParaRPr lang="en-US"/>
        </a:p>
      </dgm:t>
    </dgm:pt>
    <dgm:pt modelId="{5529E02B-AAEA-43D6-819B-FD49BE947402}" type="sibTrans" cxnId="{EAD43A7C-CD52-4E6C-8079-BA235C65E74C}">
      <dgm:prSet/>
      <dgm:spPr/>
      <dgm:t>
        <a:bodyPr/>
        <a:lstStyle/>
        <a:p>
          <a:endParaRPr lang="en-US"/>
        </a:p>
      </dgm:t>
    </dgm:pt>
    <dgm:pt modelId="{299AB375-72BE-485F-9311-7AB7BE8B59B4}">
      <dgm:prSet custT="1"/>
      <dgm:spPr/>
      <dgm:t>
        <a:bodyPr/>
        <a:lstStyle/>
        <a:p>
          <a:r>
            <a:rPr lang="en-US" sz="24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gency FB" panose="020B0503020202020204" pitchFamily="34" charset="0"/>
              <a:ea typeface="+mn-ea"/>
              <a:cs typeface="+mn-cs"/>
            </a:rPr>
            <a:t>Save data of books to a list</a:t>
          </a:r>
          <a:endParaRPr lang="en-US" sz="2400" b="1" dirty="0">
            <a:latin typeface="Agency FB" panose="020B0503020202020204" pitchFamily="34" charset="0"/>
          </a:endParaRPr>
        </a:p>
        <a:p>
          <a:r>
            <a:rPr lang="en-US" sz="2400" b="1" dirty="0">
              <a:latin typeface="Agency FB" panose="020B0503020202020204" pitchFamily="34" charset="0"/>
            </a:rPr>
            <a:t>author = .filter().first()</a:t>
          </a:r>
        </a:p>
        <a:p>
          <a:r>
            <a:rPr lang="en-US" sz="2400" b="1" dirty="0" err="1">
              <a:latin typeface="Agency FB" panose="020B0503020202020204" pitchFamily="34" charset="0"/>
            </a:rPr>
            <a:t>Book.objects.bulk_create</a:t>
          </a:r>
          <a:r>
            <a:rPr lang="en-US" sz="2400" b="1" dirty="0">
              <a:latin typeface="Agency FB" panose="020B0503020202020204" pitchFamily="34" charset="0"/>
            </a:rPr>
            <a:t>()</a:t>
          </a:r>
          <a:endParaRPr lang="en-US" sz="2400" dirty="0">
            <a:latin typeface="Agency FB" panose="020B0503020202020204" pitchFamily="34" charset="0"/>
          </a:endParaRPr>
        </a:p>
      </dgm:t>
    </dgm:pt>
    <dgm:pt modelId="{F06A004C-1603-4F9C-B871-0FD467EB6AB5}" type="parTrans" cxnId="{83E7FF2D-46A2-4091-AA65-D667346313B7}">
      <dgm:prSet/>
      <dgm:spPr/>
      <dgm:t>
        <a:bodyPr/>
        <a:lstStyle/>
        <a:p>
          <a:endParaRPr lang="en-US"/>
        </a:p>
      </dgm:t>
    </dgm:pt>
    <dgm:pt modelId="{B6CA9D11-81AF-4660-B3F1-5D3845D59AD2}" type="sibTrans" cxnId="{83E7FF2D-46A2-4091-AA65-D667346313B7}">
      <dgm:prSet/>
      <dgm:spPr/>
      <dgm:t>
        <a:bodyPr/>
        <a:lstStyle/>
        <a:p>
          <a:endParaRPr lang="en-US"/>
        </a:p>
      </dgm:t>
    </dgm:pt>
    <dgm:pt modelId="{30BD3A1E-2AEA-4CE5-823B-917F03AE37D1}" type="pres">
      <dgm:prSet presAssocID="{1D3A4C9A-5EAD-435B-8BCB-A9C06D9FDC5B}" presName="root" presStyleCnt="0">
        <dgm:presLayoutVars>
          <dgm:dir/>
          <dgm:resizeHandles val="exact"/>
        </dgm:presLayoutVars>
      </dgm:prSet>
      <dgm:spPr/>
    </dgm:pt>
    <dgm:pt modelId="{A5D68BFA-2476-4F90-AC64-D80E343D969F}" type="pres">
      <dgm:prSet presAssocID="{1ABCCDD0-67A3-49C2-BA9F-6B98B51E718D}" presName="compNode" presStyleCnt="0"/>
      <dgm:spPr/>
    </dgm:pt>
    <dgm:pt modelId="{6BF0DA55-37A9-46B8-9AAC-FA73C22C5617}" type="pres">
      <dgm:prSet presAssocID="{1ABCCDD0-67A3-49C2-BA9F-6B98B51E718D}" presName="bgRect" presStyleLbl="bgShp" presStyleIdx="0" presStyleCnt="2"/>
      <dgm:spPr/>
    </dgm:pt>
    <dgm:pt modelId="{4B33B8BE-5FEB-4233-BD05-DB5EC7978549}" type="pres">
      <dgm:prSet presAssocID="{1ABCCDD0-67A3-49C2-BA9F-6B98B51E71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磁盘"/>
        </a:ext>
      </dgm:extLst>
    </dgm:pt>
    <dgm:pt modelId="{6FF0E7FD-1BF7-41D2-B415-942885B8A543}" type="pres">
      <dgm:prSet presAssocID="{1ABCCDD0-67A3-49C2-BA9F-6B98B51E718D}" presName="spaceRect" presStyleCnt="0"/>
      <dgm:spPr/>
    </dgm:pt>
    <dgm:pt modelId="{F695F001-2885-45E2-9D4C-B5589E0F1F64}" type="pres">
      <dgm:prSet presAssocID="{1ABCCDD0-67A3-49C2-BA9F-6B98B51E718D}" presName="parTx" presStyleLbl="revTx" presStyleIdx="0" presStyleCnt="4" custScaleX="84263" custLinFactNeighborX="-11584" custLinFactNeighborY="-628">
        <dgm:presLayoutVars>
          <dgm:chMax val="0"/>
          <dgm:chPref val="0"/>
        </dgm:presLayoutVars>
      </dgm:prSet>
      <dgm:spPr/>
    </dgm:pt>
    <dgm:pt modelId="{CF3442D9-25FD-43FC-9624-54A277617853}" type="pres">
      <dgm:prSet presAssocID="{1ABCCDD0-67A3-49C2-BA9F-6B98B51E718D}" presName="desTx" presStyleLbl="revTx" presStyleIdx="1" presStyleCnt="4">
        <dgm:presLayoutVars/>
      </dgm:prSet>
      <dgm:spPr/>
    </dgm:pt>
    <dgm:pt modelId="{CB335F1A-FA10-4E20-9024-44F31E7CAF7A}" type="pres">
      <dgm:prSet presAssocID="{07970BC6-14ED-4508-88BB-7D7F0B91C303}" presName="sibTrans" presStyleCnt="0"/>
      <dgm:spPr/>
    </dgm:pt>
    <dgm:pt modelId="{43395D2D-011A-4999-A46A-DBFDD2B8DF72}" type="pres">
      <dgm:prSet presAssocID="{1FB6C4BD-2A3B-4ED8-8CC3-D2DB994A29B3}" presName="compNode" presStyleCnt="0"/>
      <dgm:spPr/>
    </dgm:pt>
    <dgm:pt modelId="{B81946FA-A75C-4DA2-840B-F337179BB9F8}" type="pres">
      <dgm:prSet presAssocID="{1FB6C4BD-2A3B-4ED8-8CC3-D2DB994A29B3}" presName="bgRect" presStyleLbl="bgShp" presStyleIdx="1" presStyleCnt="2"/>
      <dgm:spPr/>
    </dgm:pt>
    <dgm:pt modelId="{819892F2-2079-453C-AB1B-23EA5F7C894F}" type="pres">
      <dgm:prSet presAssocID="{1FB6C4BD-2A3B-4ED8-8CC3-D2DB994A29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9ADCF39-2D47-4E9B-A2CE-30D9DBB58500}" type="pres">
      <dgm:prSet presAssocID="{1FB6C4BD-2A3B-4ED8-8CC3-D2DB994A29B3}" presName="spaceRect" presStyleCnt="0"/>
      <dgm:spPr/>
    </dgm:pt>
    <dgm:pt modelId="{E4CBF0DE-1424-4E19-8743-DA25E39E5A0C}" type="pres">
      <dgm:prSet presAssocID="{1FB6C4BD-2A3B-4ED8-8CC3-D2DB994A29B3}" presName="parTx" presStyleLbl="revTx" presStyleIdx="2" presStyleCnt="4" custScaleX="79238" custLinFactNeighborX="-14376" custLinFactNeighborY="1257">
        <dgm:presLayoutVars>
          <dgm:chMax val="0"/>
          <dgm:chPref val="0"/>
        </dgm:presLayoutVars>
      </dgm:prSet>
      <dgm:spPr/>
    </dgm:pt>
    <dgm:pt modelId="{21773999-FF87-4914-9735-90C252D29C71}" type="pres">
      <dgm:prSet presAssocID="{1FB6C4BD-2A3B-4ED8-8CC3-D2DB994A29B3}" presName="desTx" presStyleLbl="revTx" presStyleIdx="3" presStyleCnt="4" custLinFactNeighborX="6061" custLinFactNeighborY="464">
        <dgm:presLayoutVars/>
      </dgm:prSet>
      <dgm:spPr/>
    </dgm:pt>
  </dgm:ptLst>
  <dgm:cxnLst>
    <dgm:cxn modelId="{215E8F23-035D-4066-816C-4F494A56189F}" srcId="{1D3A4C9A-5EAD-435B-8BCB-A9C06D9FDC5B}" destId="{1ABCCDD0-67A3-49C2-BA9F-6B98B51E718D}" srcOrd="0" destOrd="0" parTransId="{652546E1-41A9-424C-9D3A-F4F4E156A7F6}" sibTransId="{07970BC6-14ED-4508-88BB-7D7F0B91C303}"/>
    <dgm:cxn modelId="{83E7FF2D-46A2-4091-AA65-D667346313B7}" srcId="{1FB6C4BD-2A3B-4ED8-8CC3-D2DB994A29B3}" destId="{299AB375-72BE-485F-9311-7AB7BE8B59B4}" srcOrd="0" destOrd="0" parTransId="{F06A004C-1603-4F9C-B871-0FD467EB6AB5}" sibTransId="{B6CA9D11-81AF-4660-B3F1-5D3845D59AD2}"/>
    <dgm:cxn modelId="{30A2A53D-A54A-43A8-8854-16654B81FF22}" type="presOf" srcId="{1D3A4C9A-5EAD-435B-8BCB-A9C06D9FDC5B}" destId="{30BD3A1E-2AEA-4CE5-823B-917F03AE37D1}" srcOrd="0" destOrd="0" presId="urn:microsoft.com/office/officeart/2018/2/layout/IconVerticalSolidList"/>
    <dgm:cxn modelId="{EAD43A7C-CD52-4E6C-8079-BA235C65E74C}" srcId="{1D3A4C9A-5EAD-435B-8BCB-A9C06D9FDC5B}" destId="{1FB6C4BD-2A3B-4ED8-8CC3-D2DB994A29B3}" srcOrd="1" destOrd="0" parTransId="{49A60546-6103-4D5D-BD71-91AB29A4F5E2}" sibTransId="{5529E02B-AAEA-43D6-819B-FD49BE947402}"/>
    <dgm:cxn modelId="{44794DDF-7882-497E-A1F9-A65893CC7F3C}" type="presOf" srcId="{A073C9F2-FCE2-4A3E-A4FA-D0EE626B26E9}" destId="{CF3442D9-25FD-43FC-9624-54A277617853}" srcOrd="0" destOrd="0" presId="urn:microsoft.com/office/officeart/2018/2/layout/IconVerticalSolidList"/>
    <dgm:cxn modelId="{1D2188E6-97FF-4444-A680-1182E9EDE589}" type="presOf" srcId="{299AB375-72BE-485F-9311-7AB7BE8B59B4}" destId="{21773999-FF87-4914-9735-90C252D29C71}" srcOrd="0" destOrd="0" presId="urn:microsoft.com/office/officeart/2018/2/layout/IconVerticalSolidList"/>
    <dgm:cxn modelId="{42A0AAF1-AFB9-4E16-84A9-E7209E3D104D}" type="presOf" srcId="{1FB6C4BD-2A3B-4ED8-8CC3-D2DB994A29B3}" destId="{E4CBF0DE-1424-4E19-8743-DA25E39E5A0C}" srcOrd="0" destOrd="0" presId="urn:microsoft.com/office/officeart/2018/2/layout/IconVerticalSolidList"/>
    <dgm:cxn modelId="{74296BF4-9F52-420D-828D-C8D642B802D5}" srcId="{1ABCCDD0-67A3-49C2-BA9F-6B98B51E718D}" destId="{A073C9F2-FCE2-4A3E-A4FA-D0EE626B26E9}" srcOrd="0" destOrd="0" parTransId="{85317B5B-6662-4BDF-8FF6-630CE21E190F}" sibTransId="{03DCED54-2CA4-464D-9F40-52664D341E69}"/>
    <dgm:cxn modelId="{CFB2FDFE-0E82-4A71-8BC3-AE664986A997}" type="presOf" srcId="{1ABCCDD0-67A3-49C2-BA9F-6B98B51E718D}" destId="{F695F001-2885-45E2-9D4C-B5589E0F1F64}" srcOrd="0" destOrd="0" presId="urn:microsoft.com/office/officeart/2018/2/layout/IconVerticalSolidList"/>
    <dgm:cxn modelId="{1865A509-42B0-4C14-B87A-A96BBC17BCBF}" type="presParOf" srcId="{30BD3A1E-2AEA-4CE5-823B-917F03AE37D1}" destId="{A5D68BFA-2476-4F90-AC64-D80E343D969F}" srcOrd="0" destOrd="0" presId="urn:microsoft.com/office/officeart/2018/2/layout/IconVerticalSolidList"/>
    <dgm:cxn modelId="{D5FCB521-8645-4F7F-A995-5718FD3ABC32}" type="presParOf" srcId="{A5D68BFA-2476-4F90-AC64-D80E343D969F}" destId="{6BF0DA55-37A9-46B8-9AAC-FA73C22C5617}" srcOrd="0" destOrd="0" presId="urn:microsoft.com/office/officeart/2018/2/layout/IconVerticalSolidList"/>
    <dgm:cxn modelId="{5AB59A0D-C256-4E1E-9800-E07E376992D2}" type="presParOf" srcId="{A5D68BFA-2476-4F90-AC64-D80E343D969F}" destId="{4B33B8BE-5FEB-4233-BD05-DB5EC7978549}" srcOrd="1" destOrd="0" presId="urn:microsoft.com/office/officeart/2018/2/layout/IconVerticalSolidList"/>
    <dgm:cxn modelId="{ADBE5273-41EB-42C4-8A8D-870995FE577F}" type="presParOf" srcId="{A5D68BFA-2476-4F90-AC64-D80E343D969F}" destId="{6FF0E7FD-1BF7-41D2-B415-942885B8A543}" srcOrd="2" destOrd="0" presId="urn:microsoft.com/office/officeart/2018/2/layout/IconVerticalSolidList"/>
    <dgm:cxn modelId="{3F52565C-B31F-428E-B2FF-A12A43E3DD86}" type="presParOf" srcId="{A5D68BFA-2476-4F90-AC64-D80E343D969F}" destId="{F695F001-2885-45E2-9D4C-B5589E0F1F64}" srcOrd="3" destOrd="0" presId="urn:microsoft.com/office/officeart/2018/2/layout/IconVerticalSolidList"/>
    <dgm:cxn modelId="{80078D24-258C-458D-A477-5E36FF8008AB}" type="presParOf" srcId="{A5D68BFA-2476-4F90-AC64-D80E343D969F}" destId="{CF3442D9-25FD-43FC-9624-54A277617853}" srcOrd="4" destOrd="0" presId="urn:microsoft.com/office/officeart/2018/2/layout/IconVerticalSolidList"/>
    <dgm:cxn modelId="{065F2793-17C0-46C4-A99D-954EEDCDE749}" type="presParOf" srcId="{30BD3A1E-2AEA-4CE5-823B-917F03AE37D1}" destId="{CB335F1A-FA10-4E20-9024-44F31E7CAF7A}" srcOrd="1" destOrd="0" presId="urn:microsoft.com/office/officeart/2018/2/layout/IconVerticalSolidList"/>
    <dgm:cxn modelId="{57FB5CE9-D411-4B8E-813D-AAD8CE65F4FC}" type="presParOf" srcId="{30BD3A1E-2AEA-4CE5-823B-917F03AE37D1}" destId="{43395D2D-011A-4999-A46A-DBFDD2B8DF72}" srcOrd="2" destOrd="0" presId="urn:microsoft.com/office/officeart/2018/2/layout/IconVerticalSolidList"/>
    <dgm:cxn modelId="{3F8454B4-D7BA-4D98-B663-310408C45841}" type="presParOf" srcId="{43395D2D-011A-4999-A46A-DBFDD2B8DF72}" destId="{B81946FA-A75C-4DA2-840B-F337179BB9F8}" srcOrd="0" destOrd="0" presId="urn:microsoft.com/office/officeart/2018/2/layout/IconVerticalSolidList"/>
    <dgm:cxn modelId="{194B70F6-BF69-4040-AD98-A20ADE9F2AF9}" type="presParOf" srcId="{43395D2D-011A-4999-A46A-DBFDD2B8DF72}" destId="{819892F2-2079-453C-AB1B-23EA5F7C894F}" srcOrd="1" destOrd="0" presId="urn:microsoft.com/office/officeart/2018/2/layout/IconVerticalSolidList"/>
    <dgm:cxn modelId="{56D7285B-08AC-4F3D-8F72-25B3ABCD58C3}" type="presParOf" srcId="{43395D2D-011A-4999-A46A-DBFDD2B8DF72}" destId="{C9ADCF39-2D47-4E9B-A2CE-30D9DBB58500}" srcOrd="2" destOrd="0" presId="urn:microsoft.com/office/officeart/2018/2/layout/IconVerticalSolidList"/>
    <dgm:cxn modelId="{6A57BA02-D097-4DBC-BF9F-460303AEE8C2}" type="presParOf" srcId="{43395D2D-011A-4999-A46A-DBFDD2B8DF72}" destId="{E4CBF0DE-1424-4E19-8743-DA25E39E5A0C}" srcOrd="3" destOrd="0" presId="urn:microsoft.com/office/officeart/2018/2/layout/IconVerticalSolidList"/>
    <dgm:cxn modelId="{FB47E505-1DC0-4EBB-9FB8-3F2E69E7F1CD}" type="presParOf" srcId="{43395D2D-011A-4999-A46A-DBFDD2B8DF72}" destId="{21773999-FF87-4914-9735-90C252D29C7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D9FF5-1478-4672-91E0-41E322623A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7B77D1-D595-4A72-8195-7B855F345A9C}">
      <dgm:prSet phldrT="[Текст]" phldr="0"/>
      <dgm:spPr/>
      <dgm:t>
        <a:bodyPr/>
        <a:lstStyle/>
        <a:p>
          <a:pPr rtl="0"/>
          <a:r>
            <a:rPr lang="ru-RU" dirty="0"/>
            <a:t>Book Identificators</a:t>
          </a:r>
        </a:p>
      </dgm:t>
    </dgm:pt>
    <dgm:pt modelId="{FEB000E9-7D81-42FF-A37B-9FDAAF744661}" type="parTrans" cxnId="{F3B4D25F-B212-4BE3-89DE-A8304C52FADD}">
      <dgm:prSet/>
      <dgm:spPr/>
      <dgm:t>
        <a:bodyPr/>
        <a:lstStyle/>
        <a:p>
          <a:endParaRPr lang="ru-RU"/>
        </a:p>
      </dgm:t>
    </dgm:pt>
    <dgm:pt modelId="{09910538-C144-474A-A2ED-DD349F5D7C6A}" type="sibTrans" cxnId="{F3B4D25F-B212-4BE3-89DE-A8304C52FADD}">
      <dgm:prSet/>
      <dgm:spPr/>
      <dgm:t>
        <a:bodyPr/>
        <a:lstStyle/>
        <a:p>
          <a:endParaRPr lang="ru-RU"/>
        </a:p>
      </dgm:t>
    </dgm:pt>
    <dgm:pt modelId="{786DB670-E82F-4C9C-B15A-A48563C212F2}">
      <dgm:prSet phldrT="[Текст]" phldr="0"/>
      <dgm:spPr/>
      <dgm:t>
        <a:bodyPr/>
        <a:lstStyle/>
        <a:p>
          <a:pPr rtl="0"/>
          <a:r>
            <a:rPr lang="ru-RU" dirty="0" err="1"/>
            <a:t>Not</a:t>
          </a:r>
          <a:r>
            <a:rPr lang="ru-RU" dirty="0"/>
            <a:t> Book Identificators</a:t>
          </a:r>
        </a:p>
      </dgm:t>
    </dgm:pt>
    <dgm:pt modelId="{A30376CE-EAD6-47A7-8F88-0657E6FFA300}" type="parTrans" cxnId="{C17FB8B4-2D08-4B83-90B0-ED33D945878E}">
      <dgm:prSet/>
      <dgm:spPr/>
      <dgm:t>
        <a:bodyPr/>
        <a:lstStyle/>
        <a:p>
          <a:endParaRPr lang="ru-RU"/>
        </a:p>
      </dgm:t>
    </dgm:pt>
    <dgm:pt modelId="{27CCA5B7-A69A-4382-9EE3-81450E4AE022}" type="sibTrans" cxnId="{C17FB8B4-2D08-4B83-90B0-ED33D945878E}">
      <dgm:prSet/>
      <dgm:spPr/>
      <dgm:t>
        <a:bodyPr/>
        <a:lstStyle/>
        <a:p>
          <a:endParaRPr lang="ru-RU"/>
        </a:p>
      </dgm:t>
    </dgm:pt>
    <dgm:pt modelId="{5D335B7F-8E15-4097-8C83-237504644572}">
      <dgm:prSet phldrT="[Текст]" phldr="0"/>
      <dgm:spPr/>
      <dgm:t>
        <a:bodyPr/>
        <a:lstStyle/>
        <a:p>
          <a:pPr rtl="0"/>
          <a:r>
            <a:rPr lang="ru-RU" dirty="0"/>
            <a:t>Unexpected reasons</a:t>
          </a:r>
        </a:p>
      </dgm:t>
    </dgm:pt>
    <dgm:pt modelId="{720045B4-AE7B-48EF-AFD0-5C49D6FD700B}" type="parTrans" cxnId="{8F5C7BD0-0848-44A6-8D50-7AAD7EFEE78E}">
      <dgm:prSet/>
      <dgm:spPr/>
      <dgm:t>
        <a:bodyPr/>
        <a:lstStyle/>
        <a:p>
          <a:endParaRPr lang="ru-RU"/>
        </a:p>
      </dgm:t>
    </dgm:pt>
    <dgm:pt modelId="{6DE12F97-FDBB-4CA9-917B-1D694555C8A5}" type="sibTrans" cxnId="{8F5C7BD0-0848-44A6-8D50-7AAD7EFEE78E}">
      <dgm:prSet/>
      <dgm:spPr/>
      <dgm:t>
        <a:bodyPr/>
        <a:lstStyle/>
        <a:p>
          <a:endParaRPr lang="ru-RU"/>
        </a:p>
      </dgm:t>
    </dgm:pt>
    <dgm:pt modelId="{43237340-ACA6-44BD-9D5C-8C0A4D3F33C9}">
      <dgm:prSet phldr="0"/>
      <dgm:spPr/>
      <dgm:t>
        <a:bodyPr/>
        <a:lstStyle/>
        <a:p>
          <a:pPr rtl="0"/>
          <a:r>
            <a:rPr lang="ru-RU">
              <a:solidFill>
                <a:srgbClr val="CE9178"/>
              </a:solidFill>
              <a:latin typeface="Consolas"/>
            </a:rPr>
            <a:t>Book </a:t>
          </a:r>
          <a:r>
            <a:rPr lang="ru-RU" err="1">
              <a:solidFill>
                <a:srgbClr val="CE9178"/>
              </a:solidFill>
              <a:latin typeface="Consolas"/>
            </a:rPr>
            <a:t>identificators</a:t>
          </a:r>
          <a:r>
            <a:rPr lang="ru-RU">
              <a:solidFill>
                <a:srgbClr val="CE9178"/>
              </a:solidFill>
              <a:latin typeface="Consolas"/>
            </a:rPr>
            <a:t> </a:t>
          </a:r>
          <a:r>
            <a:rPr lang="ru-RU" err="1">
              <a:solidFill>
                <a:srgbClr val="CE9178"/>
              </a:solidFill>
              <a:latin typeface="Consolas"/>
            </a:rPr>
            <a:t>are</a:t>
          </a:r>
          <a:r>
            <a:rPr lang="ru-RU">
              <a:solidFill>
                <a:srgbClr val="CE9178"/>
              </a:solidFill>
              <a:latin typeface="Consolas"/>
            </a:rPr>
            <a:t> required fields!</a:t>
          </a:r>
          <a:endParaRPr lang="ru-RU"/>
        </a:p>
      </dgm:t>
    </dgm:pt>
    <dgm:pt modelId="{D9117D7C-A3E4-4F7E-9BEC-EADEC2598418}" type="parTrans" cxnId="{6F156CE6-1DD2-417F-A8C3-F573BB3F17AA}">
      <dgm:prSet/>
      <dgm:spPr/>
    </dgm:pt>
    <dgm:pt modelId="{00BB4A20-1872-4F14-A5B4-5DE275538F74}" type="sibTrans" cxnId="{6F156CE6-1DD2-417F-A8C3-F573BB3F17AA}">
      <dgm:prSet/>
      <dgm:spPr/>
    </dgm:pt>
    <dgm:pt modelId="{C5DED009-92F1-4BDB-83B9-8C71C9E8EA0C}">
      <dgm:prSet phldr="0"/>
      <dgm:spPr/>
      <dgm:t>
        <a:bodyPr/>
        <a:lstStyle/>
        <a:p>
          <a:pPr rtl="0"/>
          <a:r>
            <a:rPr lang="ru-RU" dirty="0" err="1">
              <a:solidFill>
                <a:srgbClr val="CE9178"/>
              </a:solidFill>
              <a:latin typeface="Consolas"/>
            </a:rPr>
            <a:t>Books</a:t>
          </a:r>
          <a:r>
            <a:rPr lang="ru-RU" dirty="0">
              <a:solidFill>
                <a:srgbClr val="CE9178"/>
              </a:solidFill>
              <a:latin typeface="Consolas"/>
            </a:rPr>
            <a:t> </a:t>
          </a:r>
          <a:r>
            <a:rPr lang="ru-RU" dirty="0" err="1">
              <a:solidFill>
                <a:srgbClr val="CE9178"/>
              </a:solidFill>
              <a:latin typeface="Consolas"/>
            </a:rPr>
            <a:t>were</a:t>
          </a:r>
          <a:r>
            <a:rPr lang="ru-RU" dirty="0">
              <a:solidFill>
                <a:srgbClr val="CE9178"/>
              </a:solidFill>
              <a:latin typeface="Consolas"/>
            </a:rPr>
            <a:t> </a:t>
          </a:r>
          <a:r>
            <a:rPr lang="ru-RU" dirty="0" err="1">
              <a:solidFill>
                <a:srgbClr val="CE9178"/>
              </a:solidFill>
              <a:latin typeface="Consolas"/>
            </a:rPr>
            <a:t>successfully</a:t>
          </a:r>
          <a:r>
            <a:rPr lang="ru-RU" dirty="0">
              <a:solidFill>
                <a:srgbClr val="CE9178"/>
              </a:solidFill>
              <a:latin typeface="Consolas"/>
            </a:rPr>
            <a:t> </a:t>
          </a:r>
          <a:r>
            <a:rPr lang="ru-RU" dirty="0" err="1">
              <a:solidFill>
                <a:srgbClr val="CE9178"/>
              </a:solidFill>
              <a:latin typeface="Consolas"/>
            </a:rPr>
            <a:t>removed</a:t>
          </a:r>
          <a:r>
            <a:rPr lang="ru-RU" dirty="0">
              <a:solidFill>
                <a:srgbClr val="CE9178"/>
              </a:solidFill>
              <a:latin typeface="Consolas"/>
            </a:rPr>
            <a:t>!</a:t>
          </a:r>
          <a:endParaRPr lang="ru-RU" dirty="0"/>
        </a:p>
      </dgm:t>
    </dgm:pt>
    <dgm:pt modelId="{38F1102B-96EB-4E9D-BB73-D32DB564CBFE}" type="parTrans" cxnId="{EE04FA72-20B0-48B6-8DB2-BBDD0A2A4CFA}">
      <dgm:prSet/>
      <dgm:spPr/>
    </dgm:pt>
    <dgm:pt modelId="{6E0B33E3-4217-4596-8822-3FA32C3BD062}" type="sibTrans" cxnId="{EE04FA72-20B0-48B6-8DB2-BBDD0A2A4CFA}">
      <dgm:prSet/>
      <dgm:spPr/>
    </dgm:pt>
    <dgm:pt modelId="{F00FC5A6-05F3-45B6-AFE7-5C868F88997F}" type="pres">
      <dgm:prSet presAssocID="{8ABD9FF5-1478-4672-91E0-41E322623A3F}" presName="linear" presStyleCnt="0">
        <dgm:presLayoutVars>
          <dgm:animLvl val="lvl"/>
          <dgm:resizeHandles val="exact"/>
        </dgm:presLayoutVars>
      </dgm:prSet>
      <dgm:spPr/>
    </dgm:pt>
    <dgm:pt modelId="{856EC81F-FD4B-4BCE-BA41-855ECC2D4896}" type="pres">
      <dgm:prSet presAssocID="{777B77D1-D595-4A72-8195-7B855F345A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AAEB2B-3358-48E5-A7FC-743384C21241}" type="pres">
      <dgm:prSet presAssocID="{777B77D1-D595-4A72-8195-7B855F345A9C}" presName="childText" presStyleLbl="revTx" presStyleIdx="0" presStyleCnt="2">
        <dgm:presLayoutVars>
          <dgm:bulletEnabled val="1"/>
        </dgm:presLayoutVars>
      </dgm:prSet>
      <dgm:spPr/>
    </dgm:pt>
    <dgm:pt modelId="{B6FE1984-ECF4-47B0-BE2A-2A391796BBF1}" type="pres">
      <dgm:prSet presAssocID="{786DB670-E82F-4C9C-B15A-A48563C212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A00370-2C12-4F6F-85C3-C85A58FF4A5E}" type="pres">
      <dgm:prSet presAssocID="{786DB670-E82F-4C9C-B15A-A48563C212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1F3180D-D945-4C91-9BB8-4F2A8F48BC25}" type="presOf" srcId="{C5DED009-92F1-4BDB-83B9-8C71C9E8EA0C}" destId="{F8AAEB2B-3358-48E5-A7FC-743384C21241}" srcOrd="0" destOrd="0" presId="urn:microsoft.com/office/officeart/2005/8/layout/vList2"/>
    <dgm:cxn modelId="{F3B4D25F-B212-4BE3-89DE-A8304C52FADD}" srcId="{8ABD9FF5-1478-4672-91E0-41E322623A3F}" destId="{777B77D1-D595-4A72-8195-7B855F345A9C}" srcOrd="0" destOrd="0" parTransId="{FEB000E9-7D81-42FF-A37B-9FDAAF744661}" sibTransId="{09910538-C144-474A-A2ED-DD349F5D7C6A}"/>
    <dgm:cxn modelId="{4CEF8865-C34D-4A84-A5B4-CEEAF3FF57EF}" type="presOf" srcId="{786DB670-E82F-4C9C-B15A-A48563C212F2}" destId="{B6FE1984-ECF4-47B0-BE2A-2A391796BBF1}" srcOrd="0" destOrd="0" presId="urn:microsoft.com/office/officeart/2005/8/layout/vList2"/>
    <dgm:cxn modelId="{EE04FA72-20B0-48B6-8DB2-BBDD0A2A4CFA}" srcId="{777B77D1-D595-4A72-8195-7B855F345A9C}" destId="{C5DED009-92F1-4BDB-83B9-8C71C9E8EA0C}" srcOrd="0" destOrd="0" parTransId="{38F1102B-96EB-4E9D-BB73-D32DB564CBFE}" sibTransId="{6E0B33E3-4217-4596-8822-3FA32C3BD062}"/>
    <dgm:cxn modelId="{A55FFA74-4E7C-48E3-A117-73087CFDF8E5}" type="presOf" srcId="{43237340-ACA6-44BD-9D5C-8C0A4D3F33C9}" destId="{D4A00370-2C12-4F6F-85C3-C85A58FF4A5E}" srcOrd="0" destOrd="0" presId="urn:microsoft.com/office/officeart/2005/8/layout/vList2"/>
    <dgm:cxn modelId="{1C26D37F-BDB1-48A9-8C25-0E4C1A40E765}" type="presOf" srcId="{8ABD9FF5-1478-4672-91E0-41E322623A3F}" destId="{F00FC5A6-05F3-45B6-AFE7-5C868F88997F}" srcOrd="0" destOrd="0" presId="urn:microsoft.com/office/officeart/2005/8/layout/vList2"/>
    <dgm:cxn modelId="{C17FB8B4-2D08-4B83-90B0-ED33D945878E}" srcId="{8ABD9FF5-1478-4672-91E0-41E322623A3F}" destId="{786DB670-E82F-4C9C-B15A-A48563C212F2}" srcOrd="1" destOrd="0" parTransId="{A30376CE-EAD6-47A7-8F88-0657E6FFA300}" sibTransId="{27CCA5B7-A69A-4382-9EE3-81450E4AE022}"/>
    <dgm:cxn modelId="{8F5C7BD0-0848-44A6-8D50-7AAD7EFEE78E}" srcId="{786DB670-E82F-4C9C-B15A-A48563C212F2}" destId="{5D335B7F-8E15-4097-8C83-237504644572}" srcOrd="1" destOrd="0" parTransId="{720045B4-AE7B-48EF-AFD0-5C49D6FD700B}" sibTransId="{6DE12F97-FDBB-4CA9-917B-1D694555C8A5}"/>
    <dgm:cxn modelId="{D5A6C9D1-23A4-4826-A860-7604C616475F}" type="presOf" srcId="{777B77D1-D595-4A72-8195-7B855F345A9C}" destId="{856EC81F-FD4B-4BCE-BA41-855ECC2D4896}" srcOrd="0" destOrd="0" presId="urn:microsoft.com/office/officeart/2005/8/layout/vList2"/>
    <dgm:cxn modelId="{6F156CE6-1DD2-417F-A8C3-F573BB3F17AA}" srcId="{786DB670-E82F-4C9C-B15A-A48563C212F2}" destId="{43237340-ACA6-44BD-9D5C-8C0A4D3F33C9}" srcOrd="0" destOrd="0" parTransId="{D9117D7C-A3E4-4F7E-9BEC-EADEC2598418}" sibTransId="{00BB4A20-1872-4F14-A5B4-5DE275538F74}"/>
    <dgm:cxn modelId="{60E765F4-95EB-4A24-84BF-1816293F71E8}" type="presOf" srcId="{5D335B7F-8E15-4097-8C83-237504644572}" destId="{D4A00370-2C12-4F6F-85C3-C85A58FF4A5E}" srcOrd="0" destOrd="1" presId="urn:microsoft.com/office/officeart/2005/8/layout/vList2"/>
    <dgm:cxn modelId="{8AE4B14A-5C1B-4A92-9089-3A8A24FD419A}" type="presParOf" srcId="{F00FC5A6-05F3-45B6-AFE7-5C868F88997F}" destId="{856EC81F-FD4B-4BCE-BA41-855ECC2D4896}" srcOrd="0" destOrd="0" presId="urn:microsoft.com/office/officeart/2005/8/layout/vList2"/>
    <dgm:cxn modelId="{5414C804-AC83-4EF4-BB92-B3090C0017CC}" type="presParOf" srcId="{F00FC5A6-05F3-45B6-AFE7-5C868F88997F}" destId="{F8AAEB2B-3358-48E5-A7FC-743384C21241}" srcOrd="1" destOrd="0" presId="urn:microsoft.com/office/officeart/2005/8/layout/vList2"/>
    <dgm:cxn modelId="{FF3B73D6-DEB0-4490-A69A-234CEB9EFE6F}" type="presParOf" srcId="{F00FC5A6-05F3-45B6-AFE7-5C868F88997F}" destId="{B6FE1984-ECF4-47B0-BE2A-2A391796BBF1}" srcOrd="2" destOrd="0" presId="urn:microsoft.com/office/officeart/2005/8/layout/vList2"/>
    <dgm:cxn modelId="{A4692A45-B5E2-4D69-8739-3A1BC86BC713}" type="presParOf" srcId="{F00FC5A6-05F3-45B6-AFE7-5C868F88997F}" destId="{D4A00370-2C12-4F6F-85C3-C85A58FF4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67DA86-F040-4FC2-B483-87B4AC2349E0}" type="doc">
      <dgm:prSet loTypeId="urn:microsoft.com/office/officeart/2005/8/layout/radial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46019C-13B4-4A05-8016-0027CFBC1CE8}">
      <dgm:prSet phldrT="[文本]" custT="1"/>
      <dgm:spPr/>
      <dgm:t>
        <a:bodyPr/>
        <a:lstStyle/>
        <a:p>
          <a:r>
            <a:rPr lang="en-US" altLang="zh-CN" sz="3600" b="1" dirty="0"/>
            <a:t>book</a:t>
          </a:r>
        </a:p>
        <a:p>
          <a:r>
            <a:rPr lang="en-US" altLang="zh-CN" sz="3600" b="1" dirty="0"/>
            <a:t>list</a:t>
          </a:r>
          <a:endParaRPr lang="zh-CN" altLang="en-US" sz="3600" b="1" dirty="0"/>
        </a:p>
      </dgm:t>
    </dgm:pt>
    <dgm:pt modelId="{5B46D064-9CEE-4CBA-9D84-FA5ACBC02FEB}" type="parTrans" cxnId="{D99B26B4-C21D-4F7D-842A-D7373C493902}">
      <dgm:prSet/>
      <dgm:spPr/>
      <dgm:t>
        <a:bodyPr/>
        <a:lstStyle/>
        <a:p>
          <a:endParaRPr lang="zh-CN" altLang="en-US"/>
        </a:p>
      </dgm:t>
    </dgm:pt>
    <dgm:pt modelId="{9D3A9E7F-959B-479E-9A5B-A011358AC0F3}" type="sibTrans" cxnId="{D99B26B4-C21D-4F7D-842A-D7373C493902}">
      <dgm:prSet/>
      <dgm:spPr/>
      <dgm:t>
        <a:bodyPr/>
        <a:lstStyle/>
        <a:p>
          <a:endParaRPr lang="zh-CN" altLang="en-US"/>
        </a:p>
      </dgm:t>
    </dgm:pt>
    <dgm:pt modelId="{B8D9D802-B999-4D0A-B86F-D1435AAFD9A7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2400" dirty="0"/>
            <a:t>  sorted</a:t>
          </a:r>
          <a:endParaRPr lang="zh-CN" altLang="en-US" sz="2400" dirty="0"/>
        </a:p>
      </dgm:t>
    </dgm:pt>
    <dgm:pt modelId="{4845A0F6-F294-4397-A1FD-F4BD406B4CF9}" type="parTrans" cxnId="{9EE01827-5105-4806-B621-8EE6666B7AC2}">
      <dgm:prSet/>
      <dgm:spPr/>
      <dgm:t>
        <a:bodyPr/>
        <a:lstStyle/>
        <a:p>
          <a:endParaRPr lang="zh-CN" altLang="en-US"/>
        </a:p>
      </dgm:t>
    </dgm:pt>
    <dgm:pt modelId="{43C17006-F668-47F2-A082-B512F60C258B}" type="sibTrans" cxnId="{9EE01827-5105-4806-B621-8EE6666B7AC2}">
      <dgm:prSet/>
      <dgm:spPr/>
      <dgm:t>
        <a:bodyPr/>
        <a:lstStyle/>
        <a:p>
          <a:endParaRPr lang="zh-CN" altLang="en-US"/>
        </a:p>
      </dgm:t>
    </dgm:pt>
    <dgm:pt modelId="{1ED6CB71-0DA0-494E-AC41-E3999D3EE055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2400" b="0" dirty="0"/>
            <a:t>  searched</a:t>
          </a:r>
          <a:endParaRPr lang="zh-CN" altLang="en-US" sz="2400" b="0" dirty="0"/>
        </a:p>
      </dgm:t>
    </dgm:pt>
    <dgm:pt modelId="{F265C33A-3E0F-4177-AE79-7E98BB424271}" type="parTrans" cxnId="{0AB26E27-C5D3-49D3-A6B1-137297ACDC7F}">
      <dgm:prSet/>
      <dgm:spPr/>
      <dgm:t>
        <a:bodyPr/>
        <a:lstStyle/>
        <a:p>
          <a:endParaRPr lang="zh-CN" altLang="en-US"/>
        </a:p>
      </dgm:t>
    </dgm:pt>
    <dgm:pt modelId="{3B673A8B-3C16-4C50-9BF3-C97209BA184C}" type="sibTrans" cxnId="{0AB26E27-C5D3-49D3-A6B1-137297ACDC7F}">
      <dgm:prSet/>
      <dgm:spPr/>
      <dgm:t>
        <a:bodyPr/>
        <a:lstStyle/>
        <a:p>
          <a:endParaRPr lang="zh-CN" altLang="en-US"/>
        </a:p>
      </dgm:t>
    </dgm:pt>
    <dgm:pt modelId="{0D54CF06-82D3-40B2-BA60-0C7C47C3F84E}">
      <dgm:prSet phldrT="[文本]" custT="1"/>
      <dgm:spPr/>
      <dgm:t>
        <a:bodyPr/>
        <a:lstStyle/>
        <a:p>
          <a:r>
            <a:rPr lang="en-US" altLang="zh-CN" sz="2400" dirty="0"/>
            <a:t>Page</a:t>
          </a:r>
        </a:p>
        <a:p>
          <a:r>
            <a:rPr lang="en-US" altLang="zh-CN" sz="2400" dirty="0"/>
            <a:t>number</a:t>
          </a:r>
          <a:endParaRPr lang="zh-CN" altLang="en-US" sz="2400" dirty="0"/>
        </a:p>
      </dgm:t>
    </dgm:pt>
    <dgm:pt modelId="{7DF06B0C-EAE3-451B-9AD0-93024738B8CD}" type="parTrans" cxnId="{A459142A-F2C7-446D-8B09-BE05010DB435}">
      <dgm:prSet/>
      <dgm:spPr/>
      <dgm:t>
        <a:bodyPr/>
        <a:lstStyle/>
        <a:p>
          <a:endParaRPr lang="zh-CN" altLang="en-US"/>
        </a:p>
      </dgm:t>
    </dgm:pt>
    <dgm:pt modelId="{DFB32C56-838C-4700-8CF8-27C83AAF336C}" type="sibTrans" cxnId="{A459142A-F2C7-446D-8B09-BE05010DB435}">
      <dgm:prSet/>
      <dgm:spPr/>
      <dgm:t>
        <a:bodyPr/>
        <a:lstStyle/>
        <a:p>
          <a:endParaRPr lang="zh-CN" altLang="en-US"/>
        </a:p>
      </dgm:t>
    </dgm:pt>
    <dgm:pt modelId="{FD89F514-63C5-4672-9B3B-91D563E5C935}">
      <dgm:prSet phldrT="[文本]" custT="1"/>
      <dgm:spPr/>
      <dgm:t>
        <a:bodyPr/>
        <a:lstStyle/>
        <a:p>
          <a:r>
            <a:rPr lang="fr-FR" sz="2400" dirty="0">
              <a:latin typeface="Agency FB" panose="020B0503020202020204" pitchFamily="34" charset="0"/>
            </a:rPr>
            <a:t>paginator.page  (page_number)</a:t>
          </a:r>
          <a:endParaRPr lang="zh-CN" altLang="en-US" sz="2400" dirty="0">
            <a:latin typeface="Agency FB" panose="020B0503020202020204" pitchFamily="34" charset="0"/>
          </a:endParaRPr>
        </a:p>
      </dgm:t>
    </dgm:pt>
    <dgm:pt modelId="{54B89CD4-B447-4B78-9FCC-0FA9628C1F83}" type="parTrans" cxnId="{1C8C9DE0-AE2D-4BFF-84DF-D09F132F9029}">
      <dgm:prSet/>
      <dgm:spPr/>
      <dgm:t>
        <a:bodyPr/>
        <a:lstStyle/>
        <a:p>
          <a:endParaRPr lang="zh-CN" altLang="en-US"/>
        </a:p>
      </dgm:t>
    </dgm:pt>
    <dgm:pt modelId="{E65F1491-3126-4DF2-8A3C-63CFC630B55C}" type="sibTrans" cxnId="{1C8C9DE0-AE2D-4BFF-84DF-D09F132F9029}">
      <dgm:prSet/>
      <dgm:spPr/>
      <dgm:t>
        <a:bodyPr/>
        <a:lstStyle/>
        <a:p>
          <a:endParaRPr lang="zh-CN" altLang="en-US"/>
        </a:p>
      </dgm:t>
    </dgm:pt>
    <dgm:pt modelId="{4E86F209-DE31-4E72-957B-85D26101C746}">
      <dgm:prSet phldrT="[文本]" custT="1"/>
      <dgm:spPr/>
      <dgm:t>
        <a:bodyPr/>
        <a:lstStyle/>
        <a:p>
          <a:r>
            <a:rPr lang="en-US" altLang="zh-CN" sz="2400" dirty="0"/>
            <a:t>number per page</a:t>
          </a:r>
          <a:endParaRPr lang="zh-CN" altLang="en-US" sz="2400" dirty="0"/>
        </a:p>
      </dgm:t>
    </dgm:pt>
    <dgm:pt modelId="{59204F88-6B83-41C1-A309-043C1F52527B}" type="parTrans" cxnId="{0D4D8A52-3FA6-4171-87BD-91E30C550F6B}">
      <dgm:prSet/>
      <dgm:spPr/>
      <dgm:t>
        <a:bodyPr/>
        <a:lstStyle/>
        <a:p>
          <a:endParaRPr lang="zh-CN" altLang="en-US"/>
        </a:p>
      </dgm:t>
    </dgm:pt>
    <dgm:pt modelId="{0527B75C-AB96-47D2-A518-612C34CCD78B}" type="sibTrans" cxnId="{0D4D8A52-3FA6-4171-87BD-91E30C550F6B}">
      <dgm:prSet/>
      <dgm:spPr/>
      <dgm:t>
        <a:bodyPr/>
        <a:lstStyle/>
        <a:p>
          <a:endParaRPr lang="zh-CN" altLang="en-US"/>
        </a:p>
      </dgm:t>
    </dgm:pt>
    <dgm:pt modelId="{C1C8E3B3-9F1B-42E6-B50F-A2B2F516ECD7}">
      <dgm:prSet phldrT="[文本]" custT="1"/>
      <dgm:spPr/>
      <dgm:t>
        <a:bodyPr/>
        <a:lstStyle/>
        <a:p>
          <a:r>
            <a:rPr lang="pt-BR" sz="2400" dirty="0">
              <a:latin typeface="Agency FB" panose="020B0503020202020204" pitchFamily="34" charset="0"/>
            </a:rPr>
            <a:t>Paginator(books, num_per_page)</a:t>
          </a:r>
          <a:endParaRPr lang="zh-CN" altLang="en-US" sz="2400" dirty="0"/>
        </a:p>
      </dgm:t>
    </dgm:pt>
    <dgm:pt modelId="{016B4937-6E08-4B7F-BE32-1CD94E56E049}" type="parTrans" cxnId="{B6531F9B-86C9-4693-BBBA-5EF4623D7078}">
      <dgm:prSet/>
      <dgm:spPr/>
      <dgm:t>
        <a:bodyPr/>
        <a:lstStyle/>
        <a:p>
          <a:endParaRPr lang="zh-CN" altLang="en-US"/>
        </a:p>
      </dgm:t>
    </dgm:pt>
    <dgm:pt modelId="{58712340-32F4-40ED-AA00-2958394B94BC}" type="sibTrans" cxnId="{B6531F9B-86C9-4693-BBBA-5EF4623D7078}">
      <dgm:prSet/>
      <dgm:spPr/>
      <dgm:t>
        <a:bodyPr/>
        <a:lstStyle/>
        <a:p>
          <a:endParaRPr lang="zh-CN" altLang="en-US"/>
        </a:p>
      </dgm:t>
    </dgm:pt>
    <dgm:pt modelId="{283610A2-882C-4FDE-B411-D264C4B47456}" type="pres">
      <dgm:prSet presAssocID="{A267DA86-F040-4FC2-B483-87B4AC2349E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DB4E624-4BD4-4A65-9CA6-228CA8F35623}" type="pres">
      <dgm:prSet presAssocID="{A267DA86-F040-4FC2-B483-87B4AC2349E0}" presName="cycle" presStyleCnt="0"/>
      <dgm:spPr/>
    </dgm:pt>
    <dgm:pt modelId="{D0102E8F-426A-4EF0-A998-7B24EF9CDB32}" type="pres">
      <dgm:prSet presAssocID="{A267DA86-F040-4FC2-B483-87B4AC2349E0}" presName="centerShape" presStyleCnt="0"/>
      <dgm:spPr/>
    </dgm:pt>
    <dgm:pt modelId="{9947CA1C-0305-44F5-B34E-CE453A3F5884}" type="pres">
      <dgm:prSet presAssocID="{A267DA86-F040-4FC2-B483-87B4AC2349E0}" presName="connSite" presStyleLbl="node1" presStyleIdx="0" presStyleCnt="4"/>
      <dgm:spPr/>
    </dgm:pt>
    <dgm:pt modelId="{E454C549-3537-44BC-9699-79B4B11AE125}" type="pres">
      <dgm:prSet presAssocID="{A267DA86-F040-4FC2-B483-87B4AC2349E0}" presName="visible" presStyleLbl="node1" presStyleIdx="0" presStyleCnt="4" custLinFactNeighborX="15662"/>
      <dgm:spPr/>
    </dgm:pt>
    <dgm:pt modelId="{04CC8F68-82EF-4870-9A9A-4CF0F0B5B654}" type="pres">
      <dgm:prSet presAssocID="{5B46D064-9CEE-4CBA-9D84-FA5ACBC02FEB}" presName="Name25" presStyleLbl="parChTrans1D1" presStyleIdx="0" presStyleCnt="3"/>
      <dgm:spPr/>
    </dgm:pt>
    <dgm:pt modelId="{B13BC510-F1B6-40F6-83AC-82152134D12F}" type="pres">
      <dgm:prSet presAssocID="{0946019C-13B4-4A05-8016-0027CFBC1CE8}" presName="node" presStyleCnt="0"/>
      <dgm:spPr/>
    </dgm:pt>
    <dgm:pt modelId="{C8338C32-1DB1-464D-869A-B963B4F0513C}" type="pres">
      <dgm:prSet presAssocID="{0946019C-13B4-4A05-8016-0027CFBC1CE8}" presName="parentNode" presStyleLbl="node1" presStyleIdx="1" presStyleCnt="4" custScaleX="111209" custScaleY="111414" custLinFactX="-195163" custLinFactY="23201" custLinFactNeighborX="-200000" custLinFactNeighborY="100000">
        <dgm:presLayoutVars>
          <dgm:chMax val="1"/>
          <dgm:bulletEnabled val="1"/>
        </dgm:presLayoutVars>
      </dgm:prSet>
      <dgm:spPr/>
    </dgm:pt>
    <dgm:pt modelId="{8FD94248-D860-4B80-A0FA-A683840976B1}" type="pres">
      <dgm:prSet presAssocID="{0946019C-13B4-4A05-8016-0027CFBC1CE8}" presName="childNode" presStyleLbl="revTx" presStyleIdx="0" presStyleCnt="3">
        <dgm:presLayoutVars>
          <dgm:bulletEnabled val="1"/>
        </dgm:presLayoutVars>
      </dgm:prSet>
      <dgm:spPr/>
    </dgm:pt>
    <dgm:pt modelId="{64D6D143-7D51-409F-A732-15433D369C60}" type="pres">
      <dgm:prSet presAssocID="{7DF06B0C-EAE3-451B-9AD0-93024738B8CD}" presName="Name25" presStyleLbl="parChTrans1D1" presStyleIdx="1" presStyleCnt="3"/>
      <dgm:spPr/>
    </dgm:pt>
    <dgm:pt modelId="{DC929319-2EF7-4CDE-8443-3804319120C5}" type="pres">
      <dgm:prSet presAssocID="{0D54CF06-82D3-40B2-BA60-0C7C47C3F84E}" presName="node" presStyleCnt="0"/>
      <dgm:spPr/>
    </dgm:pt>
    <dgm:pt modelId="{2E83077E-B59C-4DAC-9B5C-134BDFA9CC85}" type="pres">
      <dgm:prSet presAssocID="{0D54CF06-82D3-40B2-BA60-0C7C47C3F84E}" presName="parentNode" presStyleLbl="node1" presStyleIdx="2" presStyleCnt="4" custLinFactNeighborX="73295" custLinFactNeighborY="70950">
        <dgm:presLayoutVars>
          <dgm:chMax val="1"/>
          <dgm:bulletEnabled val="1"/>
        </dgm:presLayoutVars>
      </dgm:prSet>
      <dgm:spPr/>
    </dgm:pt>
    <dgm:pt modelId="{FEBD68C5-EC29-4ACF-8432-B993CA71C0AA}" type="pres">
      <dgm:prSet presAssocID="{0D54CF06-82D3-40B2-BA60-0C7C47C3F84E}" presName="childNode" presStyleLbl="revTx" presStyleIdx="1" presStyleCnt="3">
        <dgm:presLayoutVars>
          <dgm:bulletEnabled val="1"/>
        </dgm:presLayoutVars>
      </dgm:prSet>
      <dgm:spPr/>
    </dgm:pt>
    <dgm:pt modelId="{7977F388-0150-4CFA-9398-D824D25E276A}" type="pres">
      <dgm:prSet presAssocID="{59204F88-6B83-41C1-A309-043C1F52527B}" presName="Name25" presStyleLbl="parChTrans1D1" presStyleIdx="2" presStyleCnt="3"/>
      <dgm:spPr/>
    </dgm:pt>
    <dgm:pt modelId="{2CF65D72-CCFC-42C7-A0EC-817A894D1843}" type="pres">
      <dgm:prSet presAssocID="{4E86F209-DE31-4E72-957B-85D26101C746}" presName="node" presStyleCnt="0"/>
      <dgm:spPr/>
    </dgm:pt>
    <dgm:pt modelId="{9E5C8AD4-7941-485C-9C6B-51930F9C783F}" type="pres">
      <dgm:prSet presAssocID="{4E86F209-DE31-4E72-957B-85D26101C746}" presName="parentNode" presStyleLbl="node1" presStyleIdx="3" presStyleCnt="4" custLinFactX="3645" custLinFactY="-97696" custLinFactNeighborX="100000" custLinFactNeighborY="-100000">
        <dgm:presLayoutVars>
          <dgm:chMax val="1"/>
          <dgm:bulletEnabled val="1"/>
        </dgm:presLayoutVars>
      </dgm:prSet>
      <dgm:spPr/>
    </dgm:pt>
    <dgm:pt modelId="{F5D8A2B6-CEC3-4F07-B639-B86F10AC0D1D}" type="pres">
      <dgm:prSet presAssocID="{4E86F209-DE31-4E72-957B-85D26101C746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9EE01827-5105-4806-B621-8EE6666B7AC2}" srcId="{0946019C-13B4-4A05-8016-0027CFBC1CE8}" destId="{B8D9D802-B999-4D0A-B86F-D1435AAFD9A7}" srcOrd="0" destOrd="0" parTransId="{4845A0F6-F294-4397-A1FD-F4BD406B4CF9}" sibTransId="{43C17006-F668-47F2-A082-B512F60C258B}"/>
    <dgm:cxn modelId="{0AB26E27-C5D3-49D3-A6B1-137297ACDC7F}" srcId="{0946019C-13B4-4A05-8016-0027CFBC1CE8}" destId="{1ED6CB71-0DA0-494E-AC41-E3999D3EE055}" srcOrd="1" destOrd="0" parTransId="{F265C33A-3E0F-4177-AE79-7E98BB424271}" sibTransId="{3B673A8B-3C16-4C50-9BF3-C97209BA184C}"/>
    <dgm:cxn modelId="{A459142A-F2C7-446D-8B09-BE05010DB435}" srcId="{A267DA86-F040-4FC2-B483-87B4AC2349E0}" destId="{0D54CF06-82D3-40B2-BA60-0C7C47C3F84E}" srcOrd="1" destOrd="0" parTransId="{7DF06B0C-EAE3-451B-9AD0-93024738B8CD}" sibTransId="{DFB32C56-838C-4700-8CF8-27C83AAF336C}"/>
    <dgm:cxn modelId="{BF6AE347-743D-43E3-929A-B987E80308BD}" type="presOf" srcId="{4E86F209-DE31-4E72-957B-85D26101C746}" destId="{9E5C8AD4-7941-485C-9C6B-51930F9C783F}" srcOrd="0" destOrd="0" presId="urn:microsoft.com/office/officeart/2005/8/layout/radial2"/>
    <dgm:cxn modelId="{445BDF49-2A9A-4EBE-B343-C9638614F2E2}" type="presOf" srcId="{5B46D064-9CEE-4CBA-9D84-FA5ACBC02FEB}" destId="{04CC8F68-82EF-4870-9A9A-4CF0F0B5B654}" srcOrd="0" destOrd="0" presId="urn:microsoft.com/office/officeart/2005/8/layout/radial2"/>
    <dgm:cxn modelId="{37C08450-BCBF-4DBE-868F-4EBA4F0C1FDD}" type="presOf" srcId="{1ED6CB71-0DA0-494E-AC41-E3999D3EE055}" destId="{8FD94248-D860-4B80-A0FA-A683840976B1}" srcOrd="0" destOrd="1" presId="urn:microsoft.com/office/officeart/2005/8/layout/radial2"/>
    <dgm:cxn modelId="{0D4D8A52-3FA6-4171-87BD-91E30C550F6B}" srcId="{A267DA86-F040-4FC2-B483-87B4AC2349E0}" destId="{4E86F209-DE31-4E72-957B-85D26101C746}" srcOrd="2" destOrd="0" parTransId="{59204F88-6B83-41C1-A309-043C1F52527B}" sibTransId="{0527B75C-AB96-47D2-A518-612C34CCD78B}"/>
    <dgm:cxn modelId="{13740053-5B28-420E-AD56-79F61E6CD0DD}" type="presOf" srcId="{0D54CF06-82D3-40B2-BA60-0C7C47C3F84E}" destId="{2E83077E-B59C-4DAC-9B5C-134BDFA9CC85}" srcOrd="0" destOrd="0" presId="urn:microsoft.com/office/officeart/2005/8/layout/radial2"/>
    <dgm:cxn modelId="{64D58092-618A-406B-9E8D-3C042F60A2DE}" type="presOf" srcId="{7DF06B0C-EAE3-451B-9AD0-93024738B8CD}" destId="{64D6D143-7D51-409F-A732-15433D369C60}" srcOrd="0" destOrd="0" presId="urn:microsoft.com/office/officeart/2005/8/layout/radial2"/>
    <dgm:cxn modelId="{B6531F9B-86C9-4693-BBBA-5EF4623D7078}" srcId="{4E86F209-DE31-4E72-957B-85D26101C746}" destId="{C1C8E3B3-9F1B-42E6-B50F-A2B2F516ECD7}" srcOrd="0" destOrd="0" parTransId="{016B4937-6E08-4B7F-BE32-1CD94E56E049}" sibTransId="{58712340-32F4-40ED-AA00-2958394B94BC}"/>
    <dgm:cxn modelId="{0862A89B-AB1E-4A92-B151-C08C3C497D32}" type="presOf" srcId="{59204F88-6B83-41C1-A309-043C1F52527B}" destId="{7977F388-0150-4CFA-9398-D824D25E276A}" srcOrd="0" destOrd="0" presId="urn:microsoft.com/office/officeart/2005/8/layout/radial2"/>
    <dgm:cxn modelId="{F14B53A1-8986-4800-969E-7861AC834A74}" type="presOf" srcId="{0946019C-13B4-4A05-8016-0027CFBC1CE8}" destId="{C8338C32-1DB1-464D-869A-B963B4F0513C}" srcOrd="0" destOrd="0" presId="urn:microsoft.com/office/officeart/2005/8/layout/radial2"/>
    <dgm:cxn modelId="{D99B26B4-C21D-4F7D-842A-D7373C493902}" srcId="{A267DA86-F040-4FC2-B483-87B4AC2349E0}" destId="{0946019C-13B4-4A05-8016-0027CFBC1CE8}" srcOrd="0" destOrd="0" parTransId="{5B46D064-9CEE-4CBA-9D84-FA5ACBC02FEB}" sibTransId="{9D3A9E7F-959B-479E-9A5B-A011358AC0F3}"/>
    <dgm:cxn modelId="{F4EE59D3-4BF2-4D8C-8B93-C73012F9FBD0}" type="presOf" srcId="{C1C8E3B3-9F1B-42E6-B50F-A2B2F516ECD7}" destId="{F5D8A2B6-CEC3-4F07-B639-B86F10AC0D1D}" srcOrd="0" destOrd="0" presId="urn:microsoft.com/office/officeart/2005/8/layout/radial2"/>
    <dgm:cxn modelId="{A8C511D5-28F7-4F79-846F-C5D67D84042D}" type="presOf" srcId="{FD89F514-63C5-4672-9B3B-91D563E5C935}" destId="{FEBD68C5-EC29-4ACF-8432-B993CA71C0AA}" srcOrd="0" destOrd="0" presId="urn:microsoft.com/office/officeart/2005/8/layout/radial2"/>
    <dgm:cxn modelId="{C3BEC9DD-6CEC-4651-B41E-830CE457A011}" type="presOf" srcId="{A267DA86-F040-4FC2-B483-87B4AC2349E0}" destId="{283610A2-882C-4FDE-B411-D264C4B47456}" srcOrd="0" destOrd="0" presId="urn:microsoft.com/office/officeart/2005/8/layout/radial2"/>
    <dgm:cxn modelId="{73539CDE-52DD-4EB6-893E-6D7287B45A09}" type="presOf" srcId="{B8D9D802-B999-4D0A-B86F-D1435AAFD9A7}" destId="{8FD94248-D860-4B80-A0FA-A683840976B1}" srcOrd="0" destOrd="0" presId="urn:microsoft.com/office/officeart/2005/8/layout/radial2"/>
    <dgm:cxn modelId="{1C8C9DE0-AE2D-4BFF-84DF-D09F132F9029}" srcId="{0D54CF06-82D3-40B2-BA60-0C7C47C3F84E}" destId="{FD89F514-63C5-4672-9B3B-91D563E5C935}" srcOrd="0" destOrd="0" parTransId="{54B89CD4-B447-4B78-9FCC-0FA9628C1F83}" sibTransId="{E65F1491-3126-4DF2-8A3C-63CFC630B55C}"/>
    <dgm:cxn modelId="{A0A369C0-4563-45F5-A407-AF344521461C}" type="presParOf" srcId="{283610A2-882C-4FDE-B411-D264C4B47456}" destId="{7DB4E624-4BD4-4A65-9CA6-228CA8F35623}" srcOrd="0" destOrd="0" presId="urn:microsoft.com/office/officeart/2005/8/layout/radial2"/>
    <dgm:cxn modelId="{D7F1E17A-923D-401D-8BF5-676EC4293B57}" type="presParOf" srcId="{7DB4E624-4BD4-4A65-9CA6-228CA8F35623}" destId="{D0102E8F-426A-4EF0-A998-7B24EF9CDB32}" srcOrd="0" destOrd="0" presId="urn:microsoft.com/office/officeart/2005/8/layout/radial2"/>
    <dgm:cxn modelId="{F0AE9714-51E0-4204-BDEC-C62A4FDA0A19}" type="presParOf" srcId="{D0102E8F-426A-4EF0-A998-7B24EF9CDB32}" destId="{9947CA1C-0305-44F5-B34E-CE453A3F5884}" srcOrd="0" destOrd="0" presId="urn:microsoft.com/office/officeart/2005/8/layout/radial2"/>
    <dgm:cxn modelId="{7A7C2A21-27C2-49C4-AA6F-4259CCF9BFAD}" type="presParOf" srcId="{D0102E8F-426A-4EF0-A998-7B24EF9CDB32}" destId="{E454C549-3537-44BC-9699-79B4B11AE125}" srcOrd="1" destOrd="0" presId="urn:microsoft.com/office/officeart/2005/8/layout/radial2"/>
    <dgm:cxn modelId="{54314DF7-F84E-458C-98BE-DFC387791A15}" type="presParOf" srcId="{7DB4E624-4BD4-4A65-9CA6-228CA8F35623}" destId="{04CC8F68-82EF-4870-9A9A-4CF0F0B5B654}" srcOrd="1" destOrd="0" presId="urn:microsoft.com/office/officeart/2005/8/layout/radial2"/>
    <dgm:cxn modelId="{983E42A5-E5CF-4EFF-A499-6FCA910C8938}" type="presParOf" srcId="{7DB4E624-4BD4-4A65-9CA6-228CA8F35623}" destId="{B13BC510-F1B6-40F6-83AC-82152134D12F}" srcOrd="2" destOrd="0" presId="urn:microsoft.com/office/officeart/2005/8/layout/radial2"/>
    <dgm:cxn modelId="{E1A866B2-8B6A-489B-AA63-DBFD88CC3B79}" type="presParOf" srcId="{B13BC510-F1B6-40F6-83AC-82152134D12F}" destId="{C8338C32-1DB1-464D-869A-B963B4F0513C}" srcOrd="0" destOrd="0" presId="urn:microsoft.com/office/officeart/2005/8/layout/radial2"/>
    <dgm:cxn modelId="{93432912-A018-421A-B96F-29A1AAFCDDBF}" type="presParOf" srcId="{B13BC510-F1B6-40F6-83AC-82152134D12F}" destId="{8FD94248-D860-4B80-A0FA-A683840976B1}" srcOrd="1" destOrd="0" presId="urn:microsoft.com/office/officeart/2005/8/layout/radial2"/>
    <dgm:cxn modelId="{E9C4B14F-2C30-4C0F-A04B-3E1924EBA853}" type="presParOf" srcId="{7DB4E624-4BD4-4A65-9CA6-228CA8F35623}" destId="{64D6D143-7D51-409F-A732-15433D369C60}" srcOrd="3" destOrd="0" presId="urn:microsoft.com/office/officeart/2005/8/layout/radial2"/>
    <dgm:cxn modelId="{38D0FF45-B9C7-4B28-BFCB-72D2635A78C8}" type="presParOf" srcId="{7DB4E624-4BD4-4A65-9CA6-228CA8F35623}" destId="{DC929319-2EF7-4CDE-8443-3804319120C5}" srcOrd="4" destOrd="0" presId="urn:microsoft.com/office/officeart/2005/8/layout/radial2"/>
    <dgm:cxn modelId="{BBA9697C-5324-49A6-BD2F-38D5E4B4A05B}" type="presParOf" srcId="{DC929319-2EF7-4CDE-8443-3804319120C5}" destId="{2E83077E-B59C-4DAC-9B5C-134BDFA9CC85}" srcOrd="0" destOrd="0" presId="urn:microsoft.com/office/officeart/2005/8/layout/radial2"/>
    <dgm:cxn modelId="{F56C3F4E-BE15-4CB3-A771-0910BB9D5B2A}" type="presParOf" srcId="{DC929319-2EF7-4CDE-8443-3804319120C5}" destId="{FEBD68C5-EC29-4ACF-8432-B993CA71C0AA}" srcOrd="1" destOrd="0" presId="urn:microsoft.com/office/officeart/2005/8/layout/radial2"/>
    <dgm:cxn modelId="{24A7140F-B0F1-483D-B14E-807B1CDB7D04}" type="presParOf" srcId="{7DB4E624-4BD4-4A65-9CA6-228CA8F35623}" destId="{7977F388-0150-4CFA-9398-D824D25E276A}" srcOrd="5" destOrd="0" presId="urn:microsoft.com/office/officeart/2005/8/layout/radial2"/>
    <dgm:cxn modelId="{2B7D9A48-F6F5-456E-BCBA-191578FCB56A}" type="presParOf" srcId="{7DB4E624-4BD4-4A65-9CA6-228CA8F35623}" destId="{2CF65D72-CCFC-42C7-A0EC-817A894D1843}" srcOrd="6" destOrd="0" presId="urn:microsoft.com/office/officeart/2005/8/layout/radial2"/>
    <dgm:cxn modelId="{0A268EFA-EDCA-4572-A886-33F4C2168A04}" type="presParOf" srcId="{2CF65D72-CCFC-42C7-A0EC-817A894D1843}" destId="{9E5C8AD4-7941-485C-9C6B-51930F9C783F}" srcOrd="0" destOrd="0" presId="urn:microsoft.com/office/officeart/2005/8/layout/radial2"/>
    <dgm:cxn modelId="{EBEF7737-51E6-483F-9F4E-C3F7E264960D}" type="presParOf" srcId="{2CF65D72-CCFC-42C7-A0EC-817A894D1843}" destId="{F5D8A2B6-CEC3-4F07-B639-B86F10AC0D1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40532-E117-4333-A832-D17A66F28B01}">
      <dsp:nvSpPr>
        <dsp:cNvPr id="0" name=""/>
        <dsp:cNvSpPr/>
      </dsp:nvSpPr>
      <dsp:spPr>
        <a:xfrm>
          <a:off x="827246" y="0"/>
          <a:ext cx="9375457" cy="36782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D05EAE-974E-4061-ABF2-D17603C33BB8}">
      <dsp:nvSpPr>
        <dsp:cNvPr id="0" name=""/>
        <dsp:cNvSpPr/>
      </dsp:nvSpPr>
      <dsp:spPr>
        <a:xfrm>
          <a:off x="302677" y="1103471"/>
          <a:ext cx="3308985" cy="1471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Prepare Data</a:t>
          </a:r>
          <a:endParaRPr lang="zh-CN" altLang="en-US" sz="3800" kern="1200" dirty="0"/>
        </a:p>
      </dsp:txBody>
      <dsp:txXfrm>
        <a:off x="374500" y="1175294"/>
        <a:ext cx="3165339" cy="1327649"/>
      </dsp:txXfrm>
    </dsp:sp>
    <dsp:sp modelId="{846617E4-5C60-449F-9FCF-47E1E87BE6C4}">
      <dsp:nvSpPr>
        <dsp:cNvPr id="0" name=""/>
        <dsp:cNvSpPr/>
      </dsp:nvSpPr>
      <dsp:spPr>
        <a:xfrm>
          <a:off x="3860482" y="1103471"/>
          <a:ext cx="3308985" cy="1471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Process Data in Batch</a:t>
          </a:r>
          <a:endParaRPr lang="zh-CN" altLang="en-US" sz="3800" kern="1200" dirty="0"/>
        </a:p>
      </dsp:txBody>
      <dsp:txXfrm>
        <a:off x="3932305" y="1175294"/>
        <a:ext cx="3165339" cy="1327649"/>
      </dsp:txXfrm>
    </dsp:sp>
    <dsp:sp modelId="{7ABF6907-79E1-45BD-9775-DA6E26A9C2CC}">
      <dsp:nvSpPr>
        <dsp:cNvPr id="0" name=""/>
        <dsp:cNvSpPr/>
      </dsp:nvSpPr>
      <dsp:spPr>
        <a:xfrm>
          <a:off x="7418287" y="1103471"/>
          <a:ext cx="3308985" cy="1471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Bulk Create</a:t>
          </a:r>
          <a:endParaRPr lang="zh-CN" altLang="en-US" sz="3800" kern="1200" dirty="0"/>
        </a:p>
      </dsp:txBody>
      <dsp:txXfrm>
        <a:off x="7490110" y="1175294"/>
        <a:ext cx="3165339" cy="1327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0641A-2608-4A63-A210-0014A1E24D9B}">
      <dsp:nvSpPr>
        <dsp:cNvPr id="0" name=""/>
        <dsp:cNvSpPr/>
      </dsp:nvSpPr>
      <dsp:spPr>
        <a:xfrm>
          <a:off x="3446" y="4606"/>
          <a:ext cx="3360687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Get Data</a:t>
          </a:r>
          <a:endParaRPr lang="zh-CN" altLang="en-US" sz="3100" kern="1200" dirty="0"/>
        </a:p>
      </dsp:txBody>
      <dsp:txXfrm>
        <a:off x="3446" y="4606"/>
        <a:ext cx="3360687" cy="892800"/>
      </dsp:txXfrm>
    </dsp:sp>
    <dsp:sp modelId="{5104FDDE-9107-4C08-BC73-9689D9ADBA38}">
      <dsp:nvSpPr>
        <dsp:cNvPr id="0" name=""/>
        <dsp:cNvSpPr/>
      </dsp:nvSpPr>
      <dsp:spPr>
        <a:xfrm>
          <a:off x="3446" y="897406"/>
          <a:ext cx="3360687" cy="2776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 a csv file online which is a database that contains 7000 books </a:t>
          </a:r>
          <a:endParaRPr lang="zh-CN" alt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6" y="897406"/>
        <a:ext cx="3360687" cy="2776224"/>
      </dsp:txXfrm>
    </dsp:sp>
    <dsp:sp modelId="{6D31DDDC-DB8F-48F0-B87A-ADFED987675D}">
      <dsp:nvSpPr>
        <dsp:cNvPr id="0" name=""/>
        <dsp:cNvSpPr/>
      </dsp:nvSpPr>
      <dsp:spPr>
        <a:xfrm>
          <a:off x="3834631" y="4606"/>
          <a:ext cx="3360687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Modify Data</a:t>
          </a:r>
          <a:endParaRPr lang="zh-CN" altLang="en-US" sz="3100" kern="1200" dirty="0"/>
        </a:p>
      </dsp:txBody>
      <dsp:txXfrm>
        <a:off x="3834631" y="4606"/>
        <a:ext cx="3360687" cy="892800"/>
      </dsp:txXfrm>
    </dsp:sp>
    <dsp:sp modelId="{CD05AD29-EE46-48F0-B683-973CBF75C360}">
      <dsp:nvSpPr>
        <dsp:cNvPr id="0" name=""/>
        <dsp:cNvSpPr/>
      </dsp:nvSpPr>
      <dsp:spPr>
        <a:xfrm>
          <a:off x="3834631" y="897406"/>
          <a:ext cx="3360687" cy="2776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Pandas</a:t>
          </a:r>
          <a:endParaRPr lang="zh-CN" alt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Delete useless columns</a:t>
          </a:r>
          <a:endParaRPr lang="zh-CN" alt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Convert </a:t>
          </a:r>
          <a:r>
            <a:rPr lang="en-US" altLang="zh-CN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page_amount</a:t>
          </a:r>
          <a:r>
            <a:rPr lang="en-US" altLang="zh-CN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 to price</a:t>
          </a:r>
          <a:endParaRPr lang="zh-CN" alt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3834631" y="897406"/>
        <a:ext cx="3360687" cy="2776224"/>
      </dsp:txXfrm>
    </dsp:sp>
    <dsp:sp modelId="{853D3E24-11DC-42B3-8F11-87312E7E301B}">
      <dsp:nvSpPr>
        <dsp:cNvPr id="0" name=""/>
        <dsp:cNvSpPr/>
      </dsp:nvSpPr>
      <dsp:spPr>
        <a:xfrm>
          <a:off x="7665815" y="4606"/>
          <a:ext cx="3360687" cy="892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Test Data</a:t>
          </a:r>
          <a:endParaRPr lang="zh-CN" altLang="en-US" sz="3100" kern="1200" dirty="0"/>
        </a:p>
      </dsp:txBody>
      <dsp:txXfrm>
        <a:off x="7665815" y="4606"/>
        <a:ext cx="3360687" cy="892800"/>
      </dsp:txXfrm>
    </dsp:sp>
    <dsp:sp modelId="{8CD4E20E-4A99-4255-80DA-41795084666A}">
      <dsp:nvSpPr>
        <dsp:cNvPr id="0" name=""/>
        <dsp:cNvSpPr/>
      </dsp:nvSpPr>
      <dsp:spPr>
        <a:xfrm>
          <a:off x="7665815" y="897406"/>
          <a:ext cx="3360687" cy="2776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Test data with our function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rPr>
            <a:t>According to errors, modify the function or go back to modify the data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endParaRPr>
        </a:p>
      </dsp:txBody>
      <dsp:txXfrm>
        <a:off x="7665815" y="897406"/>
        <a:ext cx="3360687" cy="2776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460F-E9C8-4DE1-AD67-57B04147B994}">
      <dsp:nvSpPr>
        <dsp:cNvPr id="0" name=""/>
        <dsp:cNvSpPr/>
      </dsp:nvSpPr>
      <dsp:spPr>
        <a:xfrm>
          <a:off x="0" y="9329"/>
          <a:ext cx="877772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Split database into chunks</a:t>
          </a:r>
          <a:endParaRPr lang="zh-CN" altLang="en-US" sz="3600" kern="1200" dirty="0"/>
        </a:p>
      </dsp:txBody>
      <dsp:txXfrm>
        <a:off x="41123" y="50452"/>
        <a:ext cx="8695474" cy="760154"/>
      </dsp:txXfrm>
    </dsp:sp>
    <dsp:sp modelId="{E82B50A4-41DE-4447-B637-CA5149911BE6}">
      <dsp:nvSpPr>
        <dsp:cNvPr id="0" name=""/>
        <dsp:cNvSpPr/>
      </dsp:nvSpPr>
      <dsp:spPr>
        <a:xfrm>
          <a:off x="0" y="851729"/>
          <a:ext cx="8777720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69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Pandas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 of the csv file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Chunk size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51729"/>
        <a:ext cx="8777720" cy="1378620"/>
      </dsp:txXfrm>
    </dsp:sp>
    <dsp:sp modelId="{2ED0DEE1-485B-4C0E-9FF1-4C549CCE4377}">
      <dsp:nvSpPr>
        <dsp:cNvPr id="0" name=""/>
        <dsp:cNvSpPr/>
      </dsp:nvSpPr>
      <dsp:spPr>
        <a:xfrm>
          <a:off x="0" y="2230349"/>
          <a:ext cx="8777720" cy="842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Apply create function to each chunk</a:t>
          </a:r>
          <a:endParaRPr lang="zh-CN" altLang="en-US" sz="3600" kern="1200" dirty="0"/>
        </a:p>
      </dsp:txBody>
      <dsp:txXfrm>
        <a:off x="41123" y="2271472"/>
        <a:ext cx="8695474" cy="760154"/>
      </dsp:txXfrm>
    </dsp:sp>
    <dsp:sp modelId="{52EC7F93-06A8-41A9-A9DF-0C3C536725A6}">
      <dsp:nvSpPr>
        <dsp:cNvPr id="0" name=""/>
        <dsp:cNvSpPr/>
      </dsp:nvSpPr>
      <dsp:spPr>
        <a:xfrm>
          <a:off x="0" y="3072748"/>
          <a:ext cx="877772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69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2800" b="1" kern="1200" dirty="0">
            <a:latin typeface="Agency FB" panose="020B0503020202020204" pitchFamily="34" charset="0"/>
            <a:cs typeface="Times New Roman" panose="02020603050405020304" pitchFamily="18" charset="0"/>
          </a:endParaRPr>
        </a:p>
      </dsp:txBody>
      <dsp:txXfrm>
        <a:off x="0" y="3072748"/>
        <a:ext cx="877772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0DA55-37A9-46B8-9AAC-FA73C22C5617}">
      <dsp:nvSpPr>
        <dsp:cNvPr id="0" name=""/>
        <dsp:cNvSpPr/>
      </dsp:nvSpPr>
      <dsp:spPr>
        <a:xfrm>
          <a:off x="0" y="813776"/>
          <a:ext cx="9996752" cy="14933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3B8BE-5FEB-4233-BD05-DB5EC7978549}">
      <dsp:nvSpPr>
        <dsp:cNvPr id="0" name=""/>
        <dsp:cNvSpPr/>
      </dsp:nvSpPr>
      <dsp:spPr>
        <a:xfrm>
          <a:off x="451744" y="1149785"/>
          <a:ext cx="821353" cy="821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5F001-2885-45E2-9D4C-B5589E0F1F64}">
      <dsp:nvSpPr>
        <dsp:cNvPr id="0" name=""/>
        <dsp:cNvSpPr/>
      </dsp:nvSpPr>
      <dsp:spPr>
        <a:xfrm>
          <a:off x="1584002" y="804398"/>
          <a:ext cx="3194076" cy="149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8" tIns="158048" rIns="158048" bIns="15804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Bulk Create Authors</a:t>
          </a:r>
        </a:p>
      </dsp:txBody>
      <dsp:txXfrm>
        <a:off x="1584002" y="804398"/>
        <a:ext cx="3194076" cy="1493369"/>
      </dsp:txXfrm>
    </dsp:sp>
    <dsp:sp modelId="{CF3442D9-25FD-43FC-9624-54A277617853}">
      <dsp:nvSpPr>
        <dsp:cNvPr id="0" name=""/>
        <dsp:cNvSpPr/>
      </dsp:nvSpPr>
      <dsp:spPr>
        <a:xfrm>
          <a:off x="5515445" y="813776"/>
          <a:ext cx="3771685" cy="149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8" tIns="158048" rIns="158048" bIns="158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gency FB" panose="020B0503020202020204" pitchFamily="34" charset="0"/>
              <a:ea typeface="+mn-ea"/>
              <a:cs typeface="+mn-cs"/>
            </a:rPr>
            <a:t>Save data of authors to a list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gency FB" panose="020B0503020202020204" pitchFamily="34" charset="0"/>
            </a:rPr>
            <a:t>Set</a:t>
          </a:r>
          <a:r>
            <a:rPr 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gency FB" panose="020B0503020202020204" pitchFamily="34" charset="0"/>
              <a:ea typeface="+mn-ea"/>
              <a:cs typeface="+mn-cs"/>
            </a:rPr>
            <a:t>(chunk['author'])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Agency FB" panose="020B0503020202020204" pitchFamily="34" charset="0"/>
            </a:rPr>
            <a:t>Author.objects.bulk_create</a:t>
          </a:r>
          <a:r>
            <a:rPr lang="en-US" sz="2400" b="1" kern="1200" dirty="0">
              <a:latin typeface="Agency FB" panose="020B0503020202020204" pitchFamily="34" charset="0"/>
            </a:rPr>
            <a:t>()</a:t>
          </a:r>
        </a:p>
      </dsp:txBody>
      <dsp:txXfrm>
        <a:off x="5515445" y="813776"/>
        <a:ext cx="3771685" cy="1493369"/>
      </dsp:txXfrm>
    </dsp:sp>
    <dsp:sp modelId="{B81946FA-A75C-4DA2-840B-F337179BB9F8}">
      <dsp:nvSpPr>
        <dsp:cNvPr id="0" name=""/>
        <dsp:cNvSpPr/>
      </dsp:nvSpPr>
      <dsp:spPr>
        <a:xfrm>
          <a:off x="0" y="2680489"/>
          <a:ext cx="9996752" cy="14933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892F2-2079-453C-AB1B-23EA5F7C894F}">
      <dsp:nvSpPr>
        <dsp:cNvPr id="0" name=""/>
        <dsp:cNvSpPr/>
      </dsp:nvSpPr>
      <dsp:spPr>
        <a:xfrm>
          <a:off x="451744" y="3016497"/>
          <a:ext cx="821353" cy="821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BF0DE-1424-4E19-8743-DA25E39E5A0C}">
      <dsp:nvSpPr>
        <dsp:cNvPr id="0" name=""/>
        <dsp:cNvSpPr/>
      </dsp:nvSpPr>
      <dsp:spPr>
        <a:xfrm>
          <a:off x="1582438" y="2699260"/>
          <a:ext cx="2824479" cy="149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8" tIns="158048" rIns="158048" bIns="15804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Bulk Create Books</a:t>
          </a:r>
        </a:p>
      </dsp:txBody>
      <dsp:txXfrm>
        <a:off x="1582438" y="2699260"/>
        <a:ext cx="2824479" cy="1493369"/>
      </dsp:txXfrm>
    </dsp:sp>
    <dsp:sp modelId="{21773999-FF87-4914-9735-90C252D29C71}">
      <dsp:nvSpPr>
        <dsp:cNvPr id="0" name=""/>
        <dsp:cNvSpPr/>
      </dsp:nvSpPr>
      <dsp:spPr>
        <a:xfrm>
          <a:off x="5517995" y="2687418"/>
          <a:ext cx="3771685" cy="149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8" tIns="158048" rIns="158048" bIns="158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gency FB" panose="020B0503020202020204" pitchFamily="34" charset="0"/>
              <a:ea typeface="+mn-ea"/>
              <a:cs typeface="+mn-cs"/>
            </a:rPr>
            <a:t>Save data of books to a list</a:t>
          </a:r>
          <a:endParaRPr lang="en-US" sz="2400" b="1" kern="1200" dirty="0">
            <a:latin typeface="Agency FB" panose="020B0503020202020204" pitchFamily="34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gency FB" panose="020B0503020202020204" pitchFamily="34" charset="0"/>
            </a:rPr>
            <a:t>author = .filter().first()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Agency FB" panose="020B0503020202020204" pitchFamily="34" charset="0"/>
            </a:rPr>
            <a:t>Book.objects.bulk_create</a:t>
          </a:r>
          <a:r>
            <a:rPr lang="en-US" sz="2400" b="1" kern="1200" dirty="0">
              <a:latin typeface="Agency FB" panose="020B0503020202020204" pitchFamily="34" charset="0"/>
            </a:rPr>
            <a:t>()</a:t>
          </a:r>
          <a:endParaRPr lang="en-US" sz="2400" kern="1200" dirty="0">
            <a:latin typeface="Agency FB" panose="020B0503020202020204" pitchFamily="34" charset="0"/>
          </a:endParaRPr>
        </a:p>
      </dsp:txBody>
      <dsp:txXfrm>
        <a:off x="5517995" y="2687418"/>
        <a:ext cx="3771685" cy="1493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EC81F-FD4B-4BCE-BA41-855ECC2D4896}">
      <dsp:nvSpPr>
        <dsp:cNvPr id="0" name=""/>
        <dsp:cNvSpPr/>
      </dsp:nvSpPr>
      <dsp:spPr>
        <a:xfrm>
          <a:off x="0" y="10318"/>
          <a:ext cx="1102995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Book Identificators</a:t>
          </a:r>
        </a:p>
      </dsp:txBody>
      <dsp:txXfrm>
        <a:off x="46834" y="57152"/>
        <a:ext cx="10936282" cy="865732"/>
      </dsp:txXfrm>
    </dsp:sp>
    <dsp:sp modelId="{F8AAEB2B-3358-48E5-A7FC-743384C21241}">
      <dsp:nvSpPr>
        <dsp:cNvPr id="0" name=""/>
        <dsp:cNvSpPr/>
      </dsp:nvSpPr>
      <dsp:spPr>
        <a:xfrm>
          <a:off x="0" y="969719"/>
          <a:ext cx="11029950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100" kern="1200" dirty="0" err="1">
              <a:solidFill>
                <a:srgbClr val="CE9178"/>
              </a:solidFill>
              <a:latin typeface="Consolas"/>
            </a:rPr>
            <a:t>Books</a:t>
          </a:r>
          <a:r>
            <a:rPr lang="ru-RU" sz="3100" kern="1200" dirty="0">
              <a:solidFill>
                <a:srgbClr val="CE9178"/>
              </a:solidFill>
              <a:latin typeface="Consolas"/>
            </a:rPr>
            <a:t> </a:t>
          </a:r>
          <a:r>
            <a:rPr lang="ru-RU" sz="3100" kern="1200" dirty="0" err="1">
              <a:solidFill>
                <a:srgbClr val="CE9178"/>
              </a:solidFill>
              <a:latin typeface="Consolas"/>
            </a:rPr>
            <a:t>were</a:t>
          </a:r>
          <a:r>
            <a:rPr lang="ru-RU" sz="3100" kern="1200" dirty="0">
              <a:solidFill>
                <a:srgbClr val="CE9178"/>
              </a:solidFill>
              <a:latin typeface="Consolas"/>
            </a:rPr>
            <a:t> </a:t>
          </a:r>
          <a:r>
            <a:rPr lang="ru-RU" sz="3100" kern="1200" dirty="0" err="1">
              <a:solidFill>
                <a:srgbClr val="CE9178"/>
              </a:solidFill>
              <a:latin typeface="Consolas"/>
            </a:rPr>
            <a:t>successfully</a:t>
          </a:r>
          <a:r>
            <a:rPr lang="ru-RU" sz="3100" kern="1200" dirty="0">
              <a:solidFill>
                <a:srgbClr val="CE9178"/>
              </a:solidFill>
              <a:latin typeface="Consolas"/>
            </a:rPr>
            <a:t> </a:t>
          </a:r>
          <a:r>
            <a:rPr lang="ru-RU" sz="3100" kern="1200" dirty="0" err="1">
              <a:solidFill>
                <a:srgbClr val="CE9178"/>
              </a:solidFill>
              <a:latin typeface="Consolas"/>
            </a:rPr>
            <a:t>removed</a:t>
          </a:r>
          <a:r>
            <a:rPr lang="ru-RU" sz="3100" kern="1200" dirty="0">
              <a:solidFill>
                <a:srgbClr val="CE9178"/>
              </a:solidFill>
              <a:latin typeface="Consolas"/>
            </a:rPr>
            <a:t>!</a:t>
          </a:r>
          <a:endParaRPr lang="ru-RU" sz="3100" kern="1200" dirty="0"/>
        </a:p>
      </dsp:txBody>
      <dsp:txXfrm>
        <a:off x="0" y="969719"/>
        <a:ext cx="11029950" cy="662400"/>
      </dsp:txXfrm>
    </dsp:sp>
    <dsp:sp modelId="{B6FE1984-ECF4-47B0-BE2A-2A391796BBF1}">
      <dsp:nvSpPr>
        <dsp:cNvPr id="0" name=""/>
        <dsp:cNvSpPr/>
      </dsp:nvSpPr>
      <dsp:spPr>
        <a:xfrm>
          <a:off x="0" y="1632119"/>
          <a:ext cx="1102995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 err="1"/>
            <a:t>Not</a:t>
          </a:r>
          <a:r>
            <a:rPr lang="ru-RU" sz="4000" kern="1200" dirty="0"/>
            <a:t> Book Identificators</a:t>
          </a:r>
        </a:p>
      </dsp:txBody>
      <dsp:txXfrm>
        <a:off x="46834" y="1678953"/>
        <a:ext cx="10936282" cy="865732"/>
      </dsp:txXfrm>
    </dsp:sp>
    <dsp:sp modelId="{D4A00370-2C12-4F6F-85C3-C85A58FF4A5E}">
      <dsp:nvSpPr>
        <dsp:cNvPr id="0" name=""/>
        <dsp:cNvSpPr/>
      </dsp:nvSpPr>
      <dsp:spPr>
        <a:xfrm>
          <a:off x="0" y="2591519"/>
          <a:ext cx="1102995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100" kern="1200">
              <a:solidFill>
                <a:srgbClr val="CE9178"/>
              </a:solidFill>
              <a:latin typeface="Consolas"/>
            </a:rPr>
            <a:t>Book </a:t>
          </a:r>
          <a:r>
            <a:rPr lang="ru-RU" sz="3100" kern="1200" err="1">
              <a:solidFill>
                <a:srgbClr val="CE9178"/>
              </a:solidFill>
              <a:latin typeface="Consolas"/>
            </a:rPr>
            <a:t>identificators</a:t>
          </a:r>
          <a:r>
            <a:rPr lang="ru-RU" sz="3100" kern="1200">
              <a:solidFill>
                <a:srgbClr val="CE9178"/>
              </a:solidFill>
              <a:latin typeface="Consolas"/>
            </a:rPr>
            <a:t> </a:t>
          </a:r>
          <a:r>
            <a:rPr lang="ru-RU" sz="3100" kern="1200" err="1">
              <a:solidFill>
                <a:srgbClr val="CE9178"/>
              </a:solidFill>
              <a:latin typeface="Consolas"/>
            </a:rPr>
            <a:t>are</a:t>
          </a:r>
          <a:r>
            <a:rPr lang="ru-RU" sz="3100" kern="1200">
              <a:solidFill>
                <a:srgbClr val="CE9178"/>
              </a:solidFill>
              <a:latin typeface="Consolas"/>
            </a:rPr>
            <a:t> required fields!</a:t>
          </a:r>
          <a:endParaRPr lang="ru-RU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100" kern="1200" dirty="0"/>
            <a:t>Unexpected reasons</a:t>
          </a:r>
        </a:p>
      </dsp:txBody>
      <dsp:txXfrm>
        <a:off x="0" y="2591519"/>
        <a:ext cx="11029950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7F388-0150-4CFA-9398-D824D25E276A}">
      <dsp:nvSpPr>
        <dsp:cNvPr id="0" name=""/>
        <dsp:cNvSpPr/>
      </dsp:nvSpPr>
      <dsp:spPr>
        <a:xfrm rot="20552713">
          <a:off x="4582887" y="1931672"/>
          <a:ext cx="1951499" cy="36254"/>
        </a:xfrm>
        <a:custGeom>
          <a:avLst/>
          <a:gdLst/>
          <a:ahLst/>
          <a:cxnLst/>
          <a:rect l="0" t="0" r="0" b="0"/>
          <a:pathLst>
            <a:path>
              <a:moveTo>
                <a:pt x="0" y="18127"/>
              </a:moveTo>
              <a:lnTo>
                <a:pt x="1951499" y="181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6D143-7D51-409F-A732-15433D369C60}">
      <dsp:nvSpPr>
        <dsp:cNvPr id="0" name=""/>
        <dsp:cNvSpPr/>
      </dsp:nvSpPr>
      <dsp:spPr>
        <a:xfrm rot="989505">
          <a:off x="4587145" y="3011218"/>
          <a:ext cx="1977240" cy="36254"/>
        </a:xfrm>
        <a:custGeom>
          <a:avLst/>
          <a:gdLst/>
          <a:ahLst/>
          <a:cxnLst/>
          <a:rect l="0" t="0" r="0" b="0"/>
          <a:pathLst>
            <a:path>
              <a:moveTo>
                <a:pt x="0" y="18127"/>
              </a:moveTo>
              <a:lnTo>
                <a:pt x="1977240" y="181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C8F68-82EF-4870-9A9A-4CF0F0B5B654}">
      <dsp:nvSpPr>
        <dsp:cNvPr id="0" name=""/>
        <dsp:cNvSpPr/>
      </dsp:nvSpPr>
      <dsp:spPr>
        <a:xfrm rot="10799618">
          <a:off x="1580829" y="2485249"/>
          <a:ext cx="1388576" cy="36254"/>
        </a:xfrm>
        <a:custGeom>
          <a:avLst/>
          <a:gdLst/>
          <a:ahLst/>
          <a:cxnLst/>
          <a:rect l="0" t="0" r="0" b="0"/>
          <a:pathLst>
            <a:path>
              <a:moveTo>
                <a:pt x="0" y="18127"/>
              </a:moveTo>
              <a:lnTo>
                <a:pt x="1388576" y="181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4C549-3537-44BC-9699-79B4B11AE125}">
      <dsp:nvSpPr>
        <dsp:cNvPr id="0" name=""/>
        <dsp:cNvSpPr/>
      </dsp:nvSpPr>
      <dsp:spPr>
        <a:xfrm>
          <a:off x="2985089" y="1318628"/>
          <a:ext cx="2369157" cy="23691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338C32-1DB1-464D-869A-B963B4F0513C}">
      <dsp:nvSpPr>
        <dsp:cNvPr id="0" name=""/>
        <dsp:cNvSpPr/>
      </dsp:nvSpPr>
      <dsp:spPr>
        <a:xfrm>
          <a:off x="0" y="1711669"/>
          <a:ext cx="1580829" cy="15837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b="1" kern="1200" dirty="0"/>
            <a:t>book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b="1" kern="1200" dirty="0"/>
            <a:t>list</a:t>
          </a:r>
          <a:endParaRPr lang="zh-CN" altLang="en-US" sz="3600" b="1" kern="1200" dirty="0"/>
        </a:p>
      </dsp:txBody>
      <dsp:txXfrm>
        <a:off x="231507" y="1943603"/>
        <a:ext cx="1117815" cy="1119876"/>
      </dsp:txXfrm>
    </dsp:sp>
    <dsp:sp modelId="{8FD94248-D860-4B80-A0FA-A683840976B1}">
      <dsp:nvSpPr>
        <dsp:cNvPr id="0" name=""/>
        <dsp:cNvSpPr/>
      </dsp:nvSpPr>
      <dsp:spPr>
        <a:xfrm>
          <a:off x="1523810" y="1711669"/>
          <a:ext cx="2371244" cy="1583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2400" kern="1200" dirty="0"/>
            <a:t>  sorted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2400" b="0" kern="1200" dirty="0"/>
            <a:t>  searched</a:t>
          </a:r>
          <a:endParaRPr lang="zh-CN" altLang="en-US" sz="2400" b="0" kern="1200" dirty="0"/>
        </a:p>
      </dsp:txBody>
      <dsp:txXfrm>
        <a:off x="1523810" y="1711669"/>
        <a:ext cx="2371244" cy="1583744"/>
      </dsp:txXfrm>
    </dsp:sp>
    <dsp:sp modelId="{2E83077E-B59C-4DAC-9B5C-134BDFA9CC85}">
      <dsp:nvSpPr>
        <dsp:cNvPr id="0" name=""/>
        <dsp:cNvSpPr/>
      </dsp:nvSpPr>
      <dsp:spPr>
        <a:xfrm>
          <a:off x="6494475" y="2801010"/>
          <a:ext cx="1421494" cy="14214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Page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number</a:t>
          </a:r>
          <a:endParaRPr lang="zh-CN" altLang="en-US" sz="2400" kern="1200" dirty="0"/>
        </a:p>
      </dsp:txBody>
      <dsp:txXfrm>
        <a:off x="6702648" y="3009183"/>
        <a:ext cx="1005148" cy="1005148"/>
      </dsp:txXfrm>
    </dsp:sp>
    <dsp:sp modelId="{FEBD68C5-EC29-4ACF-8432-B993CA71C0AA}">
      <dsp:nvSpPr>
        <dsp:cNvPr id="0" name=""/>
        <dsp:cNvSpPr/>
      </dsp:nvSpPr>
      <dsp:spPr>
        <a:xfrm>
          <a:off x="8058119" y="2801010"/>
          <a:ext cx="2132241" cy="1421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>
              <a:latin typeface="Agency FB" panose="020B0503020202020204" pitchFamily="34" charset="0"/>
            </a:rPr>
            <a:t>paginator.page  (page_number)</a:t>
          </a:r>
          <a:endParaRPr lang="zh-CN" altLang="en-US" sz="2400" kern="1200" dirty="0">
            <a:latin typeface="Agency FB" panose="020B0503020202020204" pitchFamily="34" charset="0"/>
          </a:endParaRPr>
        </a:p>
      </dsp:txBody>
      <dsp:txXfrm>
        <a:off x="8058119" y="2801010"/>
        <a:ext cx="2132241" cy="1421494"/>
      </dsp:txXfrm>
    </dsp:sp>
    <dsp:sp modelId="{9E5C8AD4-7941-485C-9C6B-51930F9C783F}">
      <dsp:nvSpPr>
        <dsp:cNvPr id="0" name=""/>
        <dsp:cNvSpPr/>
      </dsp:nvSpPr>
      <dsp:spPr>
        <a:xfrm>
          <a:off x="6456730" y="733183"/>
          <a:ext cx="1421494" cy="14214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number per page</a:t>
          </a:r>
          <a:endParaRPr lang="zh-CN" altLang="en-US" sz="2400" kern="1200" dirty="0"/>
        </a:p>
      </dsp:txBody>
      <dsp:txXfrm>
        <a:off x="6664903" y="941356"/>
        <a:ext cx="1005148" cy="1005148"/>
      </dsp:txXfrm>
    </dsp:sp>
    <dsp:sp modelId="{F5D8A2B6-CEC3-4F07-B639-B86F10AC0D1D}">
      <dsp:nvSpPr>
        <dsp:cNvPr id="0" name=""/>
        <dsp:cNvSpPr/>
      </dsp:nvSpPr>
      <dsp:spPr>
        <a:xfrm>
          <a:off x="8020374" y="733183"/>
          <a:ext cx="2132241" cy="1421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gency FB" panose="020B0503020202020204" pitchFamily="34" charset="0"/>
            </a:rPr>
            <a:t>Paginator(books, num_per_page)</a:t>
          </a:r>
          <a:endParaRPr lang="zh-CN" altLang="en-US" sz="2400" kern="1200" dirty="0"/>
        </a:p>
      </dsp:txBody>
      <dsp:txXfrm>
        <a:off x="8020374" y="733183"/>
        <a:ext cx="2132241" cy="1421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2023/11/28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5400" dirty="0" err="1">
                <a:solidFill>
                  <a:schemeClr val="bg2"/>
                </a:solidFill>
              </a:rPr>
              <a:t>ReadersHaven_Project</a:t>
            </a:r>
            <a:r>
              <a:rPr lang="en-US" altLang="zh-CN" sz="5400" dirty="0">
                <a:solidFill>
                  <a:schemeClr val="bg2"/>
                </a:solidFill>
              </a:rPr>
              <a:t> 1.4</a:t>
            </a:r>
            <a:endParaRPr lang="zh-CN" altLang="en-US" sz="5400" dirty="0">
              <a:solidFill>
                <a:schemeClr val="bg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830" y="5611177"/>
            <a:ext cx="2502568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rgbClr val="7CEBFF"/>
                </a:solidFill>
              </a:rPr>
              <a:t>By Karina &amp; Li</a:t>
            </a:r>
            <a:endParaRPr lang="zh-CN" altLang="en-US" sz="2400" dirty="0">
              <a:solidFill>
                <a:srgbClr val="7CEB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D22E-BA51-576E-3F83-218227F94117}"/>
              </a:ext>
            </a:extLst>
          </p:cNvPr>
          <p:cNvSpPr txBox="1"/>
          <p:nvPr/>
        </p:nvSpPr>
        <p:spPr>
          <a:xfrm>
            <a:off x="353426" y="700591"/>
            <a:ext cx="11355973" cy="212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Bulk Create Books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Bulk Delete Books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78D37-59D8-E9FD-C88A-6F9CC0EA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Bulk create books</a:t>
            </a:r>
            <a:endParaRPr lang="zh-CN" altLang="en-US" sz="3600" b="1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1DC3F03-F3F1-FD3D-97F3-70371D08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08870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6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B7EB-7515-5402-3EBF-E820A85F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Prepare data</a:t>
            </a:r>
            <a:endParaRPr lang="zh-CN" altLang="en-US" sz="3600" b="1" dirty="0"/>
          </a:p>
        </p:txBody>
      </p:sp>
      <p:graphicFrame>
        <p:nvGraphicFramePr>
          <p:cNvPr id="19" name="内容占位符 18">
            <a:extLst>
              <a:ext uri="{FF2B5EF4-FFF2-40B4-BE49-F238E27FC236}">
                <a16:creationId xmlns:a16="http://schemas.microsoft.com/office/drawing/2014/main" id="{59903FC6-5D35-F305-2CA9-EE3DC379F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26448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2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490641A-2608-4A63-A210-0014A1E24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graphicEl>
                                              <a:dgm id="{8490641A-2608-4A63-A210-0014A1E24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D31DDDC-DB8F-48F0-B87A-ADFED9876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>
                                            <p:graphicEl>
                                              <a:dgm id="{6D31DDDC-DB8F-48F0-B87A-ADFED98767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53D3E24-11DC-42B3-8F11-87312E7E3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853D3E24-11DC-42B3-8F11-87312E7E30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104FDDE-9107-4C08-BC73-9689D9ADB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>
                                            <p:graphicEl>
                                              <a:dgm id="{5104FDDE-9107-4C08-BC73-9689D9ADBA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D05AD29-EE46-48F0-B683-973CBF75C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>
                                            <p:graphicEl>
                                              <a:dgm id="{CD05AD29-EE46-48F0-B683-973CBF75C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CD4E20E-4A99-4255-80DA-4179508466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8CD4E20E-4A99-4255-80DA-4179508466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 uiExpand="1">
        <p:bldSub>
          <a:bldDgm bld="one"/>
        </p:bldSub>
      </p:bldGraphic>
      <p:bldGraphic spid="19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7C661-CADF-FECA-372A-16830D5B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Batch process</a:t>
            </a:r>
            <a:endParaRPr lang="zh-CN" altLang="en-US" sz="3600" b="1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EAD6782-72E1-9464-D34B-CFAB5557F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380563"/>
              </p:ext>
            </p:extLst>
          </p:nvPr>
        </p:nvGraphicFramePr>
        <p:xfrm>
          <a:off x="1707140" y="2477606"/>
          <a:ext cx="877772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4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29460F-E9C8-4DE1-AD67-57B04147B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829460F-E9C8-4DE1-AD67-57B04147B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D0DEE1-485B-4C0E-9FF1-4C549CCE4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ED0DEE1-485B-4C0E-9FF1-4C549CCE4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2B50A4-41DE-4447-B637-CA5149911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82B50A4-41DE-4447-B637-CA5149911B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EC7F93-06A8-41A9-A9DF-0C3C53672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2EC7F93-06A8-41A9-A9DF-0C3C536725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FED49-92FF-E529-9A9E-879635ED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altLang="zh-CN" sz="3600" b="1" dirty="0"/>
              <a:t>Bulk create</a:t>
            </a:r>
            <a:endParaRPr lang="zh-CN" altLang="en-US" sz="3600" b="1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B420F61-3453-44F8-8F43-FBD269535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159736"/>
              </p:ext>
            </p:extLst>
          </p:nvPr>
        </p:nvGraphicFramePr>
        <p:xfrm>
          <a:off x="1097624" y="1565565"/>
          <a:ext cx="9996752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0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F0DA55-37A9-46B8-9AAC-FA73C22C5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dgm id="{6BF0DA55-37A9-46B8-9AAC-FA73C22C5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33B8BE-5FEB-4233-BD05-DB5EC7978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4B33B8BE-5FEB-4233-BD05-DB5EC7978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95F001-2885-45E2-9D4C-B5589E0F1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5">
                                            <p:graphicEl>
                                              <a:dgm id="{F695F001-2885-45E2-9D4C-B5589E0F1F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3442D9-25FD-43FC-9624-54A277617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5">
                                            <p:graphicEl>
                                              <a:dgm id="{CF3442D9-25FD-43FC-9624-54A277617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1946FA-A75C-4DA2-840B-F337179BB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5">
                                            <p:graphicEl>
                                              <a:dgm id="{B81946FA-A75C-4DA2-840B-F337179BB9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9892F2-2079-453C-AB1B-23EA5F7C8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819892F2-2079-453C-AB1B-23EA5F7C89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CBF0DE-1424-4E19-8743-DA25E39E5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">
                                            <p:graphicEl>
                                              <a:dgm id="{E4CBF0DE-1424-4E19-8743-DA25E39E5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73999-FF87-4914-9735-90C252D29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">
                                            <p:graphicEl>
                                              <a:dgm id="{21773999-FF87-4914-9735-90C252D29C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EFBA-0397-EF99-34E3-7DED4F5A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Bulk delete</a:t>
            </a:r>
            <a:endParaRPr lang="zh-CN" altLang="en-US" sz="3600" b="1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2074731-FA96-8EE4-6E96-32CF7DA52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39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7C661-CADF-FECA-372A-16830D5B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Retrieve books by pages</a:t>
            </a:r>
            <a:endParaRPr lang="zh-CN" altLang="en-US" sz="3600" b="1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02A9984-4C5A-92C9-3C9A-6EFC8DBDF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119924"/>
              </p:ext>
            </p:extLst>
          </p:nvPr>
        </p:nvGraphicFramePr>
        <p:xfrm>
          <a:off x="865909" y="1634837"/>
          <a:ext cx="11762509" cy="492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8B33626-900C-20D3-A539-B33A0CF10503}"/>
              </a:ext>
            </a:extLst>
          </p:cNvPr>
          <p:cNvSpPr txBox="1"/>
          <p:nvPr/>
        </p:nvSpPr>
        <p:spPr>
          <a:xfrm>
            <a:off x="3810000" y="3789510"/>
            <a:ext cx="243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effectLst/>
              </a:rPr>
              <a:t>Paginator</a:t>
            </a:r>
            <a:endParaRPr lang="zh-CN" altLang="zh-CN" sz="28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8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54C549-3537-44BC-9699-79B4B11AE12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CC8F68-82EF-4870-9A9A-4CF0F0B5B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04CC8F68-82EF-4870-9A9A-4CF0F0B5B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338C32-1DB1-464D-869A-B963B4F0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C8338C32-1DB1-464D-869A-B963B4F051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6D143-7D51-409F-A732-15433D369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64D6D143-7D51-409F-A732-15433D369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83077E-B59C-4DAC-9B5C-134BDFA9C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2E83077E-B59C-4DAC-9B5C-134BDFA9CC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77F388-0150-4CFA-9398-D824D25E27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7977F388-0150-4CFA-9398-D824D25E27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5C8AD4-7941-485C-9C6B-51930F9C7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9E5C8AD4-7941-485C-9C6B-51930F9C7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D94248-D860-4B80-A0FA-A6838409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dgm id="{8FD94248-D860-4B80-A0FA-A68384097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EBD68C5-EC29-4ACF-8432-B993CA71C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dgm id="{FEBD68C5-EC29-4ACF-8432-B993CA71C0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D8A2B6-CEC3-4F07-B639-B86F10AC0D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F5D8A2B6-CEC3-4F07-B639-B86F10AC0D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  <p:bldP spid="19" grpId="0"/>
    </p:bldLst>
  </p:timing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D2A11E097F5546AABCCF4A1053CF8D" ma:contentTypeVersion="3" ma:contentTypeDescription="Create a new document." ma:contentTypeScope="" ma:versionID="0490e53f2799129a43e0226bda7646a5">
  <xsd:schema xmlns:xsd="http://www.w3.org/2001/XMLSchema" xmlns:xs="http://www.w3.org/2001/XMLSchema" xmlns:p="http://schemas.microsoft.com/office/2006/metadata/properties" xmlns:ns3="e0b46af3-d584-4ae1-a60e-c99d7bf22fe6" targetNamespace="http://schemas.microsoft.com/office/2006/metadata/properties" ma:root="true" ma:fieldsID="bb47202ae9b46886c02ea38a66de222a" ns3:_="">
    <xsd:import namespace="e0b46af3-d584-4ae1-a60e-c99d7bf22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46af3-d584-4ae1-a60e-c99d7bf22f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413404-3DE1-4481-BF84-E247B8484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46af3-d584-4ae1-a60e-c99d7bf22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C6DD7C-EBF5-4FF8-B703-F389977F64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402138-9E9B-4B7D-AC3B-B3747747D98B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e0b46af3-d584-4ae1-a60e-c99d7bf22fe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{F93C0501-7339-4179-934B-87BA6C8085A3}tf56390039_win32</Template>
  <TotalTime>701</TotalTime>
  <Words>201</Words>
  <Application>Microsoft Office PowerPoint</Application>
  <PresentationFormat>宽屏</PresentationFormat>
  <Paragraphs>51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 UI</vt:lpstr>
      <vt:lpstr>Agency FB</vt:lpstr>
      <vt:lpstr>Consolas</vt:lpstr>
      <vt:lpstr>Gill Sans MT</vt:lpstr>
      <vt:lpstr>Times New Roman</vt:lpstr>
      <vt:lpstr>Wingdings 2</vt:lpstr>
      <vt:lpstr>自定义</vt:lpstr>
      <vt:lpstr>ReadersHaven_Project 1.4</vt:lpstr>
      <vt:lpstr>Bulk create books</vt:lpstr>
      <vt:lpstr>Prepare data</vt:lpstr>
      <vt:lpstr>Batch process</vt:lpstr>
      <vt:lpstr>Bulk create</vt:lpstr>
      <vt:lpstr>Bulk delete</vt:lpstr>
      <vt:lpstr>Retrieve books by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ReadersHaven</dc:title>
  <dc:creator>Li, Hongtao (Postgraduate Student)</dc:creator>
  <cp:lastModifiedBy>Li, Hongtao (Postgraduate Student)</cp:lastModifiedBy>
  <cp:revision>333</cp:revision>
  <dcterms:created xsi:type="dcterms:W3CDTF">2023-11-05T16:34:35Z</dcterms:created>
  <dcterms:modified xsi:type="dcterms:W3CDTF">2023-11-28T10:43:55Z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0x010100E4D2A11E097F5546AABCCF4A1053CF8D</vt:lpwstr>
  </property>
</Properties>
</file>