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8" r:id="rId5"/>
    <p:sldId id="269" r:id="rId6"/>
    <p:sldId id="259" r:id="rId7"/>
    <p:sldId id="270" r:id="rId8"/>
    <p:sldId id="260" r:id="rId9"/>
    <p:sldId id="273" r:id="rId10"/>
    <p:sldId id="266" r:id="rId11"/>
    <p:sldId id="272" r:id="rId12"/>
    <p:sldId id="262" r:id="rId13"/>
    <p:sldId id="263" r:id="rId14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72"/>
  </p:normalViewPr>
  <p:slideViewPr>
    <p:cSldViewPr snapToGrid="0">
      <p:cViewPr varScale="1">
        <p:scale>
          <a:sx n="99" d="100"/>
          <a:sy n="99" d="100"/>
        </p:scale>
        <p:origin x="520" y="176"/>
      </p:cViewPr>
      <p:guideLst/>
    </p:cSldViewPr>
  </p:slideViewPr>
  <p:outlineViewPr>
    <p:cViewPr>
      <p:scale>
        <a:sx n="33" d="100"/>
        <a:sy n="33" d="100"/>
      </p:scale>
      <p:origin x="0" y="-244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6B1147-AD99-44D0-85EC-554DA51E891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14120C6-E176-4B4A-8F3D-A2A784ECAB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Description</a:t>
          </a:r>
        </a:p>
      </dgm:t>
    </dgm:pt>
    <dgm:pt modelId="{A82A2356-8536-4B38-B632-654558E3E2EE}" type="parTrans" cxnId="{5C56077F-1663-4AA3-86A4-CF53CDF19A67}">
      <dgm:prSet/>
      <dgm:spPr/>
      <dgm:t>
        <a:bodyPr/>
        <a:lstStyle/>
        <a:p>
          <a:endParaRPr lang="en-US"/>
        </a:p>
      </dgm:t>
    </dgm:pt>
    <dgm:pt modelId="{0FAF4552-F822-4595-8908-EDCC0FA465FE}" type="sibTrans" cxnId="{5C56077F-1663-4AA3-86A4-CF53CDF19A67}">
      <dgm:prSet/>
      <dgm:spPr/>
      <dgm:t>
        <a:bodyPr/>
        <a:lstStyle/>
        <a:p>
          <a:endParaRPr lang="en-US"/>
        </a:p>
      </dgm:t>
    </dgm:pt>
    <dgm:pt modelId="{655FF994-3A4C-4CE7-BFDD-0EBD74D9B7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Case Study</a:t>
          </a:r>
        </a:p>
      </dgm:t>
    </dgm:pt>
    <dgm:pt modelId="{0A3312DD-1D18-4DD7-A059-4EF51A431CB5}" type="parTrans" cxnId="{3980FC5A-F2CD-4F4A-A780-993FBC60635F}">
      <dgm:prSet/>
      <dgm:spPr/>
      <dgm:t>
        <a:bodyPr/>
        <a:lstStyle/>
        <a:p>
          <a:endParaRPr lang="en-US"/>
        </a:p>
      </dgm:t>
    </dgm:pt>
    <dgm:pt modelId="{4BAB612D-C2DE-4D64-A808-F83844B4A829}" type="sibTrans" cxnId="{3980FC5A-F2CD-4F4A-A780-993FBC60635F}">
      <dgm:prSet/>
      <dgm:spPr/>
      <dgm:t>
        <a:bodyPr/>
        <a:lstStyle/>
        <a:p>
          <a:endParaRPr lang="en-US"/>
        </a:p>
      </dgm:t>
    </dgm:pt>
    <dgm:pt modelId="{F82EDA37-81AB-4071-A0A5-BAB7D72614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Architecture of Servers</a:t>
          </a:r>
        </a:p>
      </dgm:t>
    </dgm:pt>
    <dgm:pt modelId="{1948D9C4-16F3-4869-B97B-F9DFEFE64CB6}" type="parTrans" cxnId="{8263E781-4845-40A0-8F16-F6F0572ACE48}">
      <dgm:prSet/>
      <dgm:spPr/>
      <dgm:t>
        <a:bodyPr/>
        <a:lstStyle/>
        <a:p>
          <a:endParaRPr lang="en-US"/>
        </a:p>
      </dgm:t>
    </dgm:pt>
    <dgm:pt modelId="{A6664721-0939-4880-9A2D-8F2AB7BC4831}" type="sibTrans" cxnId="{8263E781-4845-40A0-8F16-F6F0572ACE48}">
      <dgm:prSet/>
      <dgm:spPr/>
      <dgm:t>
        <a:bodyPr/>
        <a:lstStyle/>
        <a:p>
          <a:endParaRPr lang="en-US"/>
        </a:p>
      </dgm:t>
    </dgm:pt>
    <dgm:pt modelId="{A822CFA2-6BBA-47B5-8261-A36FCB69DD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Designed Features</a:t>
          </a:r>
        </a:p>
      </dgm:t>
    </dgm:pt>
    <dgm:pt modelId="{0DF09009-67A9-4322-BE67-708A1297B45E}" type="parTrans" cxnId="{0FB436BD-CDEF-4825-A4B7-F35AEF610D09}">
      <dgm:prSet/>
      <dgm:spPr/>
      <dgm:t>
        <a:bodyPr/>
        <a:lstStyle/>
        <a:p>
          <a:endParaRPr lang="en-US"/>
        </a:p>
      </dgm:t>
    </dgm:pt>
    <dgm:pt modelId="{8305E2AA-5AA2-465F-9410-3FEBD763FF61}" type="sibTrans" cxnId="{0FB436BD-CDEF-4825-A4B7-F35AEF610D09}">
      <dgm:prSet/>
      <dgm:spPr/>
      <dgm:t>
        <a:bodyPr/>
        <a:lstStyle/>
        <a:p>
          <a:endParaRPr lang="en-US"/>
        </a:p>
      </dgm:t>
    </dgm:pt>
    <dgm:pt modelId="{90F8EF4C-1008-4DD9-9640-83A8F822C73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Techniques used</a:t>
          </a:r>
        </a:p>
      </dgm:t>
    </dgm:pt>
    <dgm:pt modelId="{7B23C816-0CFE-42B7-B402-B942459EE8EF}" type="parTrans" cxnId="{40041B50-D144-4CCA-B108-AAED67247C12}">
      <dgm:prSet/>
      <dgm:spPr/>
      <dgm:t>
        <a:bodyPr/>
        <a:lstStyle/>
        <a:p>
          <a:endParaRPr lang="en-US"/>
        </a:p>
      </dgm:t>
    </dgm:pt>
    <dgm:pt modelId="{E2E4459A-FFE4-45F3-9E11-DF12528CDB77}" type="sibTrans" cxnId="{40041B50-D144-4CCA-B108-AAED67247C12}">
      <dgm:prSet/>
      <dgm:spPr/>
      <dgm:t>
        <a:bodyPr/>
        <a:lstStyle/>
        <a:p>
          <a:endParaRPr lang="en-US"/>
        </a:p>
      </dgm:t>
    </dgm:pt>
    <dgm:pt modelId="{509028E9-BE63-4509-B22A-8FBD1DDE09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Demo</a:t>
          </a:r>
        </a:p>
      </dgm:t>
    </dgm:pt>
    <dgm:pt modelId="{C73B45B8-307A-4E9F-948D-958C799F9B3C}" type="parTrans" cxnId="{4EBDE6A4-47BA-4606-BCA1-BD6E419FBEBD}">
      <dgm:prSet/>
      <dgm:spPr/>
      <dgm:t>
        <a:bodyPr/>
        <a:lstStyle/>
        <a:p>
          <a:endParaRPr lang="en-US"/>
        </a:p>
      </dgm:t>
    </dgm:pt>
    <dgm:pt modelId="{13EE4A27-5225-4791-AB53-FAA28CCF6A74}" type="sibTrans" cxnId="{4EBDE6A4-47BA-4606-BCA1-BD6E419FBEBD}">
      <dgm:prSet/>
      <dgm:spPr/>
      <dgm:t>
        <a:bodyPr/>
        <a:lstStyle/>
        <a:p>
          <a:endParaRPr lang="en-US"/>
        </a:p>
      </dgm:t>
    </dgm:pt>
    <dgm:pt modelId="{4BCA925E-8240-46CD-A5F7-B12D451E2306}" type="pres">
      <dgm:prSet presAssocID="{206B1147-AD99-44D0-85EC-554DA51E8919}" presName="root" presStyleCnt="0">
        <dgm:presLayoutVars>
          <dgm:dir/>
          <dgm:resizeHandles val="exact"/>
        </dgm:presLayoutVars>
      </dgm:prSet>
      <dgm:spPr/>
    </dgm:pt>
    <dgm:pt modelId="{759641CB-D508-49F9-AA17-CDCCD7AD8BAC}" type="pres">
      <dgm:prSet presAssocID="{F14120C6-E176-4B4A-8F3D-A2A784ECAB78}" presName="compNode" presStyleCnt="0"/>
      <dgm:spPr/>
    </dgm:pt>
    <dgm:pt modelId="{BC8CD781-9D32-4E58-AC7B-E9FA487A3022}" type="pres">
      <dgm:prSet presAssocID="{F14120C6-E176-4B4A-8F3D-A2A784ECAB78}" presName="bgRect" presStyleLbl="bgShp" presStyleIdx="0" presStyleCnt="6"/>
      <dgm:spPr/>
    </dgm:pt>
    <dgm:pt modelId="{9ED67542-040E-4B60-A195-2E7B9B755AE8}" type="pres">
      <dgm:prSet presAssocID="{F14120C6-E176-4B4A-8F3D-A2A784ECAB78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E518095E-5DBF-430B-B573-4BF8DB6A3A17}" type="pres">
      <dgm:prSet presAssocID="{F14120C6-E176-4B4A-8F3D-A2A784ECAB78}" presName="spaceRect" presStyleCnt="0"/>
      <dgm:spPr/>
    </dgm:pt>
    <dgm:pt modelId="{DC23FF88-2B32-4F43-9CB0-2DDB1A29746D}" type="pres">
      <dgm:prSet presAssocID="{F14120C6-E176-4B4A-8F3D-A2A784ECAB78}" presName="parTx" presStyleLbl="revTx" presStyleIdx="0" presStyleCnt="6">
        <dgm:presLayoutVars>
          <dgm:chMax val="0"/>
          <dgm:chPref val="0"/>
        </dgm:presLayoutVars>
      </dgm:prSet>
      <dgm:spPr/>
    </dgm:pt>
    <dgm:pt modelId="{D1912D75-4349-4D2D-8B2E-808EEB4AF634}" type="pres">
      <dgm:prSet presAssocID="{0FAF4552-F822-4595-8908-EDCC0FA465FE}" presName="sibTrans" presStyleCnt="0"/>
      <dgm:spPr/>
    </dgm:pt>
    <dgm:pt modelId="{B885D79F-2CFC-4224-8C38-1AFDC3741C45}" type="pres">
      <dgm:prSet presAssocID="{655FF994-3A4C-4CE7-BFDD-0EBD74D9B7D9}" presName="compNode" presStyleCnt="0"/>
      <dgm:spPr/>
    </dgm:pt>
    <dgm:pt modelId="{02C878BE-8046-40A8-BF87-2437912B7B0C}" type="pres">
      <dgm:prSet presAssocID="{655FF994-3A4C-4CE7-BFDD-0EBD74D9B7D9}" presName="bgRect" presStyleLbl="bgShp" presStyleIdx="1" presStyleCnt="6"/>
      <dgm:spPr/>
    </dgm:pt>
    <dgm:pt modelId="{99C05A0D-496B-493F-9CF4-298C35823B1B}" type="pres">
      <dgm:prSet presAssocID="{655FF994-3A4C-4CE7-BFDD-0EBD74D9B7D9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465F735A-F026-4E27-B41E-744B7D4E8FCC}" type="pres">
      <dgm:prSet presAssocID="{655FF994-3A4C-4CE7-BFDD-0EBD74D9B7D9}" presName="spaceRect" presStyleCnt="0"/>
      <dgm:spPr/>
    </dgm:pt>
    <dgm:pt modelId="{91EEAAB3-CE85-496C-A64B-E9836392FEFC}" type="pres">
      <dgm:prSet presAssocID="{655FF994-3A4C-4CE7-BFDD-0EBD74D9B7D9}" presName="parTx" presStyleLbl="revTx" presStyleIdx="1" presStyleCnt="6">
        <dgm:presLayoutVars>
          <dgm:chMax val="0"/>
          <dgm:chPref val="0"/>
        </dgm:presLayoutVars>
      </dgm:prSet>
      <dgm:spPr/>
    </dgm:pt>
    <dgm:pt modelId="{928C9624-846A-4780-A1E7-234A45D68CA8}" type="pres">
      <dgm:prSet presAssocID="{4BAB612D-C2DE-4D64-A808-F83844B4A829}" presName="sibTrans" presStyleCnt="0"/>
      <dgm:spPr/>
    </dgm:pt>
    <dgm:pt modelId="{BA1033AB-9FA8-452B-B8BA-0E5178E80FE5}" type="pres">
      <dgm:prSet presAssocID="{F82EDA37-81AB-4071-A0A5-BAB7D72614D0}" presName="compNode" presStyleCnt="0"/>
      <dgm:spPr/>
    </dgm:pt>
    <dgm:pt modelId="{A4DDFCD7-E9E7-4B55-944B-F361DF358FEF}" type="pres">
      <dgm:prSet presAssocID="{F82EDA37-81AB-4071-A0A5-BAB7D72614D0}" presName="bgRect" presStyleLbl="bgShp" presStyleIdx="2" presStyleCnt="6"/>
      <dgm:spPr/>
    </dgm:pt>
    <dgm:pt modelId="{93EC3E91-2C44-40FD-88DA-65F304A0EC5C}" type="pres">
      <dgm:prSet presAssocID="{F82EDA37-81AB-4071-A0A5-BAB7D72614D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064D310D-166D-4413-84DA-734DFEB200BD}" type="pres">
      <dgm:prSet presAssocID="{F82EDA37-81AB-4071-A0A5-BAB7D72614D0}" presName="spaceRect" presStyleCnt="0"/>
      <dgm:spPr/>
    </dgm:pt>
    <dgm:pt modelId="{FFE65B07-6104-4C95-8316-7933766BD11A}" type="pres">
      <dgm:prSet presAssocID="{F82EDA37-81AB-4071-A0A5-BAB7D72614D0}" presName="parTx" presStyleLbl="revTx" presStyleIdx="2" presStyleCnt="6">
        <dgm:presLayoutVars>
          <dgm:chMax val="0"/>
          <dgm:chPref val="0"/>
        </dgm:presLayoutVars>
      </dgm:prSet>
      <dgm:spPr/>
    </dgm:pt>
    <dgm:pt modelId="{A1CF7385-0671-445D-86E9-F350A5528828}" type="pres">
      <dgm:prSet presAssocID="{A6664721-0939-4880-9A2D-8F2AB7BC4831}" presName="sibTrans" presStyleCnt="0"/>
      <dgm:spPr/>
    </dgm:pt>
    <dgm:pt modelId="{ED7CD669-5D7B-4563-9632-B7EF43CA045D}" type="pres">
      <dgm:prSet presAssocID="{A822CFA2-6BBA-47B5-8261-A36FCB69DD75}" presName="compNode" presStyleCnt="0"/>
      <dgm:spPr/>
    </dgm:pt>
    <dgm:pt modelId="{A6464DE8-974E-41C4-8F83-5192FFCF47C7}" type="pres">
      <dgm:prSet presAssocID="{A822CFA2-6BBA-47B5-8261-A36FCB69DD75}" presName="bgRect" presStyleLbl="bgShp" presStyleIdx="3" presStyleCnt="6"/>
      <dgm:spPr/>
    </dgm:pt>
    <dgm:pt modelId="{F6AE43BA-3037-4EBD-A11B-BDA21DBB9C16}" type="pres">
      <dgm:prSet presAssocID="{A822CFA2-6BBA-47B5-8261-A36FCB69DD7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B3E2E7A-2D83-4E86-8F63-B3663D4B2009}" type="pres">
      <dgm:prSet presAssocID="{A822CFA2-6BBA-47B5-8261-A36FCB69DD75}" presName="spaceRect" presStyleCnt="0"/>
      <dgm:spPr/>
    </dgm:pt>
    <dgm:pt modelId="{BB62418F-9041-4D11-96D1-EC777DC1AF6A}" type="pres">
      <dgm:prSet presAssocID="{A822CFA2-6BBA-47B5-8261-A36FCB69DD75}" presName="parTx" presStyleLbl="revTx" presStyleIdx="3" presStyleCnt="6">
        <dgm:presLayoutVars>
          <dgm:chMax val="0"/>
          <dgm:chPref val="0"/>
        </dgm:presLayoutVars>
      </dgm:prSet>
      <dgm:spPr/>
    </dgm:pt>
    <dgm:pt modelId="{E503F167-C7C6-4903-A8FA-99FF446F26DA}" type="pres">
      <dgm:prSet presAssocID="{8305E2AA-5AA2-465F-9410-3FEBD763FF61}" presName="sibTrans" presStyleCnt="0"/>
      <dgm:spPr/>
    </dgm:pt>
    <dgm:pt modelId="{D960410F-ED3E-4818-A930-852B311DFBED}" type="pres">
      <dgm:prSet presAssocID="{90F8EF4C-1008-4DD9-9640-83A8F822C736}" presName="compNode" presStyleCnt="0"/>
      <dgm:spPr/>
    </dgm:pt>
    <dgm:pt modelId="{668BE6EC-BF27-44D4-9DCA-269084393889}" type="pres">
      <dgm:prSet presAssocID="{90F8EF4C-1008-4DD9-9640-83A8F822C736}" presName="bgRect" presStyleLbl="bgShp" presStyleIdx="4" presStyleCnt="6"/>
      <dgm:spPr/>
    </dgm:pt>
    <dgm:pt modelId="{EE4894E3-C780-4AE6-9BBA-BD2D5C5201ED}" type="pres">
      <dgm:prSet presAssocID="{90F8EF4C-1008-4DD9-9640-83A8F822C736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E75E762A-8968-4CD4-945E-A004B0916496}" type="pres">
      <dgm:prSet presAssocID="{90F8EF4C-1008-4DD9-9640-83A8F822C736}" presName="spaceRect" presStyleCnt="0"/>
      <dgm:spPr/>
    </dgm:pt>
    <dgm:pt modelId="{31F4EFBB-C410-4A9D-A5DF-F4F448221776}" type="pres">
      <dgm:prSet presAssocID="{90F8EF4C-1008-4DD9-9640-83A8F822C736}" presName="parTx" presStyleLbl="revTx" presStyleIdx="4" presStyleCnt="6">
        <dgm:presLayoutVars>
          <dgm:chMax val="0"/>
          <dgm:chPref val="0"/>
        </dgm:presLayoutVars>
      </dgm:prSet>
      <dgm:spPr/>
    </dgm:pt>
    <dgm:pt modelId="{E225C782-7ECA-4EF8-9730-A2175A0BB4CA}" type="pres">
      <dgm:prSet presAssocID="{E2E4459A-FFE4-45F3-9E11-DF12528CDB77}" presName="sibTrans" presStyleCnt="0"/>
      <dgm:spPr/>
    </dgm:pt>
    <dgm:pt modelId="{B7BDB93E-3005-4959-9B0A-7B2AF5DEDB24}" type="pres">
      <dgm:prSet presAssocID="{509028E9-BE63-4509-B22A-8FBD1DDE0959}" presName="compNode" presStyleCnt="0"/>
      <dgm:spPr/>
    </dgm:pt>
    <dgm:pt modelId="{38D5F8B5-5820-460E-9504-0E33748164EA}" type="pres">
      <dgm:prSet presAssocID="{509028E9-BE63-4509-B22A-8FBD1DDE0959}" presName="bgRect" presStyleLbl="bgShp" presStyleIdx="5" presStyleCnt="6"/>
      <dgm:spPr/>
    </dgm:pt>
    <dgm:pt modelId="{BAD48B96-15FA-4965-99BE-FB379F23951F}" type="pres">
      <dgm:prSet presAssocID="{509028E9-BE63-4509-B22A-8FBD1DDE0959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6791A580-2FBD-4A54-BB9B-0CFBB4662D09}" type="pres">
      <dgm:prSet presAssocID="{509028E9-BE63-4509-B22A-8FBD1DDE0959}" presName="spaceRect" presStyleCnt="0"/>
      <dgm:spPr/>
    </dgm:pt>
    <dgm:pt modelId="{5D69E369-B0A2-4A1B-A12C-BE797CF350DF}" type="pres">
      <dgm:prSet presAssocID="{509028E9-BE63-4509-B22A-8FBD1DDE0959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2AAEB704-B1FA-4BF4-B0A6-2B99FD7F4E0A}" type="presOf" srcId="{655FF994-3A4C-4CE7-BFDD-0EBD74D9B7D9}" destId="{91EEAAB3-CE85-496C-A64B-E9836392FEFC}" srcOrd="0" destOrd="0" presId="urn:microsoft.com/office/officeart/2018/2/layout/IconVerticalSolidList"/>
    <dgm:cxn modelId="{0956F60F-52BB-4947-942E-1900884DDC88}" type="presOf" srcId="{509028E9-BE63-4509-B22A-8FBD1DDE0959}" destId="{5D69E369-B0A2-4A1B-A12C-BE797CF350DF}" srcOrd="0" destOrd="0" presId="urn:microsoft.com/office/officeart/2018/2/layout/IconVerticalSolidList"/>
    <dgm:cxn modelId="{51E5F446-0B8C-41E6-8FF9-61DC78605158}" type="presOf" srcId="{A822CFA2-6BBA-47B5-8261-A36FCB69DD75}" destId="{BB62418F-9041-4D11-96D1-EC777DC1AF6A}" srcOrd="0" destOrd="0" presId="urn:microsoft.com/office/officeart/2018/2/layout/IconVerticalSolidList"/>
    <dgm:cxn modelId="{01A9404B-28D2-4BB4-9063-DFA47DF686DA}" type="presOf" srcId="{90F8EF4C-1008-4DD9-9640-83A8F822C736}" destId="{31F4EFBB-C410-4A9D-A5DF-F4F448221776}" srcOrd="0" destOrd="0" presId="urn:microsoft.com/office/officeart/2018/2/layout/IconVerticalSolidList"/>
    <dgm:cxn modelId="{40041B50-D144-4CCA-B108-AAED67247C12}" srcId="{206B1147-AD99-44D0-85EC-554DA51E8919}" destId="{90F8EF4C-1008-4DD9-9640-83A8F822C736}" srcOrd="4" destOrd="0" parTransId="{7B23C816-0CFE-42B7-B402-B942459EE8EF}" sibTransId="{E2E4459A-FFE4-45F3-9E11-DF12528CDB77}"/>
    <dgm:cxn modelId="{3980FC5A-F2CD-4F4A-A780-993FBC60635F}" srcId="{206B1147-AD99-44D0-85EC-554DA51E8919}" destId="{655FF994-3A4C-4CE7-BFDD-0EBD74D9B7D9}" srcOrd="1" destOrd="0" parTransId="{0A3312DD-1D18-4DD7-A059-4EF51A431CB5}" sibTransId="{4BAB612D-C2DE-4D64-A808-F83844B4A829}"/>
    <dgm:cxn modelId="{5C56077F-1663-4AA3-86A4-CF53CDF19A67}" srcId="{206B1147-AD99-44D0-85EC-554DA51E8919}" destId="{F14120C6-E176-4B4A-8F3D-A2A784ECAB78}" srcOrd="0" destOrd="0" parTransId="{A82A2356-8536-4B38-B632-654558E3E2EE}" sibTransId="{0FAF4552-F822-4595-8908-EDCC0FA465FE}"/>
    <dgm:cxn modelId="{8263E781-4845-40A0-8F16-F6F0572ACE48}" srcId="{206B1147-AD99-44D0-85EC-554DA51E8919}" destId="{F82EDA37-81AB-4071-A0A5-BAB7D72614D0}" srcOrd="2" destOrd="0" parTransId="{1948D9C4-16F3-4869-B97B-F9DFEFE64CB6}" sibTransId="{A6664721-0939-4880-9A2D-8F2AB7BC4831}"/>
    <dgm:cxn modelId="{AB4F6393-B417-4E8F-BA2E-2AAE9C235B42}" type="presOf" srcId="{F82EDA37-81AB-4071-A0A5-BAB7D72614D0}" destId="{FFE65B07-6104-4C95-8316-7933766BD11A}" srcOrd="0" destOrd="0" presId="urn:microsoft.com/office/officeart/2018/2/layout/IconVerticalSolidList"/>
    <dgm:cxn modelId="{4EBDE6A4-47BA-4606-BCA1-BD6E419FBEBD}" srcId="{206B1147-AD99-44D0-85EC-554DA51E8919}" destId="{509028E9-BE63-4509-B22A-8FBD1DDE0959}" srcOrd="5" destOrd="0" parTransId="{C73B45B8-307A-4E9F-948D-958C799F9B3C}" sibTransId="{13EE4A27-5225-4791-AB53-FAA28CCF6A74}"/>
    <dgm:cxn modelId="{691262AF-0CAB-4B66-9306-8E6B59328C63}" type="presOf" srcId="{206B1147-AD99-44D0-85EC-554DA51E8919}" destId="{4BCA925E-8240-46CD-A5F7-B12D451E2306}" srcOrd="0" destOrd="0" presId="urn:microsoft.com/office/officeart/2018/2/layout/IconVerticalSolidList"/>
    <dgm:cxn modelId="{0FB436BD-CDEF-4825-A4B7-F35AEF610D09}" srcId="{206B1147-AD99-44D0-85EC-554DA51E8919}" destId="{A822CFA2-6BBA-47B5-8261-A36FCB69DD75}" srcOrd="3" destOrd="0" parTransId="{0DF09009-67A9-4322-BE67-708A1297B45E}" sibTransId="{8305E2AA-5AA2-465F-9410-3FEBD763FF61}"/>
    <dgm:cxn modelId="{249ED7CE-D17F-4B8C-9474-10D2E3A0E05E}" type="presOf" srcId="{F14120C6-E176-4B4A-8F3D-A2A784ECAB78}" destId="{DC23FF88-2B32-4F43-9CB0-2DDB1A29746D}" srcOrd="0" destOrd="0" presId="urn:microsoft.com/office/officeart/2018/2/layout/IconVerticalSolidList"/>
    <dgm:cxn modelId="{D1D04B7D-F03D-490C-BECC-E8C5748429E7}" type="presParOf" srcId="{4BCA925E-8240-46CD-A5F7-B12D451E2306}" destId="{759641CB-D508-49F9-AA17-CDCCD7AD8BAC}" srcOrd="0" destOrd="0" presId="urn:microsoft.com/office/officeart/2018/2/layout/IconVerticalSolidList"/>
    <dgm:cxn modelId="{6B7D901D-CA4A-4669-80D9-0DC23F12A4CC}" type="presParOf" srcId="{759641CB-D508-49F9-AA17-CDCCD7AD8BAC}" destId="{BC8CD781-9D32-4E58-AC7B-E9FA487A3022}" srcOrd="0" destOrd="0" presId="urn:microsoft.com/office/officeart/2018/2/layout/IconVerticalSolidList"/>
    <dgm:cxn modelId="{DF28A6AD-644C-4B73-B99D-6485067488DC}" type="presParOf" srcId="{759641CB-D508-49F9-AA17-CDCCD7AD8BAC}" destId="{9ED67542-040E-4B60-A195-2E7B9B755AE8}" srcOrd="1" destOrd="0" presId="urn:microsoft.com/office/officeart/2018/2/layout/IconVerticalSolidList"/>
    <dgm:cxn modelId="{50CACA49-0011-4A52-9262-DB67A82DDACA}" type="presParOf" srcId="{759641CB-D508-49F9-AA17-CDCCD7AD8BAC}" destId="{E518095E-5DBF-430B-B573-4BF8DB6A3A17}" srcOrd="2" destOrd="0" presId="urn:microsoft.com/office/officeart/2018/2/layout/IconVerticalSolidList"/>
    <dgm:cxn modelId="{1BECAF58-8E02-442F-A70C-428337807758}" type="presParOf" srcId="{759641CB-D508-49F9-AA17-CDCCD7AD8BAC}" destId="{DC23FF88-2B32-4F43-9CB0-2DDB1A29746D}" srcOrd="3" destOrd="0" presId="urn:microsoft.com/office/officeart/2018/2/layout/IconVerticalSolidList"/>
    <dgm:cxn modelId="{30055011-424B-4B4F-8C97-E845031C5B93}" type="presParOf" srcId="{4BCA925E-8240-46CD-A5F7-B12D451E2306}" destId="{D1912D75-4349-4D2D-8B2E-808EEB4AF634}" srcOrd="1" destOrd="0" presId="urn:microsoft.com/office/officeart/2018/2/layout/IconVerticalSolidList"/>
    <dgm:cxn modelId="{2110CD40-94FA-421A-8A06-9AAE9497769D}" type="presParOf" srcId="{4BCA925E-8240-46CD-A5F7-B12D451E2306}" destId="{B885D79F-2CFC-4224-8C38-1AFDC3741C45}" srcOrd="2" destOrd="0" presId="urn:microsoft.com/office/officeart/2018/2/layout/IconVerticalSolidList"/>
    <dgm:cxn modelId="{391CF798-93F6-4C96-AD0C-22E90AA4607C}" type="presParOf" srcId="{B885D79F-2CFC-4224-8C38-1AFDC3741C45}" destId="{02C878BE-8046-40A8-BF87-2437912B7B0C}" srcOrd="0" destOrd="0" presId="urn:microsoft.com/office/officeart/2018/2/layout/IconVerticalSolidList"/>
    <dgm:cxn modelId="{3FEE2474-ADA0-42CA-B31F-C76FB40F2282}" type="presParOf" srcId="{B885D79F-2CFC-4224-8C38-1AFDC3741C45}" destId="{99C05A0D-496B-493F-9CF4-298C35823B1B}" srcOrd="1" destOrd="0" presId="urn:microsoft.com/office/officeart/2018/2/layout/IconVerticalSolidList"/>
    <dgm:cxn modelId="{DB1F2876-24A1-4016-BF83-3E5DF4D03623}" type="presParOf" srcId="{B885D79F-2CFC-4224-8C38-1AFDC3741C45}" destId="{465F735A-F026-4E27-B41E-744B7D4E8FCC}" srcOrd="2" destOrd="0" presId="urn:microsoft.com/office/officeart/2018/2/layout/IconVerticalSolidList"/>
    <dgm:cxn modelId="{40FDDFA3-2945-4579-9285-03F38E746506}" type="presParOf" srcId="{B885D79F-2CFC-4224-8C38-1AFDC3741C45}" destId="{91EEAAB3-CE85-496C-A64B-E9836392FEFC}" srcOrd="3" destOrd="0" presId="urn:microsoft.com/office/officeart/2018/2/layout/IconVerticalSolidList"/>
    <dgm:cxn modelId="{3570D8F6-B495-4271-839B-AD9736B8632E}" type="presParOf" srcId="{4BCA925E-8240-46CD-A5F7-B12D451E2306}" destId="{928C9624-846A-4780-A1E7-234A45D68CA8}" srcOrd="3" destOrd="0" presId="urn:microsoft.com/office/officeart/2018/2/layout/IconVerticalSolidList"/>
    <dgm:cxn modelId="{8BDA48E4-A7EE-4280-99FD-624782F7B259}" type="presParOf" srcId="{4BCA925E-8240-46CD-A5F7-B12D451E2306}" destId="{BA1033AB-9FA8-452B-B8BA-0E5178E80FE5}" srcOrd="4" destOrd="0" presId="urn:microsoft.com/office/officeart/2018/2/layout/IconVerticalSolidList"/>
    <dgm:cxn modelId="{1F272E3F-B224-4714-9E96-CE1817E91146}" type="presParOf" srcId="{BA1033AB-9FA8-452B-B8BA-0E5178E80FE5}" destId="{A4DDFCD7-E9E7-4B55-944B-F361DF358FEF}" srcOrd="0" destOrd="0" presId="urn:microsoft.com/office/officeart/2018/2/layout/IconVerticalSolidList"/>
    <dgm:cxn modelId="{F47FF90A-1877-4450-8490-CBCA24FC9CB4}" type="presParOf" srcId="{BA1033AB-9FA8-452B-B8BA-0E5178E80FE5}" destId="{93EC3E91-2C44-40FD-88DA-65F304A0EC5C}" srcOrd="1" destOrd="0" presId="urn:microsoft.com/office/officeart/2018/2/layout/IconVerticalSolidList"/>
    <dgm:cxn modelId="{9C91E3A3-D94F-4C3B-811C-F553F3EC6F77}" type="presParOf" srcId="{BA1033AB-9FA8-452B-B8BA-0E5178E80FE5}" destId="{064D310D-166D-4413-84DA-734DFEB200BD}" srcOrd="2" destOrd="0" presId="urn:microsoft.com/office/officeart/2018/2/layout/IconVerticalSolidList"/>
    <dgm:cxn modelId="{CF135419-E584-4112-B396-F67B21E925E7}" type="presParOf" srcId="{BA1033AB-9FA8-452B-B8BA-0E5178E80FE5}" destId="{FFE65B07-6104-4C95-8316-7933766BD11A}" srcOrd="3" destOrd="0" presId="urn:microsoft.com/office/officeart/2018/2/layout/IconVerticalSolidList"/>
    <dgm:cxn modelId="{AC8AC932-CD72-4147-A5A5-8F181817B190}" type="presParOf" srcId="{4BCA925E-8240-46CD-A5F7-B12D451E2306}" destId="{A1CF7385-0671-445D-86E9-F350A5528828}" srcOrd="5" destOrd="0" presId="urn:microsoft.com/office/officeart/2018/2/layout/IconVerticalSolidList"/>
    <dgm:cxn modelId="{4A91E13A-1A71-468F-B1C7-F7B1903F61CE}" type="presParOf" srcId="{4BCA925E-8240-46CD-A5F7-B12D451E2306}" destId="{ED7CD669-5D7B-4563-9632-B7EF43CA045D}" srcOrd="6" destOrd="0" presId="urn:microsoft.com/office/officeart/2018/2/layout/IconVerticalSolidList"/>
    <dgm:cxn modelId="{90012C90-B577-4924-8EBC-B5946D76F28E}" type="presParOf" srcId="{ED7CD669-5D7B-4563-9632-B7EF43CA045D}" destId="{A6464DE8-974E-41C4-8F83-5192FFCF47C7}" srcOrd="0" destOrd="0" presId="urn:microsoft.com/office/officeart/2018/2/layout/IconVerticalSolidList"/>
    <dgm:cxn modelId="{1C9BC1F0-71BC-4868-A942-138FB20266DE}" type="presParOf" srcId="{ED7CD669-5D7B-4563-9632-B7EF43CA045D}" destId="{F6AE43BA-3037-4EBD-A11B-BDA21DBB9C16}" srcOrd="1" destOrd="0" presId="urn:microsoft.com/office/officeart/2018/2/layout/IconVerticalSolidList"/>
    <dgm:cxn modelId="{3FF0D0BE-5C6F-4924-B208-AD3FD7557A3D}" type="presParOf" srcId="{ED7CD669-5D7B-4563-9632-B7EF43CA045D}" destId="{6B3E2E7A-2D83-4E86-8F63-B3663D4B2009}" srcOrd="2" destOrd="0" presId="urn:microsoft.com/office/officeart/2018/2/layout/IconVerticalSolidList"/>
    <dgm:cxn modelId="{C1C3E027-CC2B-4B77-A441-6B01346DD84B}" type="presParOf" srcId="{ED7CD669-5D7B-4563-9632-B7EF43CA045D}" destId="{BB62418F-9041-4D11-96D1-EC777DC1AF6A}" srcOrd="3" destOrd="0" presId="urn:microsoft.com/office/officeart/2018/2/layout/IconVerticalSolidList"/>
    <dgm:cxn modelId="{879A70E8-D42E-439A-B642-C31472DA205B}" type="presParOf" srcId="{4BCA925E-8240-46CD-A5F7-B12D451E2306}" destId="{E503F167-C7C6-4903-A8FA-99FF446F26DA}" srcOrd="7" destOrd="0" presId="urn:microsoft.com/office/officeart/2018/2/layout/IconVerticalSolidList"/>
    <dgm:cxn modelId="{85AF659C-8B05-40D9-9D3A-4C4216C97B72}" type="presParOf" srcId="{4BCA925E-8240-46CD-A5F7-B12D451E2306}" destId="{D960410F-ED3E-4818-A930-852B311DFBED}" srcOrd="8" destOrd="0" presId="urn:microsoft.com/office/officeart/2018/2/layout/IconVerticalSolidList"/>
    <dgm:cxn modelId="{428F4D6A-79F0-41B9-BD59-A09B0D0A505B}" type="presParOf" srcId="{D960410F-ED3E-4818-A930-852B311DFBED}" destId="{668BE6EC-BF27-44D4-9DCA-269084393889}" srcOrd="0" destOrd="0" presId="urn:microsoft.com/office/officeart/2018/2/layout/IconVerticalSolidList"/>
    <dgm:cxn modelId="{6D09191B-1C48-4DDE-8839-37879093C668}" type="presParOf" srcId="{D960410F-ED3E-4818-A930-852B311DFBED}" destId="{EE4894E3-C780-4AE6-9BBA-BD2D5C5201ED}" srcOrd="1" destOrd="0" presId="urn:microsoft.com/office/officeart/2018/2/layout/IconVerticalSolidList"/>
    <dgm:cxn modelId="{814AE6A3-8C76-4512-92F5-7C615DA7083E}" type="presParOf" srcId="{D960410F-ED3E-4818-A930-852B311DFBED}" destId="{E75E762A-8968-4CD4-945E-A004B0916496}" srcOrd="2" destOrd="0" presId="urn:microsoft.com/office/officeart/2018/2/layout/IconVerticalSolidList"/>
    <dgm:cxn modelId="{E8C2AF82-7EE6-4D82-BE43-705AE2BA27B5}" type="presParOf" srcId="{D960410F-ED3E-4818-A930-852B311DFBED}" destId="{31F4EFBB-C410-4A9D-A5DF-F4F448221776}" srcOrd="3" destOrd="0" presId="urn:microsoft.com/office/officeart/2018/2/layout/IconVerticalSolidList"/>
    <dgm:cxn modelId="{0657C065-B680-4BA7-BE87-124159431C9F}" type="presParOf" srcId="{4BCA925E-8240-46CD-A5F7-B12D451E2306}" destId="{E225C782-7ECA-4EF8-9730-A2175A0BB4CA}" srcOrd="9" destOrd="0" presId="urn:microsoft.com/office/officeart/2018/2/layout/IconVerticalSolidList"/>
    <dgm:cxn modelId="{71299EA2-8B49-4E76-8E7B-917D5980065F}" type="presParOf" srcId="{4BCA925E-8240-46CD-A5F7-B12D451E2306}" destId="{B7BDB93E-3005-4959-9B0A-7B2AF5DEDB24}" srcOrd="10" destOrd="0" presId="urn:microsoft.com/office/officeart/2018/2/layout/IconVerticalSolidList"/>
    <dgm:cxn modelId="{EDC38C39-2977-4A6F-980A-27DCD63D43B9}" type="presParOf" srcId="{B7BDB93E-3005-4959-9B0A-7B2AF5DEDB24}" destId="{38D5F8B5-5820-460E-9504-0E33748164EA}" srcOrd="0" destOrd="0" presId="urn:microsoft.com/office/officeart/2018/2/layout/IconVerticalSolidList"/>
    <dgm:cxn modelId="{5BF59FDB-7794-4EDA-9E05-D1F7F9D06BF8}" type="presParOf" srcId="{B7BDB93E-3005-4959-9B0A-7B2AF5DEDB24}" destId="{BAD48B96-15FA-4965-99BE-FB379F23951F}" srcOrd="1" destOrd="0" presId="urn:microsoft.com/office/officeart/2018/2/layout/IconVerticalSolidList"/>
    <dgm:cxn modelId="{E739ED11-E9D3-4AF4-85C0-9D80EC5A269A}" type="presParOf" srcId="{B7BDB93E-3005-4959-9B0A-7B2AF5DEDB24}" destId="{6791A580-2FBD-4A54-BB9B-0CFBB4662D09}" srcOrd="2" destOrd="0" presId="urn:microsoft.com/office/officeart/2018/2/layout/IconVerticalSolidList"/>
    <dgm:cxn modelId="{C4A83D5B-9C86-4625-9A56-BFF41AE03CE4}" type="presParOf" srcId="{B7BDB93E-3005-4959-9B0A-7B2AF5DEDB24}" destId="{5D69E369-B0A2-4A1B-A12C-BE797CF350D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8CD781-9D32-4E58-AC7B-E9FA487A3022}">
      <dsp:nvSpPr>
        <dsp:cNvPr id="0" name=""/>
        <dsp:cNvSpPr/>
      </dsp:nvSpPr>
      <dsp:spPr>
        <a:xfrm>
          <a:off x="0" y="1901"/>
          <a:ext cx="63016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D67542-040E-4B60-A195-2E7B9B755AE8}">
      <dsp:nvSpPr>
        <dsp:cNvPr id="0" name=""/>
        <dsp:cNvSpPr/>
      </dsp:nvSpPr>
      <dsp:spPr>
        <a:xfrm>
          <a:off x="245129" y="184229"/>
          <a:ext cx="445690" cy="4456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23FF88-2B32-4F43-9CB0-2DDB1A29746D}">
      <dsp:nvSpPr>
        <dsp:cNvPr id="0" name=""/>
        <dsp:cNvSpPr/>
      </dsp:nvSpPr>
      <dsp:spPr>
        <a:xfrm>
          <a:off x="935949" y="1901"/>
          <a:ext cx="53656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Description</a:t>
          </a:r>
        </a:p>
      </dsp:txBody>
      <dsp:txXfrm>
        <a:off x="935949" y="1901"/>
        <a:ext cx="5365651" cy="810345"/>
      </dsp:txXfrm>
    </dsp:sp>
    <dsp:sp modelId="{02C878BE-8046-40A8-BF87-2437912B7B0C}">
      <dsp:nvSpPr>
        <dsp:cNvPr id="0" name=""/>
        <dsp:cNvSpPr/>
      </dsp:nvSpPr>
      <dsp:spPr>
        <a:xfrm>
          <a:off x="0" y="1014833"/>
          <a:ext cx="63016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C05A0D-496B-493F-9CF4-298C35823B1B}">
      <dsp:nvSpPr>
        <dsp:cNvPr id="0" name=""/>
        <dsp:cNvSpPr/>
      </dsp:nvSpPr>
      <dsp:spPr>
        <a:xfrm>
          <a:off x="245129" y="1197161"/>
          <a:ext cx="445690" cy="4456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EEAAB3-CE85-496C-A64B-E9836392FEFC}">
      <dsp:nvSpPr>
        <dsp:cNvPr id="0" name=""/>
        <dsp:cNvSpPr/>
      </dsp:nvSpPr>
      <dsp:spPr>
        <a:xfrm>
          <a:off x="935949" y="1014833"/>
          <a:ext cx="53656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Case Study</a:t>
          </a:r>
        </a:p>
      </dsp:txBody>
      <dsp:txXfrm>
        <a:off x="935949" y="1014833"/>
        <a:ext cx="5365651" cy="810345"/>
      </dsp:txXfrm>
    </dsp:sp>
    <dsp:sp modelId="{A4DDFCD7-E9E7-4B55-944B-F361DF358FEF}">
      <dsp:nvSpPr>
        <dsp:cNvPr id="0" name=""/>
        <dsp:cNvSpPr/>
      </dsp:nvSpPr>
      <dsp:spPr>
        <a:xfrm>
          <a:off x="0" y="2027765"/>
          <a:ext cx="63016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EC3E91-2C44-40FD-88DA-65F304A0EC5C}">
      <dsp:nvSpPr>
        <dsp:cNvPr id="0" name=""/>
        <dsp:cNvSpPr/>
      </dsp:nvSpPr>
      <dsp:spPr>
        <a:xfrm>
          <a:off x="245129" y="2210093"/>
          <a:ext cx="445690" cy="4456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E65B07-6104-4C95-8316-7933766BD11A}">
      <dsp:nvSpPr>
        <dsp:cNvPr id="0" name=""/>
        <dsp:cNvSpPr/>
      </dsp:nvSpPr>
      <dsp:spPr>
        <a:xfrm>
          <a:off x="935949" y="2027765"/>
          <a:ext cx="53656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Architecture of Servers</a:t>
          </a:r>
        </a:p>
      </dsp:txBody>
      <dsp:txXfrm>
        <a:off x="935949" y="2027765"/>
        <a:ext cx="5365651" cy="810345"/>
      </dsp:txXfrm>
    </dsp:sp>
    <dsp:sp modelId="{A6464DE8-974E-41C4-8F83-5192FFCF47C7}">
      <dsp:nvSpPr>
        <dsp:cNvPr id="0" name=""/>
        <dsp:cNvSpPr/>
      </dsp:nvSpPr>
      <dsp:spPr>
        <a:xfrm>
          <a:off x="0" y="3040697"/>
          <a:ext cx="63016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AE43BA-3037-4EBD-A11B-BDA21DBB9C16}">
      <dsp:nvSpPr>
        <dsp:cNvPr id="0" name=""/>
        <dsp:cNvSpPr/>
      </dsp:nvSpPr>
      <dsp:spPr>
        <a:xfrm>
          <a:off x="245129" y="3223025"/>
          <a:ext cx="445690" cy="4456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62418F-9041-4D11-96D1-EC777DC1AF6A}">
      <dsp:nvSpPr>
        <dsp:cNvPr id="0" name=""/>
        <dsp:cNvSpPr/>
      </dsp:nvSpPr>
      <dsp:spPr>
        <a:xfrm>
          <a:off x="935949" y="3040697"/>
          <a:ext cx="53656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Designed Features</a:t>
          </a:r>
        </a:p>
      </dsp:txBody>
      <dsp:txXfrm>
        <a:off x="935949" y="3040697"/>
        <a:ext cx="5365651" cy="810345"/>
      </dsp:txXfrm>
    </dsp:sp>
    <dsp:sp modelId="{668BE6EC-BF27-44D4-9DCA-269084393889}">
      <dsp:nvSpPr>
        <dsp:cNvPr id="0" name=""/>
        <dsp:cNvSpPr/>
      </dsp:nvSpPr>
      <dsp:spPr>
        <a:xfrm>
          <a:off x="0" y="4053629"/>
          <a:ext cx="63016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4894E3-C780-4AE6-9BBA-BD2D5C5201ED}">
      <dsp:nvSpPr>
        <dsp:cNvPr id="0" name=""/>
        <dsp:cNvSpPr/>
      </dsp:nvSpPr>
      <dsp:spPr>
        <a:xfrm>
          <a:off x="245129" y="4235957"/>
          <a:ext cx="445690" cy="4456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F4EFBB-C410-4A9D-A5DF-F4F448221776}">
      <dsp:nvSpPr>
        <dsp:cNvPr id="0" name=""/>
        <dsp:cNvSpPr/>
      </dsp:nvSpPr>
      <dsp:spPr>
        <a:xfrm>
          <a:off x="935949" y="4053629"/>
          <a:ext cx="53656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Techniques used</a:t>
          </a:r>
        </a:p>
      </dsp:txBody>
      <dsp:txXfrm>
        <a:off x="935949" y="4053629"/>
        <a:ext cx="5365651" cy="810345"/>
      </dsp:txXfrm>
    </dsp:sp>
    <dsp:sp modelId="{38D5F8B5-5820-460E-9504-0E33748164EA}">
      <dsp:nvSpPr>
        <dsp:cNvPr id="0" name=""/>
        <dsp:cNvSpPr/>
      </dsp:nvSpPr>
      <dsp:spPr>
        <a:xfrm>
          <a:off x="0" y="5066561"/>
          <a:ext cx="63016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D48B96-15FA-4965-99BE-FB379F23951F}">
      <dsp:nvSpPr>
        <dsp:cNvPr id="0" name=""/>
        <dsp:cNvSpPr/>
      </dsp:nvSpPr>
      <dsp:spPr>
        <a:xfrm>
          <a:off x="245129" y="5248889"/>
          <a:ext cx="445690" cy="44569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69E369-B0A2-4A1B-A12C-BE797CF350DF}">
      <dsp:nvSpPr>
        <dsp:cNvPr id="0" name=""/>
        <dsp:cNvSpPr/>
      </dsp:nvSpPr>
      <dsp:spPr>
        <a:xfrm>
          <a:off x="935949" y="5066561"/>
          <a:ext cx="53656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Demo</a:t>
          </a:r>
        </a:p>
      </dsp:txBody>
      <dsp:txXfrm>
        <a:off x="935949" y="5066561"/>
        <a:ext cx="5365651" cy="8103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BFF1B3-1DEB-C94C-AEF7-9B8CF470D39F}" type="datetimeFigureOut">
              <a:rPr lang="en-CN" smtClean="0"/>
              <a:t>2024/5/26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309CD-5A6B-6244-AD84-8E152E7F6DF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88396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Pictures from:</a:t>
            </a:r>
            <a:br>
              <a:rPr lang="en-US" dirty="0"/>
            </a:br>
            <a:r>
              <a:rPr lang="en-US" dirty="0"/>
              <a:t>https://</a:t>
            </a:r>
            <a:r>
              <a:rPr lang="en-US" dirty="0" err="1"/>
              <a:t>blog.lxdlam.com</a:t>
            </a:r>
            <a:r>
              <a:rPr lang="en-US" dirty="0"/>
              <a:t>/post/24e3aa77/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309CD-5A6B-6244-AD84-8E152E7F6DFB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43121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Pictures from:</a:t>
            </a:r>
            <a:br>
              <a:rPr lang="en-US" dirty="0"/>
            </a:br>
            <a:r>
              <a:rPr lang="en-US" dirty="0"/>
              <a:t>https://</a:t>
            </a:r>
            <a:r>
              <a:rPr lang="en-US" dirty="0" err="1"/>
              <a:t>scripterswar.com</a:t>
            </a:r>
            <a:r>
              <a:rPr lang="en-US" dirty="0"/>
              <a:t>/tutorial/</a:t>
            </a:r>
            <a:r>
              <a:rPr lang="en-US" dirty="0" err="1"/>
              <a:t>nodejs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309CD-5A6B-6244-AD84-8E152E7F6DFB}" type="slidenum">
              <a:rPr lang="en-CN" smtClean="0"/>
              <a:t>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08454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309CD-5A6B-6244-AD84-8E152E7F6DFB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6207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309CD-5A6B-6244-AD84-8E152E7F6DFB}" type="slidenum">
              <a:rPr lang="en-CN" smtClean="0"/>
              <a:t>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25989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309CD-5A6B-6244-AD84-8E152E7F6DFB}" type="slidenum">
              <a:rPr lang="en-CN" smtClean="0"/>
              <a:t>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04465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309CD-5A6B-6244-AD84-8E152E7F6DFB}" type="slidenum">
              <a:rPr lang="en-CN" smtClean="0"/>
              <a:t>10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00334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www.pngsucai.com</a:t>
            </a:r>
            <a:r>
              <a:rPr lang="en-US" dirty="0"/>
              <a:t>/</a:t>
            </a:r>
            <a:r>
              <a:rPr lang="en-US" dirty="0" err="1"/>
              <a:t>png</a:t>
            </a:r>
            <a:r>
              <a:rPr lang="en-US" dirty="0"/>
              <a:t>/8154480.html</a:t>
            </a:r>
            <a:br>
              <a:rPr lang="en-US" dirty="0"/>
            </a:br>
            <a:r>
              <a:rPr lang="en-US" dirty="0"/>
              <a:t>https://</a:t>
            </a:r>
            <a:r>
              <a:rPr lang="en-US" dirty="0" err="1"/>
              <a:t>stock.adobe.com</a:t>
            </a:r>
            <a:r>
              <a:rPr lang="en-US" dirty="0"/>
              <a:t>/</a:t>
            </a:r>
            <a:r>
              <a:rPr lang="en-US" dirty="0" err="1"/>
              <a:t>hk</a:t>
            </a:r>
            <a:r>
              <a:rPr lang="en-US" dirty="0"/>
              <a:t>/images/national-id-card/11537815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309CD-5A6B-6244-AD84-8E152E7F6DFB}" type="slidenum">
              <a:rPr lang="en-CN" smtClean="0"/>
              <a:t>11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43710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www.pinterest.com.mx</a:t>
            </a:r>
            <a:r>
              <a:rPr lang="en-US" dirty="0"/>
              <a:t>/pin/683843524667290269/</a:t>
            </a:r>
          </a:p>
          <a:p>
            <a:r>
              <a:rPr lang="en-US" dirty="0"/>
              <a:t>https://</a:t>
            </a:r>
            <a:r>
              <a:rPr lang="en-US" dirty="0" err="1"/>
              <a:t>stock.adobe.com</a:t>
            </a:r>
            <a:r>
              <a:rPr lang="en-US" dirty="0"/>
              <a:t>/de/images/sending-post-letter-service-concept-young-smiling-man-cartoon-character-standing-putting-envelope-with-letter-into-red-post-office-box-vector-illustration/467173691</a:t>
            </a:r>
          </a:p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309CD-5A6B-6244-AD84-8E152E7F6DFB}" type="slidenum">
              <a:rPr lang="en-CN" smtClean="0"/>
              <a:t>12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55906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565D0-2A51-4BF6-5D13-E63F1AF84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4727D-044D-4510-6F55-E4A8C2803C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20ECA-5C83-BF1E-EE3B-70FBE81E3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92EF-94D7-5C4A-A8AE-2B6158C176E4}" type="datetimeFigureOut">
              <a:rPr lang="en-CN" smtClean="0"/>
              <a:t>2024/5/26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3A587-462A-739E-5609-C77C9C07A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C9BE1-D7AA-B4EF-86AA-BB5C86617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EB54A-0313-D340-9038-EC11AE6AD28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96878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C1C0C-C909-6989-1D7A-F387D8AC4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CAE23A-DF8F-8B0D-7AC2-A9742B4D5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EA2F3-EA8B-7B63-7F92-F09F8CF24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92EF-94D7-5C4A-A8AE-2B6158C176E4}" type="datetimeFigureOut">
              <a:rPr lang="en-CN" smtClean="0"/>
              <a:t>2024/5/26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31AF9-813A-161F-FE01-7759B6F12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45078-7AD2-C254-7268-3ABCE918A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EB54A-0313-D340-9038-EC11AE6AD28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10438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156653-4BDC-F73E-2B9D-8962D63020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128370-C8B6-AE45-CC2B-E7C77A105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38883-DC38-AABC-9095-A22ED7DAC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92EF-94D7-5C4A-A8AE-2B6158C176E4}" type="datetimeFigureOut">
              <a:rPr lang="en-CN" smtClean="0"/>
              <a:t>2024/5/26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33604-9C11-F12E-F90F-5A15804FB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7D1AB-A6D2-5DA9-4BE8-C5F1B90B1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EB54A-0313-D340-9038-EC11AE6AD28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46806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978E2-D363-189A-2459-1F6D56E8F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26C60-FEEC-9FCB-5762-745DA0FAA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2E3DF-AAFB-2F1D-7EE0-54A68D988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92EF-94D7-5C4A-A8AE-2B6158C176E4}" type="datetimeFigureOut">
              <a:rPr lang="en-CN" smtClean="0"/>
              <a:t>2024/5/26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CB2F6-CFC0-8CAA-C22F-3375FB01F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5ED9B-22F8-73A7-28EA-91981CB34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EB54A-0313-D340-9038-EC11AE6AD28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3904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AD9A5-0D51-3F57-1205-1096F01D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C8520-056D-1576-0738-E48BE0AB8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981FF-943B-7269-D1A6-FD36D6C07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92EF-94D7-5C4A-A8AE-2B6158C176E4}" type="datetimeFigureOut">
              <a:rPr lang="en-CN" smtClean="0"/>
              <a:t>2024/5/26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A1A2F-CC64-074A-168E-6D3A1E9F1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B68A2-09C3-E641-3145-692A8AF34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EB54A-0313-D340-9038-EC11AE6AD28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4433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4AA15-CB0B-F654-334F-52AD24E74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90ABF-7756-371E-45E5-42FCCE2954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9F40E1-5049-32FA-CCF4-902FBC347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2D596-8CEC-FEC5-7150-32181673A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92EF-94D7-5C4A-A8AE-2B6158C176E4}" type="datetimeFigureOut">
              <a:rPr lang="en-CN" smtClean="0"/>
              <a:t>2024/5/26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E3A03F-0AE5-B6C1-1797-88F29F94C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F9C77-D5F1-4AF3-3253-24F17AF37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EB54A-0313-D340-9038-EC11AE6AD28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12933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23292-1DEF-C04F-1092-63514D742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7682A-1D1C-0D1D-C4F5-60ABF6402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B52679-725E-2B46-3159-7283A9C2C7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ACB277-1930-04AE-37E5-48A92BD2E6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F54E7C-CD9B-C364-CB7B-30DF7FC6BA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793B6D-5CE1-0247-17A9-4F0330ACE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92EF-94D7-5C4A-A8AE-2B6158C176E4}" type="datetimeFigureOut">
              <a:rPr lang="en-CN" smtClean="0"/>
              <a:t>2024/5/26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91EC2B-09D4-614B-C422-FFF62EADD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8672DD-5BA5-9A0E-ECB5-584C35160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EB54A-0313-D340-9038-EC11AE6AD28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71294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528E-88E6-E179-DF85-0457C6493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5FEEB9-4FC8-3354-3DB9-3F0763CA7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92EF-94D7-5C4A-A8AE-2B6158C176E4}" type="datetimeFigureOut">
              <a:rPr lang="en-CN" smtClean="0"/>
              <a:t>2024/5/26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2D0EB3-D9D9-E235-700B-7CB5DB369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81739-C30C-2FEB-A578-F15B4E8C2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EB54A-0313-D340-9038-EC11AE6AD28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58294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869B5E-CE0C-F99D-7B79-DD8078C66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92EF-94D7-5C4A-A8AE-2B6158C176E4}" type="datetimeFigureOut">
              <a:rPr lang="en-CN" smtClean="0"/>
              <a:t>2024/5/26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D9A1D9-01AE-4B75-046F-E830BBEA8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68AC9-A2BC-27DF-F1EB-89E1BAC11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EB54A-0313-D340-9038-EC11AE6AD28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2954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608C0-89D3-83C0-7D56-7305614B9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0A19C-4394-527B-058D-D50EF8849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7D6AA-E0D6-18FB-B7E1-58C2422D0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D01C-76CB-3F84-F3F3-AD971A6D1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92EF-94D7-5C4A-A8AE-2B6158C176E4}" type="datetimeFigureOut">
              <a:rPr lang="en-CN" smtClean="0"/>
              <a:t>2024/5/26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232AF0-80DC-2481-EAB8-C65096B37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5F77B-6BDD-6D2D-07A2-387D8498C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EB54A-0313-D340-9038-EC11AE6AD28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47096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16AE0-B134-2786-CDF5-0B0E94C49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38FF6B-411D-78D0-E7FB-310C337D1B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40A0B-1579-6E5F-3D30-998FEE103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6E7E86-5AC0-10EE-FCAA-087A07F82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92EF-94D7-5C4A-A8AE-2B6158C176E4}" type="datetimeFigureOut">
              <a:rPr lang="en-CN" smtClean="0"/>
              <a:t>2024/5/26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98556E-5419-5691-AF5A-EF274C963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295C1-9B25-0403-0773-C0FB984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EB54A-0313-D340-9038-EC11AE6AD28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7360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8EE535-DCD3-D6F8-04EB-FBAF4BC5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5430F-9FD2-6438-6625-9BCDE6723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D06B2-1046-5ED0-D546-8B27C49715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EB92EF-94D7-5C4A-A8AE-2B6158C176E4}" type="datetimeFigureOut">
              <a:rPr lang="en-CN" smtClean="0"/>
              <a:t>2024/5/26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80FFC-38F0-F342-F442-D1FD88BD33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A2ECD-0070-D4E3-F6E1-2BCA6F322A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EEB54A-0313-D340-9038-EC11AE6AD28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63165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42BC7E5-76DB-4826-8C07-4A49B6353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0" name="Freeform: Shape 11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32" name="Freeform: Shape 13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8992" y="-34538"/>
            <a:ext cx="6655405" cy="633547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15">
            <a:extLst>
              <a:ext uri="{FF2B5EF4-FFF2-40B4-BE49-F238E27FC236}">
                <a16:creationId xmlns:a16="http://schemas.microsoft.com/office/drawing/2014/main" id="{2B06059C-C357-4011-82B9-9C0106301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5194" y="-23905"/>
            <a:ext cx="6705251" cy="63185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17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6886" y="-23905"/>
            <a:ext cx="6705251" cy="6215019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084E2-294D-E3EF-1FC4-4F3EE7BB1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2409" y="895483"/>
            <a:ext cx="5786232" cy="3011190"/>
          </a:xfrm>
        </p:spPr>
        <p:txBody>
          <a:bodyPr>
            <a:normAutofit/>
          </a:bodyPr>
          <a:lstStyle/>
          <a:p>
            <a:r>
              <a:rPr lang="en-CN" sz="5400" dirty="0">
                <a:solidFill>
                  <a:schemeClr val="bg1"/>
                </a:solidFill>
              </a:rPr>
              <a:t>Simple Mutiplayer Server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3237EC-9FC6-37D2-A4A0-69352FDB79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6270" y="4142096"/>
            <a:ext cx="5338511" cy="1055142"/>
          </a:xfrm>
        </p:spPr>
        <p:txBody>
          <a:bodyPr>
            <a:normAutofit/>
          </a:bodyPr>
          <a:lstStyle/>
          <a:p>
            <a:r>
              <a:rPr lang="en-CN" sz="2000" dirty="0">
                <a:solidFill>
                  <a:schemeClr val="bg1"/>
                </a:solidFill>
              </a:rPr>
              <a:t>Chenyun Fu</a:t>
            </a:r>
            <a:br>
              <a:rPr lang="en-CN" sz="2000" dirty="0">
                <a:solidFill>
                  <a:schemeClr val="bg1"/>
                </a:solidFill>
              </a:rPr>
            </a:br>
            <a:r>
              <a:rPr lang="en-CN" sz="2000" dirty="0">
                <a:solidFill>
                  <a:schemeClr val="bg1"/>
                </a:solidFill>
              </a:rPr>
              <a:t>Student Nr. 39224996 </a:t>
            </a:r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218E095B-4870-4AD5-9C41-C16D5952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83101" y="3578317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E8CB2F0-2F5A-4EBD-B214-E0309C31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FD3887D-244B-4EC4-9208-E304984C5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7224C31-855E-4593-8A58-5B2B0CC4F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378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7492-793D-9AA1-83B0-ED9CBAA3C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kern="1200">
                <a:latin typeface="+mj-lt"/>
                <a:ea typeface="+mj-ea"/>
                <a:cs typeface="+mj-cs"/>
              </a:rPr>
              <a:t>Designed Features – </a:t>
            </a:r>
            <a:r>
              <a:rPr lang="en-US" sz="3200" b="1" kern="1200">
                <a:latin typeface="+mj-lt"/>
                <a:ea typeface="+mj-ea"/>
                <a:cs typeface="+mj-cs"/>
              </a:rPr>
              <a:t>Registration</a:t>
            </a:r>
            <a:endParaRPr lang="en-US" sz="3200" kern="1200"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7C4B2-DA68-55D3-D32E-278E52F5F90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76693" y="2533476"/>
            <a:ext cx="3455821" cy="3447832"/>
          </a:xfrm>
        </p:spPr>
        <p:txBody>
          <a:bodyPr anchor="t">
            <a:normAutofit/>
          </a:bodyPr>
          <a:lstStyle/>
          <a:p>
            <a:r>
              <a:rPr lang="en-CN" sz="2000"/>
              <a:t>client: </a:t>
            </a:r>
          </a:p>
          <a:p>
            <a:pPr lvl="1"/>
            <a:r>
              <a:rPr lang="en-CN" sz="2000"/>
              <a:t>send request to gateway</a:t>
            </a:r>
          </a:p>
          <a:p>
            <a:r>
              <a:rPr lang="en-CN" sz="2000"/>
              <a:t>gateway: </a:t>
            </a:r>
          </a:p>
          <a:p>
            <a:pPr lvl="1"/>
            <a:r>
              <a:rPr lang="en-CN" sz="2000"/>
              <a:t>forward request to user managment server</a:t>
            </a:r>
          </a:p>
          <a:p>
            <a:r>
              <a:rPr lang="en-CN" sz="2000"/>
              <a:t>user server: </a:t>
            </a:r>
          </a:p>
          <a:p>
            <a:pPr lvl="1"/>
            <a:r>
              <a:rPr lang="en-CN" sz="2000"/>
              <a:t>process the request and the data package; </a:t>
            </a:r>
          </a:p>
          <a:p>
            <a:pPr lvl="1"/>
            <a:r>
              <a:rPr lang="en-CN" sz="2000"/>
              <a:t>send data to database</a:t>
            </a:r>
          </a:p>
        </p:txBody>
      </p:sp>
      <p:pic>
        <p:nvPicPr>
          <p:cNvPr id="4" name="Content Placeholder 4" descr="A diagram of a server&#10;&#10;Description automatically generated">
            <a:extLst>
              <a:ext uri="{FF2B5EF4-FFF2-40B4-BE49-F238E27FC236}">
                <a16:creationId xmlns:a16="http://schemas.microsoft.com/office/drawing/2014/main" id="{4FEA4807-448D-EBA4-7644-D932A560E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87672" y="1293225"/>
            <a:ext cx="6389346" cy="4280859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0210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7" name="Rectangle 4106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097492-793D-9AA1-83B0-ED9CBAA3C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Designed Features - 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Login and </a:t>
            </a:r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Authentification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4" name="Content Placeholder 4" descr="A diagram of a server&#10;&#10;Description automatically generated">
            <a:extLst>
              <a:ext uri="{FF2B5EF4-FFF2-40B4-BE49-F238E27FC236}">
                <a16:creationId xmlns:a16="http://schemas.microsoft.com/office/drawing/2014/main" id="{4FEA4807-448D-EBA4-7644-D932A560E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55" r="-2" b="-2"/>
          <a:stretch/>
        </p:blipFill>
        <p:spPr>
          <a:xfrm>
            <a:off x="198741" y="2410448"/>
            <a:ext cx="5803323" cy="3890357"/>
          </a:xfrm>
          <a:prstGeom prst="rect">
            <a:avLst/>
          </a:prstGeom>
        </p:spPr>
      </p:pic>
      <p:pic>
        <p:nvPicPr>
          <p:cNvPr id="4098" name="Picture 2" descr="矢量酒店前台服务员">
            <a:extLst>
              <a:ext uri="{FF2B5EF4-FFF2-40B4-BE49-F238E27FC236}">
                <a16:creationId xmlns:a16="http://schemas.microsoft.com/office/drawing/2014/main" id="{7D8A05A9-83B4-7AF1-A880-B127AE4EA6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8" r="-2" b="27894"/>
          <a:stretch/>
        </p:blipFill>
        <p:spPr bwMode="auto">
          <a:xfrm>
            <a:off x="6189934" y="2410448"/>
            <a:ext cx="5803323" cy="389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National id card">
            <a:extLst>
              <a:ext uri="{FF2B5EF4-FFF2-40B4-BE49-F238E27FC236}">
                <a16:creationId xmlns:a16="http://schemas.microsoft.com/office/drawing/2014/main" id="{06835310-FF89-E317-FA40-EF657EB52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595" y="1268859"/>
            <a:ext cx="2713037" cy="1939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634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B7D5C-548F-F990-2DC2-4462C6805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010275"/>
            <a:ext cx="9144000" cy="7573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Techniques used - Socket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1465871-F368-C1E1-84E7-46BDBE7162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6" r="-4" b="24122"/>
          <a:stretch/>
        </p:blipFill>
        <p:spPr bwMode="auto">
          <a:xfrm>
            <a:off x="877414" y="877413"/>
            <a:ext cx="5218586" cy="3756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ending post letter service concept. Young smiling man cartoon character standing putting envelope with letter into red post office box vector illustration ">
            <a:extLst>
              <a:ext uri="{FF2B5EF4-FFF2-40B4-BE49-F238E27FC236}">
                <a16:creationId xmlns:a16="http://schemas.microsoft.com/office/drawing/2014/main" id="{B1AFF209-4FFE-FF9D-1B92-479A53A839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81" b="3"/>
          <a:stretch/>
        </p:blipFill>
        <p:spPr bwMode="auto">
          <a:xfrm>
            <a:off x="6096001" y="877413"/>
            <a:ext cx="5218586" cy="3756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1" name="Rectangle 3080">
            <a:extLst>
              <a:ext uri="{FF2B5EF4-FFF2-40B4-BE49-F238E27FC236}">
                <a16:creationId xmlns:a16="http://schemas.microsoft.com/office/drawing/2014/main" id="{2F4C03CF-76AD-2B9F-7EAC-BD21772B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033402" y="-604469"/>
            <a:ext cx="123362" cy="1043900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5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D9459D69-81E2-5DEC-98A2-EF3BBA4EA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18160" y="2080291"/>
            <a:ext cx="123362" cy="5069490"/>
          </a:xfrm>
          <a:prstGeom prst="rect">
            <a:avLst/>
          </a:prstGeom>
          <a:gradFill>
            <a:gsLst>
              <a:gs pos="19000">
                <a:schemeClr val="accent5">
                  <a:alpha val="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32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E023B-58DB-78ED-D7DB-2CBD5887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0D281-8B6E-F050-98F9-BF579E4B7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67431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E92FE-69D8-9DAB-A031-D66F7654F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CN">
                <a:solidFill>
                  <a:schemeClr val="bg1"/>
                </a:solidFill>
              </a:rPr>
              <a:t>Content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0EC0F1A-CAF7-8D87-784F-4BA77778C3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5953148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546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4F004-C040-3CE7-8CAE-9C0708195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87621-4416-0240-472B-55818908A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Multi-server project</a:t>
            </a:r>
          </a:p>
          <a:p>
            <a:r>
              <a:rPr lang="en-US" dirty="0"/>
              <a:t>Designed for real-time </a:t>
            </a:r>
            <a:r>
              <a:rPr lang="en-US" dirty="0" err="1"/>
              <a:t>mutiplayer</a:t>
            </a:r>
            <a:r>
              <a:rPr lang="en-US" dirty="0"/>
              <a:t> interaction</a:t>
            </a:r>
          </a:p>
          <a:p>
            <a:r>
              <a:rPr lang="en-US" dirty="0"/>
              <a:t>Designed for handle user management</a:t>
            </a:r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352777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E055D0-CEBD-DCA9-7FD9-5F62BF330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Case Study 1 – Server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3EAB13-110F-5D8E-C535-8DB71B71A8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2598"/>
          <a:stretch/>
        </p:blipFill>
        <p:spPr>
          <a:xfrm>
            <a:off x="2190019" y="1675227"/>
            <a:ext cx="7811962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396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E055D0-CEBD-DCA9-7FD9-5F62BF330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3" y="1422400"/>
            <a:ext cx="450555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chemeClr val="bg1"/>
                </a:solidFill>
              </a:rPr>
              <a:t>Case Study 2 – Real-Time Online Game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277405F-0B4F-4418-B773-1B3881412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0421" y="226893"/>
            <a:ext cx="5968658" cy="6085007"/>
          </a:xfrm>
          <a:custGeom>
            <a:avLst/>
            <a:gdLst>
              <a:gd name="connsiteX0" fmla="*/ 0 w 5968658"/>
              <a:gd name="connsiteY0" fmla="*/ 0 h 6085007"/>
              <a:gd name="connsiteX1" fmla="*/ 3557919 w 5968658"/>
              <a:gd name="connsiteY1" fmla="*/ 0 h 6085007"/>
              <a:gd name="connsiteX2" fmla="*/ 3557919 w 5968658"/>
              <a:gd name="connsiteY2" fmla="*/ 2195749 h 6085007"/>
              <a:gd name="connsiteX3" fmla="*/ 5968658 w 5968658"/>
              <a:gd name="connsiteY3" fmla="*/ 2195749 h 6085007"/>
              <a:gd name="connsiteX4" fmla="*/ 5968658 w 5968658"/>
              <a:gd name="connsiteY4" fmla="*/ 6085007 h 6085007"/>
              <a:gd name="connsiteX5" fmla="*/ 2058230 w 5968658"/>
              <a:gd name="connsiteY5" fmla="*/ 6085007 h 6085007"/>
              <a:gd name="connsiteX6" fmla="*/ 2058230 w 5968658"/>
              <a:gd name="connsiteY6" fmla="*/ 3538657 h 6085007"/>
              <a:gd name="connsiteX7" fmla="*/ 0 w 5968658"/>
              <a:gd name="connsiteY7" fmla="*/ 3538657 h 608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8658" h="6085007">
                <a:moveTo>
                  <a:pt x="0" y="0"/>
                </a:moveTo>
                <a:lnTo>
                  <a:pt x="3557919" y="0"/>
                </a:lnTo>
                <a:lnTo>
                  <a:pt x="3557919" y="2195749"/>
                </a:lnTo>
                <a:lnTo>
                  <a:pt x="5968658" y="2195749"/>
                </a:lnTo>
                <a:lnTo>
                  <a:pt x="5968658" y="6085007"/>
                </a:lnTo>
                <a:lnTo>
                  <a:pt x="2058230" y="6085007"/>
                </a:lnTo>
                <a:lnTo>
                  <a:pt x="2058230" y="3538657"/>
                </a:lnTo>
                <a:lnTo>
                  <a:pt x="0" y="3538657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9899D94-0EAE-9CA2-54C6-A808894C8E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16488" y="2663211"/>
            <a:ext cx="3254755" cy="34081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2119CB-AC35-5EBA-F301-2BFC4E2D32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6393" y="598533"/>
            <a:ext cx="3105975" cy="279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11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CA4035-18FA-F899-212D-F7FFE7EEE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Architecture of Servers</a:t>
            </a:r>
          </a:p>
        </p:txBody>
      </p:sp>
      <p:pic>
        <p:nvPicPr>
          <p:cNvPr id="5" name="Content Placeholder 4" descr="A diagram of a server&#10;&#10;Description automatically generated">
            <a:extLst>
              <a:ext uri="{FF2B5EF4-FFF2-40B4-BE49-F238E27FC236}">
                <a16:creationId xmlns:a16="http://schemas.microsoft.com/office/drawing/2014/main" id="{4664A300-5F10-B621-E055-4A8AA46481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16746" y="1675227"/>
            <a:ext cx="655850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459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CA4035-18FA-F899-212D-F7FFE7EEE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2119" y="891540"/>
            <a:ext cx="4589493" cy="157830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 dirty="0">
                <a:latin typeface="+mj-lt"/>
                <a:ea typeface="+mj-ea"/>
                <a:cs typeface="+mj-cs"/>
              </a:rPr>
              <a:t>Architecture of Servers</a:t>
            </a:r>
          </a:p>
        </p:txBody>
      </p:sp>
      <p:pic>
        <p:nvPicPr>
          <p:cNvPr id="12" name="Picture 11" descr="Illuminated server room panel">
            <a:extLst>
              <a:ext uri="{FF2B5EF4-FFF2-40B4-BE49-F238E27FC236}">
                <a16:creationId xmlns:a16="http://schemas.microsoft.com/office/drawing/2014/main" id="{C96179D5-57CD-E734-3756-6D47F0BA63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82" r="20113" b="-1"/>
          <a:stretch/>
        </p:blipFill>
        <p:spPr>
          <a:xfrm>
            <a:off x="1" y="10"/>
            <a:ext cx="6832674" cy="6857990"/>
          </a:xfrm>
          <a:custGeom>
            <a:avLst/>
            <a:gdLst/>
            <a:ahLst/>
            <a:cxnLst/>
            <a:rect l="l" t="t" r="r" b="b"/>
            <a:pathLst>
              <a:path w="6832674" h="6858000">
                <a:moveTo>
                  <a:pt x="0" y="0"/>
                </a:moveTo>
                <a:lnTo>
                  <a:pt x="6832674" y="0"/>
                </a:lnTo>
                <a:lnTo>
                  <a:pt x="6749707" y="183520"/>
                </a:lnTo>
                <a:cubicBezTo>
                  <a:pt x="6327787" y="1181050"/>
                  <a:pt x="6094475" y="2277779"/>
                  <a:pt x="6094475" y="3429000"/>
                </a:cubicBezTo>
                <a:cubicBezTo>
                  <a:pt x="6094475" y="4580222"/>
                  <a:pt x="6327787" y="5676950"/>
                  <a:pt x="6749707" y="6674481"/>
                </a:cubicBezTo>
                <a:lnTo>
                  <a:pt x="683267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7AE11-4965-A0D9-6507-638D735A7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119" y="2630161"/>
            <a:ext cx="4589491" cy="3332489"/>
          </a:xfrm>
        </p:spPr>
        <p:txBody>
          <a:bodyPr>
            <a:normAutofit/>
          </a:bodyPr>
          <a:lstStyle/>
          <a:p>
            <a:r>
              <a:rPr lang="en-US" sz="2000" dirty="0"/>
              <a:t>Client and Frontend (HTML)</a:t>
            </a:r>
          </a:p>
          <a:p>
            <a:r>
              <a:rPr lang="en-US" sz="2000" dirty="0"/>
              <a:t>Gateway Server (</a:t>
            </a:r>
            <a:r>
              <a:rPr lang="en-US" sz="2000" dirty="0" err="1"/>
              <a:t>Express.js</a:t>
            </a:r>
            <a:r>
              <a:rPr lang="en-US" sz="2000" dirty="0"/>
              <a:t>)</a:t>
            </a:r>
          </a:p>
          <a:p>
            <a:r>
              <a:rPr lang="en-US" sz="2000" dirty="0" err="1"/>
              <a:t>Authentification</a:t>
            </a:r>
            <a:r>
              <a:rPr lang="en-US" sz="2000" dirty="0"/>
              <a:t> Server (</a:t>
            </a:r>
            <a:r>
              <a:rPr lang="en-US" sz="2000" dirty="0" err="1"/>
              <a:t>Express.js</a:t>
            </a:r>
            <a:r>
              <a:rPr lang="en-US" sz="2000" dirty="0"/>
              <a:t>)</a:t>
            </a:r>
          </a:p>
          <a:p>
            <a:r>
              <a:rPr lang="en-US" sz="2000" dirty="0"/>
              <a:t>Main Gaming Server (</a:t>
            </a:r>
            <a:r>
              <a:rPr lang="en-US" sz="2000" dirty="0" err="1"/>
              <a:t>Express.js</a:t>
            </a:r>
            <a:r>
              <a:rPr lang="en-US" sz="2000" dirty="0"/>
              <a:t> and </a:t>
            </a:r>
            <a:r>
              <a:rPr lang="en-US" sz="2000" dirty="0" err="1"/>
              <a:t>Socket.io</a:t>
            </a:r>
            <a:r>
              <a:rPr lang="en-US" sz="2000" dirty="0"/>
              <a:t>)</a:t>
            </a:r>
            <a:endParaRPr lang="en-CN" sz="2000" dirty="0"/>
          </a:p>
          <a:p>
            <a:r>
              <a:rPr lang="en-US" sz="2000" dirty="0"/>
              <a:t>User Management Server (Django)</a:t>
            </a:r>
          </a:p>
          <a:p>
            <a:r>
              <a:rPr lang="en-US" sz="2000" dirty="0"/>
              <a:t>Database Server (MySQL)</a:t>
            </a:r>
          </a:p>
        </p:txBody>
      </p:sp>
    </p:spTree>
    <p:extLst>
      <p:ext uri="{BB962C8B-B14F-4D97-AF65-F5344CB8AC3E}">
        <p14:creationId xmlns:p14="http://schemas.microsoft.com/office/powerpoint/2010/main" val="2265817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Background">
            <a:extLst>
              <a:ext uri="{FF2B5EF4-FFF2-40B4-BE49-F238E27FC236}">
                <a16:creationId xmlns:a16="http://schemas.microsoft.com/office/drawing/2014/main" id="{7DE220E6-BA55-4F04-B3C4-F4985F3E7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tint">
            <a:extLst>
              <a:ext uri="{FF2B5EF4-FFF2-40B4-BE49-F238E27FC236}">
                <a16:creationId xmlns:a16="http://schemas.microsoft.com/office/drawing/2014/main" id="{5AE190BC-D2FD-433E-AB89-0DF68EFD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5644" y="0"/>
            <a:ext cx="1046356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3E8FEA2-54EE-4F84-B5DB-A055A7D80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6444" y="0"/>
            <a:ext cx="6075554" cy="6858000"/>
          </a:xfrm>
          <a:prstGeom prst="rect">
            <a:avLst/>
          </a:prstGeom>
          <a:ln>
            <a:noFill/>
          </a:ln>
          <a:effectLst>
            <a:outerShdw blurRad="508000" dist="190500" dir="5460000" sx="93000" sy="93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7283DD-0AAA-4AD2-C276-F75AAEEB6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6432" y="762001"/>
            <a:ext cx="4554680" cy="1708243"/>
          </a:xfrm>
        </p:spPr>
        <p:txBody>
          <a:bodyPr anchor="ctr">
            <a:normAutofit/>
          </a:bodyPr>
          <a:lstStyle/>
          <a:p>
            <a:r>
              <a:rPr lang="en-CN" sz="4000" dirty="0"/>
              <a:t>Designed Features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CBFFB8-FF38-2EEE-1F72-1D1F94A5B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273" y="701389"/>
            <a:ext cx="3723190" cy="545522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424B3-185A-C56D-3717-A0CAFDB67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6432" y="2470244"/>
            <a:ext cx="4554680" cy="3769835"/>
          </a:xfrm>
        </p:spPr>
        <p:txBody>
          <a:bodyPr anchor="ctr">
            <a:normAutofit/>
          </a:bodyPr>
          <a:lstStyle/>
          <a:p>
            <a:r>
              <a:rPr lang="en-US" sz="2000" b="1"/>
              <a:t>Login, Registration and Authentification</a:t>
            </a:r>
          </a:p>
          <a:p>
            <a:r>
              <a:rPr lang="en-US" sz="2000"/>
              <a:t>Player Profile</a:t>
            </a:r>
          </a:p>
          <a:p>
            <a:r>
              <a:rPr lang="en-US" sz="2000"/>
              <a:t>Real-time Gaming and Chat Box</a:t>
            </a:r>
          </a:p>
        </p:txBody>
      </p:sp>
    </p:spTree>
    <p:extLst>
      <p:ext uri="{BB962C8B-B14F-4D97-AF65-F5344CB8AC3E}">
        <p14:creationId xmlns:p14="http://schemas.microsoft.com/office/powerpoint/2010/main" val="930179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Background">
            <a:extLst>
              <a:ext uri="{FF2B5EF4-FFF2-40B4-BE49-F238E27FC236}">
                <a16:creationId xmlns:a16="http://schemas.microsoft.com/office/drawing/2014/main" id="{7DE220E6-BA55-4F04-B3C4-F4985F3E7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tint">
            <a:extLst>
              <a:ext uri="{FF2B5EF4-FFF2-40B4-BE49-F238E27FC236}">
                <a16:creationId xmlns:a16="http://schemas.microsoft.com/office/drawing/2014/main" id="{5AE190BC-D2FD-433E-AB89-0DF68EFD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5644" y="0"/>
            <a:ext cx="1046356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3E8FEA2-54EE-4F84-B5DB-A055A7D80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6444" y="0"/>
            <a:ext cx="6075554" cy="6858000"/>
          </a:xfrm>
          <a:prstGeom prst="rect">
            <a:avLst/>
          </a:prstGeom>
          <a:ln>
            <a:noFill/>
          </a:ln>
          <a:effectLst>
            <a:outerShdw blurRad="508000" dist="190500" dir="5460000" sx="93000" sy="93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7283DD-0AAA-4AD2-C276-F75AAEEB6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6432" y="762001"/>
            <a:ext cx="4554680" cy="1708243"/>
          </a:xfrm>
        </p:spPr>
        <p:txBody>
          <a:bodyPr anchor="ctr">
            <a:normAutofit/>
          </a:bodyPr>
          <a:lstStyle/>
          <a:p>
            <a:r>
              <a:rPr lang="en-CN" sz="4000" dirty="0"/>
              <a:t>Designed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424B3-185A-C56D-3717-A0CAFDB67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6432" y="2470244"/>
            <a:ext cx="4554680" cy="3769835"/>
          </a:xfrm>
        </p:spPr>
        <p:txBody>
          <a:bodyPr anchor="ctr">
            <a:normAutofit/>
          </a:bodyPr>
          <a:lstStyle/>
          <a:p>
            <a:r>
              <a:rPr lang="en-US" sz="2000" b="1" dirty="0"/>
              <a:t>Login, Registration and </a:t>
            </a:r>
            <a:r>
              <a:rPr lang="en-US" sz="2000" b="1" dirty="0" err="1"/>
              <a:t>Authentification</a:t>
            </a:r>
            <a:endParaRPr lang="en-US" sz="2000" b="1" dirty="0"/>
          </a:p>
          <a:p>
            <a:r>
              <a:rPr lang="en-US" sz="2000" dirty="0"/>
              <a:t>Player Profile</a:t>
            </a:r>
          </a:p>
          <a:p>
            <a:r>
              <a:rPr lang="en-US" sz="2000" dirty="0"/>
              <a:t>Real-time Gaming and Chat Box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5A25AF-041E-5C72-F81C-AE29EE347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22" y="1809750"/>
            <a:ext cx="57912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573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264</Words>
  <Application>Microsoft Macintosh PowerPoint</Application>
  <PresentationFormat>Widescreen</PresentationFormat>
  <Paragraphs>55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Simple Mutiplayer Server</vt:lpstr>
      <vt:lpstr>Content</vt:lpstr>
      <vt:lpstr>Description</vt:lpstr>
      <vt:lpstr>Case Study 1 – Server Architecture</vt:lpstr>
      <vt:lpstr>Case Study 2 – Real-Time Online Game</vt:lpstr>
      <vt:lpstr>Architecture of Servers</vt:lpstr>
      <vt:lpstr>Architecture of Servers</vt:lpstr>
      <vt:lpstr>Designed Features</vt:lpstr>
      <vt:lpstr>Designed Features</vt:lpstr>
      <vt:lpstr>Designed Features – Registration</vt:lpstr>
      <vt:lpstr>Designed Features - Login and Authentification </vt:lpstr>
      <vt:lpstr>Techniques used - Socket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Fu, Chenyun (Postgraduate Student)</dc:creator>
  <cp:lastModifiedBy>Fu, Chenyun (Postgraduate Student)</cp:lastModifiedBy>
  <cp:revision>4</cp:revision>
  <dcterms:created xsi:type="dcterms:W3CDTF">2024-05-22T09:15:39Z</dcterms:created>
  <dcterms:modified xsi:type="dcterms:W3CDTF">2024-05-26T20:52:07Z</dcterms:modified>
</cp:coreProperties>
</file>