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0" r:id="rId9"/>
    <p:sldId id="273" r:id="rId10"/>
    <p:sldId id="266" r:id="rId11"/>
    <p:sldId id="272" r:id="rId12"/>
    <p:sldId id="262" r:id="rId13"/>
    <p:sldId id="263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B1147-AD99-44D0-85EC-554DA51E89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4120C6-E176-4B4A-8F3D-A2A784ECAB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</a:t>
          </a:r>
        </a:p>
      </dgm:t>
    </dgm:pt>
    <dgm:pt modelId="{A82A2356-8536-4B38-B632-654558E3E2EE}" type="parTrans" cxnId="{5C56077F-1663-4AA3-86A4-CF53CDF19A67}">
      <dgm:prSet/>
      <dgm:spPr/>
      <dgm:t>
        <a:bodyPr/>
        <a:lstStyle/>
        <a:p>
          <a:endParaRPr lang="en-US"/>
        </a:p>
      </dgm:t>
    </dgm:pt>
    <dgm:pt modelId="{0FAF4552-F822-4595-8908-EDCC0FA465FE}" type="sibTrans" cxnId="{5C56077F-1663-4AA3-86A4-CF53CDF19A67}">
      <dgm:prSet/>
      <dgm:spPr/>
      <dgm:t>
        <a:bodyPr/>
        <a:lstStyle/>
        <a:p>
          <a:endParaRPr lang="en-US"/>
        </a:p>
      </dgm:t>
    </dgm:pt>
    <dgm:pt modelId="{655FF994-3A4C-4CE7-BFDD-0EBD74D9B7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Case Study</a:t>
          </a:r>
        </a:p>
      </dgm:t>
    </dgm:pt>
    <dgm:pt modelId="{0A3312DD-1D18-4DD7-A059-4EF51A431CB5}" type="parTrans" cxnId="{3980FC5A-F2CD-4F4A-A780-993FBC60635F}">
      <dgm:prSet/>
      <dgm:spPr/>
      <dgm:t>
        <a:bodyPr/>
        <a:lstStyle/>
        <a:p>
          <a:endParaRPr lang="en-US"/>
        </a:p>
      </dgm:t>
    </dgm:pt>
    <dgm:pt modelId="{4BAB612D-C2DE-4D64-A808-F83844B4A829}" type="sibTrans" cxnId="{3980FC5A-F2CD-4F4A-A780-993FBC60635F}">
      <dgm:prSet/>
      <dgm:spPr/>
      <dgm:t>
        <a:bodyPr/>
        <a:lstStyle/>
        <a:p>
          <a:endParaRPr lang="en-US"/>
        </a:p>
      </dgm:t>
    </dgm:pt>
    <dgm:pt modelId="{F82EDA37-81AB-4071-A0A5-BAB7D72614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 of Servers</a:t>
          </a:r>
        </a:p>
      </dgm:t>
    </dgm:pt>
    <dgm:pt modelId="{1948D9C4-16F3-4869-B97B-F9DFEFE64CB6}" type="parTrans" cxnId="{8263E781-4845-40A0-8F16-F6F0572ACE48}">
      <dgm:prSet/>
      <dgm:spPr/>
      <dgm:t>
        <a:bodyPr/>
        <a:lstStyle/>
        <a:p>
          <a:endParaRPr lang="en-US"/>
        </a:p>
      </dgm:t>
    </dgm:pt>
    <dgm:pt modelId="{A6664721-0939-4880-9A2D-8F2AB7BC4831}" type="sibTrans" cxnId="{8263E781-4845-40A0-8F16-F6F0572ACE48}">
      <dgm:prSet/>
      <dgm:spPr/>
      <dgm:t>
        <a:bodyPr/>
        <a:lstStyle/>
        <a:p>
          <a:endParaRPr lang="en-US"/>
        </a:p>
      </dgm:t>
    </dgm:pt>
    <dgm:pt modelId="{A822CFA2-6BBA-47B5-8261-A36FCB69DD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Features</a:t>
          </a:r>
        </a:p>
      </dgm:t>
    </dgm:pt>
    <dgm:pt modelId="{0DF09009-67A9-4322-BE67-708A1297B45E}" type="parTrans" cxnId="{0FB436BD-CDEF-4825-A4B7-F35AEF610D09}">
      <dgm:prSet/>
      <dgm:spPr/>
      <dgm:t>
        <a:bodyPr/>
        <a:lstStyle/>
        <a:p>
          <a:endParaRPr lang="en-US"/>
        </a:p>
      </dgm:t>
    </dgm:pt>
    <dgm:pt modelId="{8305E2AA-5AA2-465F-9410-3FEBD763FF61}" type="sibTrans" cxnId="{0FB436BD-CDEF-4825-A4B7-F35AEF610D09}">
      <dgm:prSet/>
      <dgm:spPr/>
      <dgm:t>
        <a:bodyPr/>
        <a:lstStyle/>
        <a:p>
          <a:endParaRPr lang="en-US"/>
        </a:p>
      </dgm:t>
    </dgm:pt>
    <dgm:pt modelId="{90F8EF4C-1008-4DD9-9640-83A8F822C7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Technology used</a:t>
          </a:r>
        </a:p>
      </dgm:t>
    </dgm:pt>
    <dgm:pt modelId="{7B23C816-0CFE-42B7-B402-B942459EE8EF}" type="parTrans" cxnId="{40041B50-D144-4CCA-B108-AAED67247C12}">
      <dgm:prSet/>
      <dgm:spPr/>
      <dgm:t>
        <a:bodyPr/>
        <a:lstStyle/>
        <a:p>
          <a:endParaRPr lang="en-US"/>
        </a:p>
      </dgm:t>
    </dgm:pt>
    <dgm:pt modelId="{E2E4459A-FFE4-45F3-9E11-DF12528CDB77}" type="sibTrans" cxnId="{40041B50-D144-4CCA-B108-AAED67247C12}">
      <dgm:prSet/>
      <dgm:spPr/>
      <dgm:t>
        <a:bodyPr/>
        <a:lstStyle/>
        <a:p>
          <a:endParaRPr lang="en-US"/>
        </a:p>
      </dgm:t>
    </dgm:pt>
    <dgm:pt modelId="{509028E9-BE63-4509-B22A-8FBD1DDE0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C73B45B8-307A-4E9F-948D-958C799F9B3C}" type="parTrans" cxnId="{4EBDE6A4-47BA-4606-BCA1-BD6E419FBEBD}">
      <dgm:prSet/>
      <dgm:spPr/>
      <dgm:t>
        <a:bodyPr/>
        <a:lstStyle/>
        <a:p>
          <a:endParaRPr lang="en-US"/>
        </a:p>
      </dgm:t>
    </dgm:pt>
    <dgm:pt modelId="{13EE4A27-5225-4791-AB53-FAA28CCF6A74}" type="sibTrans" cxnId="{4EBDE6A4-47BA-4606-BCA1-BD6E419FBEBD}">
      <dgm:prSet/>
      <dgm:spPr/>
      <dgm:t>
        <a:bodyPr/>
        <a:lstStyle/>
        <a:p>
          <a:endParaRPr lang="en-US"/>
        </a:p>
      </dgm:t>
    </dgm:pt>
    <dgm:pt modelId="{4BCA925E-8240-46CD-A5F7-B12D451E2306}" type="pres">
      <dgm:prSet presAssocID="{206B1147-AD99-44D0-85EC-554DA51E8919}" presName="root" presStyleCnt="0">
        <dgm:presLayoutVars>
          <dgm:dir/>
          <dgm:resizeHandles val="exact"/>
        </dgm:presLayoutVars>
      </dgm:prSet>
      <dgm:spPr/>
    </dgm:pt>
    <dgm:pt modelId="{759641CB-D508-49F9-AA17-CDCCD7AD8BAC}" type="pres">
      <dgm:prSet presAssocID="{F14120C6-E176-4B4A-8F3D-A2A784ECAB78}" presName="compNode" presStyleCnt="0"/>
      <dgm:spPr/>
    </dgm:pt>
    <dgm:pt modelId="{BC8CD781-9D32-4E58-AC7B-E9FA487A3022}" type="pres">
      <dgm:prSet presAssocID="{F14120C6-E176-4B4A-8F3D-A2A784ECAB78}" presName="bgRect" presStyleLbl="bgShp" presStyleIdx="0" presStyleCnt="6"/>
      <dgm:spPr/>
    </dgm:pt>
    <dgm:pt modelId="{9ED67542-040E-4B60-A195-2E7B9B755AE8}" type="pres">
      <dgm:prSet presAssocID="{F14120C6-E176-4B4A-8F3D-A2A784ECAB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18095E-5DBF-430B-B573-4BF8DB6A3A17}" type="pres">
      <dgm:prSet presAssocID="{F14120C6-E176-4B4A-8F3D-A2A784ECAB78}" presName="spaceRect" presStyleCnt="0"/>
      <dgm:spPr/>
    </dgm:pt>
    <dgm:pt modelId="{DC23FF88-2B32-4F43-9CB0-2DDB1A29746D}" type="pres">
      <dgm:prSet presAssocID="{F14120C6-E176-4B4A-8F3D-A2A784ECAB78}" presName="parTx" presStyleLbl="revTx" presStyleIdx="0" presStyleCnt="6">
        <dgm:presLayoutVars>
          <dgm:chMax val="0"/>
          <dgm:chPref val="0"/>
        </dgm:presLayoutVars>
      </dgm:prSet>
      <dgm:spPr/>
    </dgm:pt>
    <dgm:pt modelId="{D1912D75-4349-4D2D-8B2E-808EEB4AF634}" type="pres">
      <dgm:prSet presAssocID="{0FAF4552-F822-4595-8908-EDCC0FA465FE}" presName="sibTrans" presStyleCnt="0"/>
      <dgm:spPr/>
    </dgm:pt>
    <dgm:pt modelId="{B885D79F-2CFC-4224-8C38-1AFDC3741C45}" type="pres">
      <dgm:prSet presAssocID="{655FF994-3A4C-4CE7-BFDD-0EBD74D9B7D9}" presName="compNode" presStyleCnt="0"/>
      <dgm:spPr/>
    </dgm:pt>
    <dgm:pt modelId="{02C878BE-8046-40A8-BF87-2437912B7B0C}" type="pres">
      <dgm:prSet presAssocID="{655FF994-3A4C-4CE7-BFDD-0EBD74D9B7D9}" presName="bgRect" presStyleLbl="bgShp" presStyleIdx="1" presStyleCnt="6"/>
      <dgm:spPr/>
    </dgm:pt>
    <dgm:pt modelId="{99C05A0D-496B-493F-9CF4-298C35823B1B}" type="pres">
      <dgm:prSet presAssocID="{655FF994-3A4C-4CE7-BFDD-0EBD74D9B7D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65F735A-F026-4E27-B41E-744B7D4E8FCC}" type="pres">
      <dgm:prSet presAssocID="{655FF994-3A4C-4CE7-BFDD-0EBD74D9B7D9}" presName="spaceRect" presStyleCnt="0"/>
      <dgm:spPr/>
    </dgm:pt>
    <dgm:pt modelId="{91EEAAB3-CE85-496C-A64B-E9836392FEFC}" type="pres">
      <dgm:prSet presAssocID="{655FF994-3A4C-4CE7-BFDD-0EBD74D9B7D9}" presName="parTx" presStyleLbl="revTx" presStyleIdx="1" presStyleCnt="6">
        <dgm:presLayoutVars>
          <dgm:chMax val="0"/>
          <dgm:chPref val="0"/>
        </dgm:presLayoutVars>
      </dgm:prSet>
      <dgm:spPr/>
    </dgm:pt>
    <dgm:pt modelId="{928C9624-846A-4780-A1E7-234A45D68CA8}" type="pres">
      <dgm:prSet presAssocID="{4BAB612D-C2DE-4D64-A808-F83844B4A829}" presName="sibTrans" presStyleCnt="0"/>
      <dgm:spPr/>
    </dgm:pt>
    <dgm:pt modelId="{BA1033AB-9FA8-452B-B8BA-0E5178E80FE5}" type="pres">
      <dgm:prSet presAssocID="{F82EDA37-81AB-4071-A0A5-BAB7D72614D0}" presName="compNode" presStyleCnt="0"/>
      <dgm:spPr/>
    </dgm:pt>
    <dgm:pt modelId="{A4DDFCD7-E9E7-4B55-944B-F361DF358FEF}" type="pres">
      <dgm:prSet presAssocID="{F82EDA37-81AB-4071-A0A5-BAB7D72614D0}" presName="bgRect" presStyleLbl="bgShp" presStyleIdx="2" presStyleCnt="6"/>
      <dgm:spPr/>
    </dgm:pt>
    <dgm:pt modelId="{93EC3E91-2C44-40FD-88DA-65F304A0EC5C}" type="pres">
      <dgm:prSet presAssocID="{F82EDA37-81AB-4071-A0A5-BAB7D72614D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64D310D-166D-4413-84DA-734DFEB200BD}" type="pres">
      <dgm:prSet presAssocID="{F82EDA37-81AB-4071-A0A5-BAB7D72614D0}" presName="spaceRect" presStyleCnt="0"/>
      <dgm:spPr/>
    </dgm:pt>
    <dgm:pt modelId="{FFE65B07-6104-4C95-8316-7933766BD11A}" type="pres">
      <dgm:prSet presAssocID="{F82EDA37-81AB-4071-A0A5-BAB7D72614D0}" presName="parTx" presStyleLbl="revTx" presStyleIdx="2" presStyleCnt="6">
        <dgm:presLayoutVars>
          <dgm:chMax val="0"/>
          <dgm:chPref val="0"/>
        </dgm:presLayoutVars>
      </dgm:prSet>
      <dgm:spPr/>
    </dgm:pt>
    <dgm:pt modelId="{A1CF7385-0671-445D-86E9-F350A5528828}" type="pres">
      <dgm:prSet presAssocID="{A6664721-0939-4880-9A2D-8F2AB7BC4831}" presName="sibTrans" presStyleCnt="0"/>
      <dgm:spPr/>
    </dgm:pt>
    <dgm:pt modelId="{ED7CD669-5D7B-4563-9632-B7EF43CA045D}" type="pres">
      <dgm:prSet presAssocID="{A822CFA2-6BBA-47B5-8261-A36FCB69DD75}" presName="compNode" presStyleCnt="0"/>
      <dgm:spPr/>
    </dgm:pt>
    <dgm:pt modelId="{A6464DE8-974E-41C4-8F83-5192FFCF47C7}" type="pres">
      <dgm:prSet presAssocID="{A822CFA2-6BBA-47B5-8261-A36FCB69DD75}" presName="bgRect" presStyleLbl="bgShp" presStyleIdx="3" presStyleCnt="6"/>
      <dgm:spPr/>
    </dgm:pt>
    <dgm:pt modelId="{F6AE43BA-3037-4EBD-A11B-BDA21DBB9C16}" type="pres">
      <dgm:prSet presAssocID="{A822CFA2-6BBA-47B5-8261-A36FCB69DD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3E2E7A-2D83-4E86-8F63-B3663D4B2009}" type="pres">
      <dgm:prSet presAssocID="{A822CFA2-6BBA-47B5-8261-A36FCB69DD75}" presName="spaceRect" presStyleCnt="0"/>
      <dgm:spPr/>
    </dgm:pt>
    <dgm:pt modelId="{BB62418F-9041-4D11-96D1-EC777DC1AF6A}" type="pres">
      <dgm:prSet presAssocID="{A822CFA2-6BBA-47B5-8261-A36FCB69DD75}" presName="parTx" presStyleLbl="revTx" presStyleIdx="3" presStyleCnt="6">
        <dgm:presLayoutVars>
          <dgm:chMax val="0"/>
          <dgm:chPref val="0"/>
        </dgm:presLayoutVars>
      </dgm:prSet>
      <dgm:spPr/>
    </dgm:pt>
    <dgm:pt modelId="{E503F167-C7C6-4903-A8FA-99FF446F26DA}" type="pres">
      <dgm:prSet presAssocID="{8305E2AA-5AA2-465F-9410-3FEBD763FF61}" presName="sibTrans" presStyleCnt="0"/>
      <dgm:spPr/>
    </dgm:pt>
    <dgm:pt modelId="{D960410F-ED3E-4818-A930-852B311DFBED}" type="pres">
      <dgm:prSet presAssocID="{90F8EF4C-1008-4DD9-9640-83A8F822C736}" presName="compNode" presStyleCnt="0"/>
      <dgm:spPr/>
    </dgm:pt>
    <dgm:pt modelId="{668BE6EC-BF27-44D4-9DCA-269084393889}" type="pres">
      <dgm:prSet presAssocID="{90F8EF4C-1008-4DD9-9640-83A8F822C736}" presName="bgRect" presStyleLbl="bgShp" presStyleIdx="4" presStyleCnt="6"/>
      <dgm:spPr/>
    </dgm:pt>
    <dgm:pt modelId="{EE4894E3-C780-4AE6-9BBA-BD2D5C5201ED}" type="pres">
      <dgm:prSet presAssocID="{90F8EF4C-1008-4DD9-9640-83A8F822C73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75E762A-8968-4CD4-945E-A004B0916496}" type="pres">
      <dgm:prSet presAssocID="{90F8EF4C-1008-4DD9-9640-83A8F822C736}" presName="spaceRect" presStyleCnt="0"/>
      <dgm:spPr/>
    </dgm:pt>
    <dgm:pt modelId="{31F4EFBB-C410-4A9D-A5DF-F4F448221776}" type="pres">
      <dgm:prSet presAssocID="{90F8EF4C-1008-4DD9-9640-83A8F822C736}" presName="parTx" presStyleLbl="revTx" presStyleIdx="4" presStyleCnt="6">
        <dgm:presLayoutVars>
          <dgm:chMax val="0"/>
          <dgm:chPref val="0"/>
        </dgm:presLayoutVars>
      </dgm:prSet>
      <dgm:spPr/>
    </dgm:pt>
    <dgm:pt modelId="{E225C782-7ECA-4EF8-9730-A2175A0BB4CA}" type="pres">
      <dgm:prSet presAssocID="{E2E4459A-FFE4-45F3-9E11-DF12528CDB77}" presName="sibTrans" presStyleCnt="0"/>
      <dgm:spPr/>
    </dgm:pt>
    <dgm:pt modelId="{B7BDB93E-3005-4959-9B0A-7B2AF5DEDB24}" type="pres">
      <dgm:prSet presAssocID="{509028E9-BE63-4509-B22A-8FBD1DDE0959}" presName="compNode" presStyleCnt="0"/>
      <dgm:spPr/>
    </dgm:pt>
    <dgm:pt modelId="{38D5F8B5-5820-460E-9504-0E33748164EA}" type="pres">
      <dgm:prSet presAssocID="{509028E9-BE63-4509-B22A-8FBD1DDE0959}" presName="bgRect" presStyleLbl="bgShp" presStyleIdx="5" presStyleCnt="6"/>
      <dgm:spPr/>
    </dgm:pt>
    <dgm:pt modelId="{BAD48B96-15FA-4965-99BE-FB379F23951F}" type="pres">
      <dgm:prSet presAssocID="{509028E9-BE63-4509-B22A-8FBD1DDE095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6791A580-2FBD-4A54-BB9B-0CFBB4662D09}" type="pres">
      <dgm:prSet presAssocID="{509028E9-BE63-4509-B22A-8FBD1DDE0959}" presName="spaceRect" presStyleCnt="0"/>
      <dgm:spPr/>
    </dgm:pt>
    <dgm:pt modelId="{5D69E369-B0A2-4A1B-A12C-BE797CF350DF}" type="pres">
      <dgm:prSet presAssocID="{509028E9-BE63-4509-B22A-8FBD1DDE095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AAEB704-B1FA-4BF4-B0A6-2B99FD7F4E0A}" type="presOf" srcId="{655FF994-3A4C-4CE7-BFDD-0EBD74D9B7D9}" destId="{91EEAAB3-CE85-496C-A64B-E9836392FEFC}" srcOrd="0" destOrd="0" presId="urn:microsoft.com/office/officeart/2018/2/layout/IconVerticalSolidList"/>
    <dgm:cxn modelId="{0956F60F-52BB-4947-942E-1900884DDC88}" type="presOf" srcId="{509028E9-BE63-4509-B22A-8FBD1DDE0959}" destId="{5D69E369-B0A2-4A1B-A12C-BE797CF350DF}" srcOrd="0" destOrd="0" presId="urn:microsoft.com/office/officeart/2018/2/layout/IconVerticalSolidList"/>
    <dgm:cxn modelId="{51E5F446-0B8C-41E6-8FF9-61DC78605158}" type="presOf" srcId="{A822CFA2-6BBA-47B5-8261-A36FCB69DD75}" destId="{BB62418F-9041-4D11-96D1-EC777DC1AF6A}" srcOrd="0" destOrd="0" presId="urn:microsoft.com/office/officeart/2018/2/layout/IconVerticalSolidList"/>
    <dgm:cxn modelId="{01A9404B-28D2-4BB4-9063-DFA47DF686DA}" type="presOf" srcId="{90F8EF4C-1008-4DD9-9640-83A8F822C736}" destId="{31F4EFBB-C410-4A9D-A5DF-F4F448221776}" srcOrd="0" destOrd="0" presId="urn:microsoft.com/office/officeart/2018/2/layout/IconVerticalSolidList"/>
    <dgm:cxn modelId="{40041B50-D144-4CCA-B108-AAED67247C12}" srcId="{206B1147-AD99-44D0-85EC-554DA51E8919}" destId="{90F8EF4C-1008-4DD9-9640-83A8F822C736}" srcOrd="4" destOrd="0" parTransId="{7B23C816-0CFE-42B7-B402-B942459EE8EF}" sibTransId="{E2E4459A-FFE4-45F3-9E11-DF12528CDB77}"/>
    <dgm:cxn modelId="{3980FC5A-F2CD-4F4A-A780-993FBC60635F}" srcId="{206B1147-AD99-44D0-85EC-554DA51E8919}" destId="{655FF994-3A4C-4CE7-BFDD-0EBD74D9B7D9}" srcOrd="1" destOrd="0" parTransId="{0A3312DD-1D18-4DD7-A059-4EF51A431CB5}" sibTransId="{4BAB612D-C2DE-4D64-A808-F83844B4A829}"/>
    <dgm:cxn modelId="{5C56077F-1663-4AA3-86A4-CF53CDF19A67}" srcId="{206B1147-AD99-44D0-85EC-554DA51E8919}" destId="{F14120C6-E176-4B4A-8F3D-A2A784ECAB78}" srcOrd="0" destOrd="0" parTransId="{A82A2356-8536-4B38-B632-654558E3E2EE}" sibTransId="{0FAF4552-F822-4595-8908-EDCC0FA465FE}"/>
    <dgm:cxn modelId="{8263E781-4845-40A0-8F16-F6F0572ACE48}" srcId="{206B1147-AD99-44D0-85EC-554DA51E8919}" destId="{F82EDA37-81AB-4071-A0A5-BAB7D72614D0}" srcOrd="2" destOrd="0" parTransId="{1948D9C4-16F3-4869-B97B-F9DFEFE64CB6}" sibTransId="{A6664721-0939-4880-9A2D-8F2AB7BC4831}"/>
    <dgm:cxn modelId="{AB4F6393-B417-4E8F-BA2E-2AAE9C235B42}" type="presOf" srcId="{F82EDA37-81AB-4071-A0A5-BAB7D72614D0}" destId="{FFE65B07-6104-4C95-8316-7933766BD11A}" srcOrd="0" destOrd="0" presId="urn:microsoft.com/office/officeart/2018/2/layout/IconVerticalSolidList"/>
    <dgm:cxn modelId="{4EBDE6A4-47BA-4606-BCA1-BD6E419FBEBD}" srcId="{206B1147-AD99-44D0-85EC-554DA51E8919}" destId="{509028E9-BE63-4509-B22A-8FBD1DDE0959}" srcOrd="5" destOrd="0" parTransId="{C73B45B8-307A-4E9F-948D-958C799F9B3C}" sibTransId="{13EE4A27-5225-4791-AB53-FAA28CCF6A74}"/>
    <dgm:cxn modelId="{691262AF-0CAB-4B66-9306-8E6B59328C63}" type="presOf" srcId="{206B1147-AD99-44D0-85EC-554DA51E8919}" destId="{4BCA925E-8240-46CD-A5F7-B12D451E2306}" srcOrd="0" destOrd="0" presId="urn:microsoft.com/office/officeart/2018/2/layout/IconVerticalSolidList"/>
    <dgm:cxn modelId="{0FB436BD-CDEF-4825-A4B7-F35AEF610D09}" srcId="{206B1147-AD99-44D0-85EC-554DA51E8919}" destId="{A822CFA2-6BBA-47B5-8261-A36FCB69DD75}" srcOrd="3" destOrd="0" parTransId="{0DF09009-67A9-4322-BE67-708A1297B45E}" sibTransId="{8305E2AA-5AA2-465F-9410-3FEBD763FF61}"/>
    <dgm:cxn modelId="{249ED7CE-D17F-4B8C-9474-10D2E3A0E05E}" type="presOf" srcId="{F14120C6-E176-4B4A-8F3D-A2A784ECAB78}" destId="{DC23FF88-2B32-4F43-9CB0-2DDB1A29746D}" srcOrd="0" destOrd="0" presId="urn:microsoft.com/office/officeart/2018/2/layout/IconVerticalSolidList"/>
    <dgm:cxn modelId="{D1D04B7D-F03D-490C-BECC-E8C5748429E7}" type="presParOf" srcId="{4BCA925E-8240-46CD-A5F7-B12D451E2306}" destId="{759641CB-D508-49F9-AA17-CDCCD7AD8BAC}" srcOrd="0" destOrd="0" presId="urn:microsoft.com/office/officeart/2018/2/layout/IconVerticalSolidList"/>
    <dgm:cxn modelId="{6B7D901D-CA4A-4669-80D9-0DC23F12A4CC}" type="presParOf" srcId="{759641CB-D508-49F9-AA17-CDCCD7AD8BAC}" destId="{BC8CD781-9D32-4E58-AC7B-E9FA487A3022}" srcOrd="0" destOrd="0" presId="urn:microsoft.com/office/officeart/2018/2/layout/IconVerticalSolidList"/>
    <dgm:cxn modelId="{DF28A6AD-644C-4B73-B99D-6485067488DC}" type="presParOf" srcId="{759641CB-D508-49F9-AA17-CDCCD7AD8BAC}" destId="{9ED67542-040E-4B60-A195-2E7B9B755AE8}" srcOrd="1" destOrd="0" presId="urn:microsoft.com/office/officeart/2018/2/layout/IconVerticalSolidList"/>
    <dgm:cxn modelId="{50CACA49-0011-4A52-9262-DB67A82DDACA}" type="presParOf" srcId="{759641CB-D508-49F9-AA17-CDCCD7AD8BAC}" destId="{E518095E-5DBF-430B-B573-4BF8DB6A3A17}" srcOrd="2" destOrd="0" presId="urn:microsoft.com/office/officeart/2018/2/layout/IconVerticalSolidList"/>
    <dgm:cxn modelId="{1BECAF58-8E02-442F-A70C-428337807758}" type="presParOf" srcId="{759641CB-D508-49F9-AA17-CDCCD7AD8BAC}" destId="{DC23FF88-2B32-4F43-9CB0-2DDB1A29746D}" srcOrd="3" destOrd="0" presId="urn:microsoft.com/office/officeart/2018/2/layout/IconVerticalSolidList"/>
    <dgm:cxn modelId="{30055011-424B-4B4F-8C97-E845031C5B93}" type="presParOf" srcId="{4BCA925E-8240-46CD-A5F7-B12D451E2306}" destId="{D1912D75-4349-4D2D-8B2E-808EEB4AF634}" srcOrd="1" destOrd="0" presId="urn:microsoft.com/office/officeart/2018/2/layout/IconVerticalSolidList"/>
    <dgm:cxn modelId="{2110CD40-94FA-421A-8A06-9AAE9497769D}" type="presParOf" srcId="{4BCA925E-8240-46CD-A5F7-B12D451E2306}" destId="{B885D79F-2CFC-4224-8C38-1AFDC3741C45}" srcOrd="2" destOrd="0" presId="urn:microsoft.com/office/officeart/2018/2/layout/IconVerticalSolidList"/>
    <dgm:cxn modelId="{391CF798-93F6-4C96-AD0C-22E90AA4607C}" type="presParOf" srcId="{B885D79F-2CFC-4224-8C38-1AFDC3741C45}" destId="{02C878BE-8046-40A8-BF87-2437912B7B0C}" srcOrd="0" destOrd="0" presId="urn:microsoft.com/office/officeart/2018/2/layout/IconVerticalSolidList"/>
    <dgm:cxn modelId="{3FEE2474-ADA0-42CA-B31F-C76FB40F2282}" type="presParOf" srcId="{B885D79F-2CFC-4224-8C38-1AFDC3741C45}" destId="{99C05A0D-496B-493F-9CF4-298C35823B1B}" srcOrd="1" destOrd="0" presId="urn:microsoft.com/office/officeart/2018/2/layout/IconVerticalSolidList"/>
    <dgm:cxn modelId="{DB1F2876-24A1-4016-BF83-3E5DF4D03623}" type="presParOf" srcId="{B885D79F-2CFC-4224-8C38-1AFDC3741C45}" destId="{465F735A-F026-4E27-B41E-744B7D4E8FCC}" srcOrd="2" destOrd="0" presId="urn:microsoft.com/office/officeart/2018/2/layout/IconVerticalSolidList"/>
    <dgm:cxn modelId="{40FDDFA3-2945-4579-9285-03F38E746506}" type="presParOf" srcId="{B885D79F-2CFC-4224-8C38-1AFDC3741C45}" destId="{91EEAAB3-CE85-496C-A64B-E9836392FEFC}" srcOrd="3" destOrd="0" presId="urn:microsoft.com/office/officeart/2018/2/layout/IconVerticalSolidList"/>
    <dgm:cxn modelId="{3570D8F6-B495-4271-839B-AD9736B8632E}" type="presParOf" srcId="{4BCA925E-8240-46CD-A5F7-B12D451E2306}" destId="{928C9624-846A-4780-A1E7-234A45D68CA8}" srcOrd="3" destOrd="0" presId="urn:microsoft.com/office/officeart/2018/2/layout/IconVerticalSolidList"/>
    <dgm:cxn modelId="{8BDA48E4-A7EE-4280-99FD-624782F7B259}" type="presParOf" srcId="{4BCA925E-8240-46CD-A5F7-B12D451E2306}" destId="{BA1033AB-9FA8-452B-B8BA-0E5178E80FE5}" srcOrd="4" destOrd="0" presId="urn:microsoft.com/office/officeart/2018/2/layout/IconVerticalSolidList"/>
    <dgm:cxn modelId="{1F272E3F-B224-4714-9E96-CE1817E91146}" type="presParOf" srcId="{BA1033AB-9FA8-452B-B8BA-0E5178E80FE5}" destId="{A4DDFCD7-E9E7-4B55-944B-F361DF358FEF}" srcOrd="0" destOrd="0" presId="urn:microsoft.com/office/officeart/2018/2/layout/IconVerticalSolidList"/>
    <dgm:cxn modelId="{F47FF90A-1877-4450-8490-CBCA24FC9CB4}" type="presParOf" srcId="{BA1033AB-9FA8-452B-B8BA-0E5178E80FE5}" destId="{93EC3E91-2C44-40FD-88DA-65F304A0EC5C}" srcOrd="1" destOrd="0" presId="urn:microsoft.com/office/officeart/2018/2/layout/IconVerticalSolidList"/>
    <dgm:cxn modelId="{9C91E3A3-D94F-4C3B-811C-F553F3EC6F77}" type="presParOf" srcId="{BA1033AB-9FA8-452B-B8BA-0E5178E80FE5}" destId="{064D310D-166D-4413-84DA-734DFEB200BD}" srcOrd="2" destOrd="0" presId="urn:microsoft.com/office/officeart/2018/2/layout/IconVerticalSolidList"/>
    <dgm:cxn modelId="{CF135419-E584-4112-B396-F67B21E925E7}" type="presParOf" srcId="{BA1033AB-9FA8-452B-B8BA-0E5178E80FE5}" destId="{FFE65B07-6104-4C95-8316-7933766BD11A}" srcOrd="3" destOrd="0" presId="urn:microsoft.com/office/officeart/2018/2/layout/IconVerticalSolidList"/>
    <dgm:cxn modelId="{AC8AC932-CD72-4147-A5A5-8F181817B190}" type="presParOf" srcId="{4BCA925E-8240-46CD-A5F7-B12D451E2306}" destId="{A1CF7385-0671-445D-86E9-F350A5528828}" srcOrd="5" destOrd="0" presId="urn:microsoft.com/office/officeart/2018/2/layout/IconVerticalSolidList"/>
    <dgm:cxn modelId="{4A91E13A-1A71-468F-B1C7-F7B1903F61CE}" type="presParOf" srcId="{4BCA925E-8240-46CD-A5F7-B12D451E2306}" destId="{ED7CD669-5D7B-4563-9632-B7EF43CA045D}" srcOrd="6" destOrd="0" presId="urn:microsoft.com/office/officeart/2018/2/layout/IconVerticalSolidList"/>
    <dgm:cxn modelId="{90012C90-B577-4924-8EBC-B5946D76F28E}" type="presParOf" srcId="{ED7CD669-5D7B-4563-9632-B7EF43CA045D}" destId="{A6464DE8-974E-41C4-8F83-5192FFCF47C7}" srcOrd="0" destOrd="0" presId="urn:microsoft.com/office/officeart/2018/2/layout/IconVerticalSolidList"/>
    <dgm:cxn modelId="{1C9BC1F0-71BC-4868-A942-138FB20266DE}" type="presParOf" srcId="{ED7CD669-5D7B-4563-9632-B7EF43CA045D}" destId="{F6AE43BA-3037-4EBD-A11B-BDA21DBB9C16}" srcOrd="1" destOrd="0" presId="urn:microsoft.com/office/officeart/2018/2/layout/IconVerticalSolidList"/>
    <dgm:cxn modelId="{3FF0D0BE-5C6F-4924-B208-AD3FD7557A3D}" type="presParOf" srcId="{ED7CD669-5D7B-4563-9632-B7EF43CA045D}" destId="{6B3E2E7A-2D83-4E86-8F63-B3663D4B2009}" srcOrd="2" destOrd="0" presId="urn:microsoft.com/office/officeart/2018/2/layout/IconVerticalSolidList"/>
    <dgm:cxn modelId="{C1C3E027-CC2B-4B77-A441-6B01346DD84B}" type="presParOf" srcId="{ED7CD669-5D7B-4563-9632-B7EF43CA045D}" destId="{BB62418F-9041-4D11-96D1-EC777DC1AF6A}" srcOrd="3" destOrd="0" presId="urn:microsoft.com/office/officeart/2018/2/layout/IconVerticalSolidList"/>
    <dgm:cxn modelId="{879A70E8-D42E-439A-B642-C31472DA205B}" type="presParOf" srcId="{4BCA925E-8240-46CD-A5F7-B12D451E2306}" destId="{E503F167-C7C6-4903-A8FA-99FF446F26DA}" srcOrd="7" destOrd="0" presId="urn:microsoft.com/office/officeart/2018/2/layout/IconVerticalSolidList"/>
    <dgm:cxn modelId="{85AF659C-8B05-40D9-9D3A-4C4216C97B72}" type="presParOf" srcId="{4BCA925E-8240-46CD-A5F7-B12D451E2306}" destId="{D960410F-ED3E-4818-A930-852B311DFBED}" srcOrd="8" destOrd="0" presId="urn:microsoft.com/office/officeart/2018/2/layout/IconVerticalSolidList"/>
    <dgm:cxn modelId="{428F4D6A-79F0-41B9-BD59-A09B0D0A505B}" type="presParOf" srcId="{D960410F-ED3E-4818-A930-852B311DFBED}" destId="{668BE6EC-BF27-44D4-9DCA-269084393889}" srcOrd="0" destOrd="0" presId="urn:microsoft.com/office/officeart/2018/2/layout/IconVerticalSolidList"/>
    <dgm:cxn modelId="{6D09191B-1C48-4DDE-8839-37879093C668}" type="presParOf" srcId="{D960410F-ED3E-4818-A930-852B311DFBED}" destId="{EE4894E3-C780-4AE6-9BBA-BD2D5C5201ED}" srcOrd="1" destOrd="0" presId="urn:microsoft.com/office/officeart/2018/2/layout/IconVerticalSolidList"/>
    <dgm:cxn modelId="{814AE6A3-8C76-4512-92F5-7C615DA7083E}" type="presParOf" srcId="{D960410F-ED3E-4818-A930-852B311DFBED}" destId="{E75E762A-8968-4CD4-945E-A004B0916496}" srcOrd="2" destOrd="0" presId="urn:microsoft.com/office/officeart/2018/2/layout/IconVerticalSolidList"/>
    <dgm:cxn modelId="{E8C2AF82-7EE6-4D82-BE43-705AE2BA27B5}" type="presParOf" srcId="{D960410F-ED3E-4818-A930-852B311DFBED}" destId="{31F4EFBB-C410-4A9D-A5DF-F4F448221776}" srcOrd="3" destOrd="0" presId="urn:microsoft.com/office/officeart/2018/2/layout/IconVerticalSolidList"/>
    <dgm:cxn modelId="{0657C065-B680-4BA7-BE87-124159431C9F}" type="presParOf" srcId="{4BCA925E-8240-46CD-A5F7-B12D451E2306}" destId="{E225C782-7ECA-4EF8-9730-A2175A0BB4CA}" srcOrd="9" destOrd="0" presId="urn:microsoft.com/office/officeart/2018/2/layout/IconVerticalSolidList"/>
    <dgm:cxn modelId="{71299EA2-8B49-4E76-8E7B-917D5980065F}" type="presParOf" srcId="{4BCA925E-8240-46CD-A5F7-B12D451E2306}" destId="{B7BDB93E-3005-4959-9B0A-7B2AF5DEDB24}" srcOrd="10" destOrd="0" presId="urn:microsoft.com/office/officeart/2018/2/layout/IconVerticalSolidList"/>
    <dgm:cxn modelId="{EDC38C39-2977-4A6F-980A-27DCD63D43B9}" type="presParOf" srcId="{B7BDB93E-3005-4959-9B0A-7B2AF5DEDB24}" destId="{38D5F8B5-5820-460E-9504-0E33748164EA}" srcOrd="0" destOrd="0" presId="urn:microsoft.com/office/officeart/2018/2/layout/IconVerticalSolidList"/>
    <dgm:cxn modelId="{5BF59FDB-7794-4EDA-9E05-D1F7F9D06BF8}" type="presParOf" srcId="{B7BDB93E-3005-4959-9B0A-7B2AF5DEDB24}" destId="{BAD48B96-15FA-4965-99BE-FB379F23951F}" srcOrd="1" destOrd="0" presId="urn:microsoft.com/office/officeart/2018/2/layout/IconVerticalSolidList"/>
    <dgm:cxn modelId="{E739ED11-E9D3-4AF4-85C0-9D80EC5A269A}" type="presParOf" srcId="{B7BDB93E-3005-4959-9B0A-7B2AF5DEDB24}" destId="{6791A580-2FBD-4A54-BB9B-0CFBB4662D09}" srcOrd="2" destOrd="0" presId="urn:microsoft.com/office/officeart/2018/2/layout/IconVerticalSolidList"/>
    <dgm:cxn modelId="{C4A83D5B-9C86-4625-9A56-BFF41AE03CE4}" type="presParOf" srcId="{B7BDB93E-3005-4959-9B0A-7B2AF5DEDB24}" destId="{5D69E369-B0A2-4A1B-A12C-BE797CF35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CD781-9D32-4E58-AC7B-E9FA487A3022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67542-040E-4B60-A195-2E7B9B755AE8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3FF88-2B32-4F43-9CB0-2DDB1A29746D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Description</a:t>
          </a:r>
        </a:p>
      </dsp:txBody>
      <dsp:txXfrm>
        <a:off x="935949" y="1901"/>
        <a:ext cx="5365651" cy="810345"/>
      </dsp:txXfrm>
    </dsp:sp>
    <dsp:sp modelId="{02C878BE-8046-40A8-BF87-2437912B7B0C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05A0D-496B-493F-9CF4-298C35823B1B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EAAB3-CE85-496C-A64B-E9836392FEFC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Case Study</a:t>
          </a:r>
        </a:p>
      </dsp:txBody>
      <dsp:txXfrm>
        <a:off x="935949" y="1014833"/>
        <a:ext cx="5365651" cy="810345"/>
      </dsp:txXfrm>
    </dsp:sp>
    <dsp:sp modelId="{A4DDFCD7-E9E7-4B55-944B-F361DF358FEF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C3E91-2C44-40FD-88DA-65F304A0EC5C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65B07-6104-4C95-8316-7933766BD11A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 of Servers</a:t>
          </a:r>
        </a:p>
      </dsp:txBody>
      <dsp:txXfrm>
        <a:off x="935949" y="2027765"/>
        <a:ext cx="5365651" cy="810345"/>
      </dsp:txXfrm>
    </dsp:sp>
    <dsp:sp modelId="{A6464DE8-974E-41C4-8F83-5192FFCF47C7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E43BA-3037-4EBD-A11B-BDA21DBB9C16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2418F-9041-4D11-96D1-EC777DC1AF6A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Designed Features</a:t>
          </a:r>
        </a:p>
      </dsp:txBody>
      <dsp:txXfrm>
        <a:off x="935949" y="3040697"/>
        <a:ext cx="5365651" cy="810345"/>
      </dsp:txXfrm>
    </dsp:sp>
    <dsp:sp modelId="{668BE6EC-BF27-44D4-9DCA-269084393889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894E3-C780-4AE6-9BBA-BD2D5C5201ED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4EFBB-C410-4A9D-A5DF-F4F448221776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Technology used</a:t>
          </a:r>
        </a:p>
      </dsp:txBody>
      <dsp:txXfrm>
        <a:off x="935949" y="4053629"/>
        <a:ext cx="5365651" cy="810345"/>
      </dsp:txXfrm>
    </dsp:sp>
    <dsp:sp modelId="{38D5F8B5-5820-460E-9504-0E33748164EA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48B96-15FA-4965-99BE-FB379F23951F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9E369-B0A2-4A1B-A12C-BE797CF350DF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935949" y="5066561"/>
        <a:ext cx="5365651" cy="8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FF1B3-1DEB-C94C-AEF7-9B8CF470D39F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309CD-5A6B-6244-AD84-8E152E7F6DF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839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blog.lxdlam.com</a:t>
            </a:r>
            <a:r>
              <a:rPr lang="en-US" dirty="0"/>
              <a:t>/post/24e3aa77/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312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scripterswar.com</a:t>
            </a:r>
            <a:r>
              <a:rPr lang="en-US" dirty="0"/>
              <a:t>/tutorial/</a:t>
            </a:r>
            <a:r>
              <a:rPr lang="en-US" dirty="0" err="1"/>
              <a:t>nodejs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845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20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www.pngsucai.com</a:t>
            </a:r>
            <a:r>
              <a:rPr lang="en-US" dirty="0"/>
              <a:t>/</a:t>
            </a:r>
            <a:r>
              <a:rPr lang="en-US" dirty="0" err="1"/>
              <a:t>png</a:t>
            </a:r>
            <a:r>
              <a:rPr lang="en-US" dirty="0"/>
              <a:t>/8154480.html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stock.adobe.com</a:t>
            </a:r>
            <a:r>
              <a:rPr lang="en-US" dirty="0"/>
              <a:t>/</a:t>
            </a:r>
            <a:r>
              <a:rPr lang="en-US" dirty="0" err="1"/>
              <a:t>hk</a:t>
            </a:r>
            <a:r>
              <a:rPr lang="en-US" dirty="0"/>
              <a:t>/images/national-id-card/11537815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371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www.pinterest.com.mx</a:t>
            </a:r>
            <a:r>
              <a:rPr lang="en-US" dirty="0"/>
              <a:t>/pin/683843524667290269/</a:t>
            </a:r>
          </a:p>
          <a:p>
            <a:r>
              <a:rPr lang="en-US" dirty="0"/>
              <a:t>https://</a:t>
            </a:r>
            <a:r>
              <a:rPr lang="en-US" dirty="0" err="1"/>
              <a:t>stock.adobe.com</a:t>
            </a:r>
            <a:r>
              <a:rPr lang="en-US" dirty="0"/>
              <a:t>/de/images/sending-post-letter-service-concept-young-smiling-man-cartoon-character-standing-putting-envelope-with-letter-into-red-post-office-box-vector-illustration/467173691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590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65D0-2A51-4BF6-5D13-E63F1AF84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4727D-044D-4510-6F55-E4A8C2803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0ECA-5C83-BF1E-EE3B-70FBE81E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A587-462A-739E-5609-C77C9C07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9BE1-D7AA-B4EF-86AA-BB5C866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68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1C0C-C909-6989-1D7A-F387D8AC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AE23A-DF8F-8B0D-7AC2-A9742B4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EA2F3-EA8B-7B63-7F92-F09F8CF2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1AF9-813A-161F-FE01-7759B6F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5078-7AD2-C254-7268-3ABCE918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043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56653-4BDC-F73E-2B9D-8962D6302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28370-C8B6-AE45-CC2B-E7C77A10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8883-DC38-AABC-9095-A22ED7DA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3604-9C11-F12E-F90F-5A15804F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D1AB-A6D2-5DA9-4BE8-C5F1B90B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680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78E2-D363-189A-2459-1F6D56E8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6C60-FEEC-9FCB-5762-745DA0FA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E3DF-AAFB-2F1D-7EE0-54A68D98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B2F6-CFC0-8CAA-C22F-3375FB01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ED9B-22F8-73A7-28EA-91981CB3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90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D9A5-0D51-3F57-1205-1096F01D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C8520-056D-1576-0738-E48BE0AB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81FF-943B-7269-D1A6-FD36D6C0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1A2F-CC64-074A-168E-6D3A1E9F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B68A2-09C3-E641-3145-692A8AF3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433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AA15-CB0B-F654-334F-52AD24E7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0ABF-7756-371E-45E5-42FCCE29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F40E1-5049-32FA-CCF4-902FBC34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D596-8CEC-FEC5-7150-32181673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3A03F-0AE5-B6C1-1797-88F29F94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9C77-D5F1-4AF3-3253-24F17AF3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293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3292-1DEF-C04F-1092-63514D74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682A-1D1C-0D1D-C4F5-60ABF640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52679-725E-2B46-3159-7283A9C2C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CB277-1930-04AE-37E5-48A92BD2E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54E7C-CD9B-C364-CB7B-30DF7FC6B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93B6D-5CE1-0247-17A9-4F0330AC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1EC2B-09D4-614B-C422-FFF62EAD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672DD-5BA5-9A0E-ECB5-584C351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129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528E-88E6-E179-DF85-0457C649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FEEB9-4FC8-3354-3DB9-3F0763CA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D0EB3-D9D9-E235-700B-7CB5DB36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81739-C30C-2FEB-A578-F15B4E8C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82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69B5E-CE0C-F99D-7B79-DD8078C6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A1D9-01AE-4B75-046F-E830BBE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68AC9-A2BC-27DF-F1EB-89E1BAC1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95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08C0-89D3-83C0-7D56-7305614B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A19C-4394-527B-058D-D50EF884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7D6AA-E0D6-18FB-B7E1-58C2422D0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D01C-76CB-3F84-F3F3-AD971A6D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32AF0-80DC-2481-EAB8-C65096B3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5F77B-6BDD-6D2D-07A2-387D8498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709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6AE0-B134-2786-CDF5-0B0E94C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8FF6B-411D-78D0-E7FB-310C337D1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40A0B-1579-6E5F-3D30-998FEE103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E7E86-5AC0-10EE-FCAA-087A07F8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8556E-5419-5691-AF5A-EF274C96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95C1-9B25-0403-0773-C0FB984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360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EE535-DCD3-D6F8-04EB-FBAF4BC5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5430F-9FD2-6438-6625-9BCDE672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06B2-1046-5ED0-D546-8B27C4971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B92EF-94D7-5C4A-A8AE-2B6158C176E4}" type="datetimeFigureOut">
              <a:rPr lang="en-CN" smtClean="0"/>
              <a:t>2024/5/25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0FFC-38F0-F342-F442-D1FD88BD3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2ECD-0070-D4E3-F6E1-2BCA6F32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316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84E2-294D-E3EF-1FC4-4F3EE7BB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CN" sz="5400">
                <a:solidFill>
                  <a:schemeClr val="bg1"/>
                </a:solidFill>
              </a:rPr>
              <a:t>Simple Mutiplayer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237EC-9FC6-37D2-A4A0-69352FDB7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CN" sz="2000">
                <a:solidFill>
                  <a:schemeClr val="bg1"/>
                </a:solidFill>
              </a:rPr>
              <a:t>Chenyun Fu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7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97492-793D-9AA1-83B0-ED9CBAA3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Designed Features - </a:t>
            </a: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Registration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4FEA4807-448D-EBA4-7644-D932A560E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746" y="1675227"/>
            <a:ext cx="65585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97492-793D-9AA1-83B0-ED9CBAA3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Designed Features -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and Authentification </a:t>
            </a:r>
          </a:p>
        </p:txBody>
      </p:sp>
      <p:pic>
        <p:nvPicPr>
          <p:cNvPr id="4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4FEA4807-448D-EBA4-7644-D932A560E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098" name="Picture 2" descr="矢量酒店前台服务员">
            <a:extLst>
              <a:ext uri="{FF2B5EF4-FFF2-40B4-BE49-F238E27FC236}">
                <a16:creationId xmlns:a16="http://schemas.microsoft.com/office/drawing/2014/main" id="{7D8A05A9-83B4-7AF1-A880-B127AE4EA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" r="-2" b="27894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ational id card">
            <a:extLst>
              <a:ext uri="{FF2B5EF4-FFF2-40B4-BE49-F238E27FC236}">
                <a16:creationId xmlns:a16="http://schemas.microsoft.com/office/drawing/2014/main" id="{06835310-FF89-E317-FA40-EF657EB5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595" y="1268859"/>
            <a:ext cx="2713037" cy="193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3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7D5C-548F-F990-2DC2-4462C680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10275"/>
            <a:ext cx="9144000" cy="757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used - Socket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465871-F368-C1E1-84E7-46BDBE716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" r="-4" b="24122"/>
          <a:stretch/>
        </p:blipFill>
        <p:spPr bwMode="auto">
          <a:xfrm>
            <a:off x="877414" y="877413"/>
            <a:ext cx="5218586" cy="37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nding post letter service concept. Young smiling man cartoon character standing putting envelope with letter into red post office box vector illustration ">
            <a:extLst>
              <a:ext uri="{FF2B5EF4-FFF2-40B4-BE49-F238E27FC236}">
                <a16:creationId xmlns:a16="http://schemas.microsoft.com/office/drawing/2014/main" id="{B1AFF209-4FFE-FF9D-1B92-479A53A83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" b="3"/>
          <a:stretch/>
        </p:blipFill>
        <p:spPr bwMode="auto">
          <a:xfrm>
            <a:off x="6096001" y="877413"/>
            <a:ext cx="5218586" cy="37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F4C03CF-76AD-2B9F-7EAC-BD21772B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3402" y="-604469"/>
            <a:ext cx="123362" cy="1043900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9459D69-81E2-5DEC-98A2-EF3BBA4EA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18160" y="2080291"/>
            <a:ext cx="123362" cy="5069490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023B-58DB-78ED-D7DB-2CBD5887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D281-8B6E-F050-98F9-BF579E4B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743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92FE-69D8-9DAB-A031-D66F7654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CN">
                <a:solidFill>
                  <a:schemeClr val="bg1"/>
                </a:solidFill>
              </a:rPr>
              <a:t>Content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C0F1A-CAF7-8D87-784F-4BA77778C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05633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54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F004-C040-3CE7-8CAE-9C070819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7621-4416-0240-472B-55818908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Multi-server project</a:t>
            </a:r>
          </a:p>
          <a:p>
            <a:r>
              <a:rPr lang="en-US" dirty="0"/>
              <a:t>Designed for real-time </a:t>
            </a:r>
            <a:r>
              <a:rPr lang="en-US" dirty="0" err="1"/>
              <a:t>mutiplayer</a:t>
            </a:r>
            <a:r>
              <a:rPr lang="en-US" dirty="0"/>
              <a:t> interaction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5277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055D0-CEBD-DCA9-7FD9-5F62BF33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 1 – Server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EAB13-110F-5D8E-C535-8DB71B71A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598"/>
          <a:stretch/>
        </p:blipFill>
        <p:spPr>
          <a:xfrm>
            <a:off x="2190019" y="1675227"/>
            <a:ext cx="781196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9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055D0-CEBD-DCA9-7FD9-5F62BF33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Case Study 2 – Real-Time Online Game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899D94-0EAE-9CA2-54C6-A808894C8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16488" y="2663211"/>
            <a:ext cx="3254755" cy="3408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119CB-AC35-5EBA-F301-2BFC4E2D3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93" y="598533"/>
            <a:ext cx="3105975" cy="27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1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A4035-18FA-F899-212D-F7FFE7EE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of Servers</a:t>
            </a:r>
          </a:p>
        </p:txBody>
      </p:sp>
      <p:pic>
        <p:nvPicPr>
          <p:cNvPr id="5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4664A300-5F10-B621-E055-4A8AA4648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746" y="1675227"/>
            <a:ext cx="65585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5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A4035-18FA-F899-212D-F7FFE7EE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Architecture of Servers</a:t>
            </a:r>
          </a:p>
        </p:txBody>
      </p:sp>
      <p:pic>
        <p:nvPicPr>
          <p:cNvPr id="12" name="Picture 11" descr="Illuminated server room panel">
            <a:extLst>
              <a:ext uri="{FF2B5EF4-FFF2-40B4-BE49-F238E27FC236}">
                <a16:creationId xmlns:a16="http://schemas.microsoft.com/office/drawing/2014/main" id="{C96179D5-57CD-E734-3756-6D47F0BA6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2" r="20113" b="-1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7AE11-4965-A0D9-6507-638D735A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>
            <a:normAutofit/>
          </a:bodyPr>
          <a:lstStyle/>
          <a:p>
            <a:r>
              <a:rPr lang="en-US" sz="2000" dirty="0"/>
              <a:t>Client and Frontend (HTML)</a:t>
            </a:r>
          </a:p>
          <a:p>
            <a:r>
              <a:rPr lang="en-US" sz="2000" dirty="0"/>
              <a:t>Gateway Server (</a:t>
            </a:r>
            <a:r>
              <a:rPr lang="en-US" sz="2000" dirty="0" err="1"/>
              <a:t>Express.js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Authentification</a:t>
            </a:r>
            <a:r>
              <a:rPr lang="en-US" sz="2000" dirty="0"/>
              <a:t> Server (</a:t>
            </a:r>
            <a:r>
              <a:rPr lang="en-US" sz="2000" dirty="0" err="1"/>
              <a:t>Express.js</a:t>
            </a:r>
            <a:r>
              <a:rPr lang="en-US" sz="2000" dirty="0"/>
              <a:t>)</a:t>
            </a:r>
          </a:p>
          <a:p>
            <a:r>
              <a:rPr lang="en-US" sz="2000" dirty="0"/>
              <a:t>Main Gaming Server (</a:t>
            </a:r>
            <a:r>
              <a:rPr lang="en-US" sz="2000" dirty="0" err="1"/>
              <a:t>Express.js</a:t>
            </a:r>
            <a:r>
              <a:rPr lang="en-US" sz="2000" dirty="0"/>
              <a:t> and </a:t>
            </a:r>
            <a:r>
              <a:rPr lang="en-US" sz="2000" dirty="0" err="1"/>
              <a:t>Socket.io</a:t>
            </a:r>
            <a:r>
              <a:rPr lang="en-US" sz="2000" dirty="0"/>
              <a:t>)</a:t>
            </a:r>
            <a:endParaRPr lang="en-CN" sz="2000" dirty="0"/>
          </a:p>
          <a:p>
            <a:r>
              <a:rPr lang="en-US" sz="2000" dirty="0"/>
              <a:t>User Management Server (Django)</a:t>
            </a:r>
          </a:p>
          <a:p>
            <a:r>
              <a:rPr lang="en-US" sz="2000" dirty="0"/>
              <a:t>Database Server (MySQL)</a:t>
            </a:r>
          </a:p>
        </p:txBody>
      </p:sp>
    </p:spTree>
    <p:extLst>
      <p:ext uri="{BB962C8B-B14F-4D97-AF65-F5344CB8AC3E}">
        <p14:creationId xmlns:p14="http://schemas.microsoft.com/office/powerpoint/2010/main" val="226581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283DD-0AAA-4AD2-C276-F75AAEE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32" y="762001"/>
            <a:ext cx="4554680" cy="1708243"/>
          </a:xfrm>
        </p:spPr>
        <p:txBody>
          <a:bodyPr anchor="ctr">
            <a:normAutofit/>
          </a:bodyPr>
          <a:lstStyle/>
          <a:p>
            <a:r>
              <a:rPr lang="en-CN" sz="4000"/>
              <a:t>Designed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BFFB8-FF38-2EEE-1F72-1D1F94A5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73" y="701389"/>
            <a:ext cx="3723190" cy="54552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24B3-185A-C56D-3717-A0CAFDB6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432" y="2470244"/>
            <a:ext cx="4554680" cy="3769835"/>
          </a:xfrm>
        </p:spPr>
        <p:txBody>
          <a:bodyPr anchor="ctr">
            <a:normAutofit/>
          </a:bodyPr>
          <a:lstStyle/>
          <a:p>
            <a:r>
              <a:rPr lang="en-US" sz="2000" b="1"/>
              <a:t>Login, Registration and Authentification</a:t>
            </a:r>
          </a:p>
          <a:p>
            <a:r>
              <a:rPr lang="en-US" sz="2000"/>
              <a:t>Player Profile</a:t>
            </a:r>
          </a:p>
          <a:p>
            <a:r>
              <a:rPr lang="en-US" sz="2000"/>
              <a:t>Real-time Gaming and Chat Box</a:t>
            </a:r>
          </a:p>
        </p:txBody>
      </p:sp>
    </p:spTree>
    <p:extLst>
      <p:ext uri="{BB962C8B-B14F-4D97-AF65-F5344CB8AC3E}">
        <p14:creationId xmlns:p14="http://schemas.microsoft.com/office/powerpoint/2010/main" val="93017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283DD-0AAA-4AD2-C276-F75AAEE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32" y="762001"/>
            <a:ext cx="4554680" cy="1708243"/>
          </a:xfrm>
        </p:spPr>
        <p:txBody>
          <a:bodyPr anchor="ctr">
            <a:normAutofit/>
          </a:bodyPr>
          <a:lstStyle/>
          <a:p>
            <a:r>
              <a:rPr lang="en-CN" sz="4000"/>
              <a:t>Designed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24B3-185A-C56D-3717-A0CAFDB6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432" y="2470244"/>
            <a:ext cx="4554680" cy="3769835"/>
          </a:xfrm>
        </p:spPr>
        <p:txBody>
          <a:bodyPr anchor="ctr">
            <a:normAutofit/>
          </a:bodyPr>
          <a:lstStyle/>
          <a:p>
            <a:r>
              <a:rPr lang="en-US" sz="2000" b="1"/>
              <a:t>Login, Registration and Authentification</a:t>
            </a:r>
          </a:p>
          <a:p>
            <a:r>
              <a:rPr lang="en-US" sz="2000"/>
              <a:t>Player Profile</a:t>
            </a:r>
          </a:p>
          <a:p>
            <a:r>
              <a:rPr lang="en-US" sz="2000"/>
              <a:t>Real-time Gaming and Chat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A25AF-041E-5C72-F81C-AE29EE34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2" y="1809750"/>
            <a:ext cx="579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7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222</Words>
  <Application>Microsoft Macintosh PowerPoint</Application>
  <PresentationFormat>Widescreen</PresentationFormat>
  <Paragraphs>44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Simple Mutiplayer Server</vt:lpstr>
      <vt:lpstr>Content</vt:lpstr>
      <vt:lpstr>Description</vt:lpstr>
      <vt:lpstr>Case Study 1 – Server Architecture</vt:lpstr>
      <vt:lpstr>Case Study 2 – Real-Time Online Game</vt:lpstr>
      <vt:lpstr>Architecture of Servers</vt:lpstr>
      <vt:lpstr>Architecture of Servers</vt:lpstr>
      <vt:lpstr>Designed Features</vt:lpstr>
      <vt:lpstr>Designed Features</vt:lpstr>
      <vt:lpstr>Designed Features - Registration</vt:lpstr>
      <vt:lpstr>Designed Features - Login and Authentification </vt:lpstr>
      <vt:lpstr>Technology used - Socket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Fu, Chenyun (Postgraduate Student)</dc:creator>
  <cp:lastModifiedBy>Fu, Chenyun (Postgraduate Student)</cp:lastModifiedBy>
  <cp:revision>3</cp:revision>
  <dcterms:created xsi:type="dcterms:W3CDTF">2024-05-22T09:15:39Z</dcterms:created>
  <dcterms:modified xsi:type="dcterms:W3CDTF">2024-05-25T20:44:52Z</dcterms:modified>
</cp:coreProperties>
</file>