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EC42-4992-F84D-A5EB-D1A60B8D64D4}" v="9" dt="2024-01-30T10:02:24.673"/>
    <p1510:client id="{DDC19E5A-F620-5C83-ECBF-668995D488FA}" v="5" dt="2024-02-01T00:25:39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htiyarova, Karina (Postgraduate Student)" userId="S::bakhtiya@lancaster.ac.uk::de6f5f09-a2ec-4255-bf3b-2c844f699365" providerId="AD" clId="Web-{DDC19E5A-F620-5C83-ECBF-668995D488FA}"/>
    <pc:docChg chg="addSld modSld">
      <pc:chgData name="Bakhtiyarova, Karina (Postgraduate Student)" userId="S::bakhtiya@lancaster.ac.uk::de6f5f09-a2ec-4255-bf3b-2c844f699365" providerId="AD" clId="Web-{DDC19E5A-F620-5C83-ECBF-668995D488FA}" dt="2024-02-01T00:25:39.916" v="3" actId="1076"/>
      <pc:docMkLst>
        <pc:docMk/>
      </pc:docMkLst>
      <pc:sldChg chg="addSp delSp modSp new">
        <pc:chgData name="Bakhtiyarova, Karina (Postgraduate Student)" userId="S::bakhtiya@lancaster.ac.uk::de6f5f09-a2ec-4255-bf3b-2c844f699365" providerId="AD" clId="Web-{DDC19E5A-F620-5C83-ECBF-668995D488FA}" dt="2024-02-01T00:25:39.916" v="3" actId="1076"/>
        <pc:sldMkLst>
          <pc:docMk/>
          <pc:sldMk cId="598762110" sldId="263"/>
        </pc:sldMkLst>
        <pc:spChg chg="del">
          <ac:chgData name="Bakhtiyarova, Karina (Postgraduate Student)" userId="S::bakhtiya@lancaster.ac.uk::de6f5f09-a2ec-4255-bf3b-2c844f699365" providerId="AD" clId="Web-{DDC19E5A-F620-5C83-ECBF-668995D488FA}" dt="2024-02-01T00:25:28.556" v="1"/>
          <ac:spMkLst>
            <pc:docMk/>
            <pc:sldMk cId="598762110" sldId="263"/>
            <ac:spMk id="3" creationId="{491276DB-E5CC-4990-D389-CAE0FF161D38}"/>
          </ac:spMkLst>
        </pc:spChg>
        <pc:picChg chg="add mod ord">
          <ac:chgData name="Bakhtiyarova, Karina (Postgraduate Student)" userId="S::bakhtiya@lancaster.ac.uk::de6f5f09-a2ec-4255-bf3b-2c844f699365" providerId="AD" clId="Web-{DDC19E5A-F620-5C83-ECBF-668995D488FA}" dt="2024-02-01T00:25:39.916" v="3" actId="1076"/>
          <ac:picMkLst>
            <pc:docMk/>
            <pc:sldMk cId="598762110" sldId="263"/>
            <ac:picMk id="4" creationId="{44E25ECE-FE7D-0EF1-2061-A3BA7FA03B4E}"/>
          </ac:picMkLst>
        </pc:picChg>
      </pc:sldChg>
    </pc:docChg>
  </pc:docChgLst>
  <pc:docChgLst>
    <pc:chgData name="Fu, Chenyun (Postgraduate Student)" userId="015b5d5f-ccd2-4c90-a3ba-b372a14a7b2a" providerId="ADAL" clId="{011BEC42-4992-F84D-A5EB-D1A60B8D64D4}"/>
    <pc:docChg chg="undo custSel addSld delSld modSld">
      <pc:chgData name="Fu, Chenyun (Postgraduate Student)" userId="015b5d5f-ccd2-4c90-a3ba-b372a14a7b2a" providerId="ADAL" clId="{011BEC42-4992-F84D-A5EB-D1A60B8D64D4}" dt="2024-01-30T10:18:27.637" v="651" actId="20577"/>
      <pc:docMkLst>
        <pc:docMk/>
      </pc:docMkLst>
      <pc:sldChg chg="modSp mod">
        <pc:chgData name="Fu, Chenyun (Postgraduate Student)" userId="015b5d5f-ccd2-4c90-a3ba-b372a14a7b2a" providerId="ADAL" clId="{011BEC42-4992-F84D-A5EB-D1A60B8D64D4}" dt="2024-01-30T10:14:31.649" v="632" actId="404"/>
        <pc:sldMkLst>
          <pc:docMk/>
          <pc:sldMk cId="3576221137" sldId="256"/>
        </pc:sldMkLst>
        <pc:spChg chg="mod">
          <ac:chgData name="Fu, Chenyun (Postgraduate Student)" userId="015b5d5f-ccd2-4c90-a3ba-b372a14a7b2a" providerId="ADAL" clId="{011BEC42-4992-F84D-A5EB-D1A60B8D64D4}" dt="2024-01-30T10:14:31.649" v="632" actId="404"/>
          <ac:spMkLst>
            <pc:docMk/>
            <pc:sldMk cId="3576221137" sldId="256"/>
            <ac:spMk id="2" creationId="{3FA7C1CB-150B-F973-E873-043591B2BE39}"/>
          </ac:spMkLst>
        </pc:spChg>
        <pc:spChg chg="mod">
          <ac:chgData name="Fu, Chenyun (Postgraduate Student)" userId="015b5d5f-ccd2-4c90-a3ba-b372a14a7b2a" providerId="ADAL" clId="{011BEC42-4992-F84D-A5EB-D1A60B8D64D4}" dt="2024-01-28T16:38:26.587" v="53" actId="20577"/>
          <ac:spMkLst>
            <pc:docMk/>
            <pc:sldMk cId="3576221137" sldId="256"/>
            <ac:spMk id="3" creationId="{7C4B1B42-C082-D1B2-4CBF-900AA6B88D5A}"/>
          </ac:spMkLst>
        </pc:spChg>
      </pc:sldChg>
      <pc:sldChg chg="addSp delSp modSp new mod">
        <pc:chgData name="Fu, Chenyun (Postgraduate Student)" userId="015b5d5f-ccd2-4c90-a3ba-b372a14a7b2a" providerId="ADAL" clId="{011BEC42-4992-F84D-A5EB-D1A60B8D64D4}" dt="2024-01-29T19:40:17.866" v="116" actId="20577"/>
        <pc:sldMkLst>
          <pc:docMk/>
          <pc:sldMk cId="3282883619" sldId="257"/>
        </pc:sldMkLst>
        <pc:spChg chg="mod">
          <ac:chgData name="Fu, Chenyun (Postgraduate Student)" userId="015b5d5f-ccd2-4c90-a3ba-b372a14a7b2a" providerId="ADAL" clId="{011BEC42-4992-F84D-A5EB-D1A60B8D64D4}" dt="2024-01-29T19:40:17.866" v="116" actId="20577"/>
          <ac:spMkLst>
            <pc:docMk/>
            <pc:sldMk cId="3282883619" sldId="257"/>
            <ac:spMk id="2" creationId="{08188A94-A640-349B-CE1C-1B3E36614D1D}"/>
          </ac:spMkLst>
        </pc:spChg>
        <pc:spChg chg="mod">
          <ac:chgData name="Fu, Chenyun (Postgraduate Student)" userId="015b5d5f-ccd2-4c90-a3ba-b372a14a7b2a" providerId="ADAL" clId="{011BEC42-4992-F84D-A5EB-D1A60B8D64D4}" dt="2024-01-28T20:01:16.149" v="69" actId="20577"/>
          <ac:spMkLst>
            <pc:docMk/>
            <pc:sldMk cId="3282883619" sldId="257"/>
            <ac:spMk id="3" creationId="{E19AEE29-FCF9-6E11-480C-2D5FD94228E7}"/>
          </ac:spMkLst>
        </pc:spChg>
        <pc:spChg chg="add del">
          <ac:chgData name="Fu, Chenyun (Postgraduate Student)" userId="015b5d5f-ccd2-4c90-a3ba-b372a14a7b2a" providerId="ADAL" clId="{011BEC42-4992-F84D-A5EB-D1A60B8D64D4}" dt="2024-01-28T19:22:42.990" v="58" actId="22"/>
          <ac:spMkLst>
            <pc:docMk/>
            <pc:sldMk cId="3282883619" sldId="257"/>
            <ac:spMk id="5" creationId="{773DC9A9-331B-26BA-76D7-281BA7D4C4D7}"/>
          </ac:spMkLst>
        </pc:spChg>
      </pc:sldChg>
      <pc:sldChg chg="addSp modSp new mod">
        <pc:chgData name="Fu, Chenyun (Postgraduate Student)" userId="015b5d5f-ccd2-4c90-a3ba-b372a14a7b2a" providerId="ADAL" clId="{011BEC42-4992-F84D-A5EB-D1A60B8D64D4}" dt="2024-01-28T20:02:48.868" v="99"/>
        <pc:sldMkLst>
          <pc:docMk/>
          <pc:sldMk cId="2598874506" sldId="258"/>
        </pc:sldMkLst>
        <pc:spChg chg="mod">
          <ac:chgData name="Fu, Chenyun (Postgraduate Student)" userId="015b5d5f-ccd2-4c90-a3ba-b372a14a7b2a" providerId="ADAL" clId="{011BEC42-4992-F84D-A5EB-D1A60B8D64D4}" dt="2024-01-28T20:02:46.645" v="98" actId="20577"/>
          <ac:spMkLst>
            <pc:docMk/>
            <pc:sldMk cId="2598874506" sldId="258"/>
            <ac:spMk id="2" creationId="{1637AA5F-BA2D-D29B-0933-5974E0CE48C7}"/>
          </ac:spMkLst>
        </pc:spChg>
        <pc:picChg chg="add">
          <ac:chgData name="Fu, Chenyun (Postgraduate Student)" userId="015b5d5f-ccd2-4c90-a3ba-b372a14a7b2a" providerId="ADAL" clId="{011BEC42-4992-F84D-A5EB-D1A60B8D64D4}" dt="2024-01-28T20:02:30.033" v="97"/>
          <ac:picMkLst>
            <pc:docMk/>
            <pc:sldMk cId="2598874506" sldId="258"/>
            <ac:picMk id="1026" creationId="{6803751A-A79A-1EAA-6154-4F02DE4F4F9C}"/>
          </ac:picMkLst>
        </pc:picChg>
        <pc:picChg chg="add">
          <ac:chgData name="Fu, Chenyun (Postgraduate Student)" userId="015b5d5f-ccd2-4c90-a3ba-b372a14a7b2a" providerId="ADAL" clId="{011BEC42-4992-F84D-A5EB-D1A60B8D64D4}" dt="2024-01-28T20:02:48.868" v="99"/>
          <ac:picMkLst>
            <pc:docMk/>
            <pc:sldMk cId="2598874506" sldId="258"/>
            <ac:picMk id="1028" creationId="{EF5D1B65-449D-EC43-97C3-15432924AA25}"/>
          </ac:picMkLst>
        </pc:picChg>
      </pc:sldChg>
      <pc:sldChg chg="addSp delSp new">
        <pc:chgData name="Fu, Chenyun (Postgraduate Student)" userId="015b5d5f-ccd2-4c90-a3ba-b372a14a7b2a" providerId="ADAL" clId="{011BEC42-4992-F84D-A5EB-D1A60B8D64D4}" dt="2024-01-29T19:39:27.791" v="104"/>
        <pc:sldMkLst>
          <pc:docMk/>
          <pc:sldMk cId="1362929788" sldId="259"/>
        </pc:sldMkLst>
        <pc:picChg chg="add">
          <ac:chgData name="Fu, Chenyun (Postgraduate Student)" userId="015b5d5f-ccd2-4c90-a3ba-b372a14a7b2a" providerId="ADAL" clId="{011BEC42-4992-F84D-A5EB-D1A60B8D64D4}" dt="2024-01-29T19:39:27.791" v="104"/>
          <ac:picMkLst>
            <pc:docMk/>
            <pc:sldMk cId="1362929788" sldId="259"/>
            <ac:picMk id="1026" creationId="{04356D1E-D63F-7CED-A0B0-791D6370AD0C}"/>
          </ac:picMkLst>
        </pc:picChg>
        <pc:picChg chg="add del">
          <ac:chgData name="Fu, Chenyun (Postgraduate Student)" userId="015b5d5f-ccd2-4c90-a3ba-b372a14a7b2a" providerId="ADAL" clId="{011BEC42-4992-F84D-A5EB-D1A60B8D64D4}" dt="2024-01-29T10:23:47.441" v="103" actId="478"/>
          <ac:picMkLst>
            <pc:docMk/>
            <pc:sldMk cId="1362929788" sldId="259"/>
            <ac:picMk id="1026" creationId="{4C1066E6-07C4-298F-EDD9-06FC70C9265B}"/>
          </ac:picMkLst>
        </pc:picChg>
      </pc:sldChg>
      <pc:sldChg chg="addSp new">
        <pc:chgData name="Fu, Chenyun (Postgraduate Student)" userId="015b5d5f-ccd2-4c90-a3ba-b372a14a7b2a" providerId="ADAL" clId="{011BEC42-4992-F84D-A5EB-D1A60B8D64D4}" dt="2024-01-29T19:40:02.581" v="105"/>
        <pc:sldMkLst>
          <pc:docMk/>
          <pc:sldMk cId="4238011344" sldId="260"/>
        </pc:sldMkLst>
        <pc:picChg chg="add">
          <ac:chgData name="Fu, Chenyun (Postgraduate Student)" userId="015b5d5f-ccd2-4c90-a3ba-b372a14a7b2a" providerId="ADAL" clId="{011BEC42-4992-F84D-A5EB-D1A60B8D64D4}" dt="2024-01-29T19:40:02.581" v="105"/>
          <ac:picMkLst>
            <pc:docMk/>
            <pc:sldMk cId="4238011344" sldId="260"/>
            <ac:picMk id="2050" creationId="{7D186CF8-D795-28B7-CFDC-6BA6D2577085}"/>
          </ac:picMkLst>
        </pc:picChg>
      </pc:sldChg>
      <pc:sldChg chg="new del">
        <pc:chgData name="Fu, Chenyun (Postgraduate Student)" userId="015b5d5f-ccd2-4c90-a3ba-b372a14a7b2a" providerId="ADAL" clId="{011BEC42-4992-F84D-A5EB-D1A60B8D64D4}" dt="2024-01-30T09:36:58.493" v="119" actId="2696"/>
        <pc:sldMkLst>
          <pc:docMk/>
          <pc:sldMk cId="3887576390" sldId="261"/>
        </pc:sldMkLst>
      </pc:sldChg>
      <pc:sldChg chg="modSp new mod">
        <pc:chgData name="Fu, Chenyun (Postgraduate Student)" userId="015b5d5f-ccd2-4c90-a3ba-b372a14a7b2a" providerId="ADAL" clId="{011BEC42-4992-F84D-A5EB-D1A60B8D64D4}" dt="2024-01-30T10:18:27.637" v="651" actId="20577"/>
        <pc:sldMkLst>
          <pc:docMk/>
          <pc:sldMk cId="3890710865" sldId="261"/>
        </pc:sldMkLst>
        <pc:spChg chg="mod">
          <ac:chgData name="Fu, Chenyun (Postgraduate Student)" userId="015b5d5f-ccd2-4c90-a3ba-b372a14a7b2a" providerId="ADAL" clId="{011BEC42-4992-F84D-A5EB-D1A60B8D64D4}" dt="2024-01-30T09:41:37.847" v="140" actId="20577"/>
          <ac:spMkLst>
            <pc:docMk/>
            <pc:sldMk cId="3890710865" sldId="261"/>
            <ac:spMk id="2" creationId="{8864FF45-B83E-EB63-B128-AEED16A35241}"/>
          </ac:spMkLst>
        </pc:spChg>
        <pc:spChg chg="mod">
          <ac:chgData name="Fu, Chenyun (Postgraduate Student)" userId="015b5d5f-ccd2-4c90-a3ba-b372a14a7b2a" providerId="ADAL" clId="{011BEC42-4992-F84D-A5EB-D1A60B8D64D4}" dt="2024-01-30T10:18:27.637" v="651" actId="20577"/>
          <ac:spMkLst>
            <pc:docMk/>
            <pc:sldMk cId="3890710865" sldId="261"/>
            <ac:spMk id="3" creationId="{5251FCA1-CC97-9A78-05DC-F218AB73451B}"/>
          </ac:spMkLst>
        </pc:spChg>
      </pc:sldChg>
      <pc:sldChg chg="new del">
        <pc:chgData name="Fu, Chenyun (Postgraduate Student)" userId="015b5d5f-ccd2-4c90-a3ba-b372a14a7b2a" providerId="ADAL" clId="{011BEC42-4992-F84D-A5EB-D1A60B8D64D4}" dt="2024-01-30T09:39:54.504" v="120" actId="2696"/>
        <pc:sldMkLst>
          <pc:docMk/>
          <pc:sldMk cId="847478976" sldId="262"/>
        </pc:sldMkLst>
      </pc:sldChg>
      <pc:sldChg chg="modSp new mod">
        <pc:chgData name="Fu, Chenyun (Postgraduate Student)" userId="015b5d5f-ccd2-4c90-a3ba-b372a14a7b2a" providerId="ADAL" clId="{011BEC42-4992-F84D-A5EB-D1A60B8D64D4}" dt="2024-01-30T09:53:37.256" v="521" actId="20577"/>
        <pc:sldMkLst>
          <pc:docMk/>
          <pc:sldMk cId="984455370" sldId="262"/>
        </pc:sldMkLst>
        <pc:spChg chg="mod">
          <ac:chgData name="Fu, Chenyun (Postgraduate Student)" userId="015b5d5f-ccd2-4c90-a3ba-b372a14a7b2a" providerId="ADAL" clId="{011BEC42-4992-F84D-A5EB-D1A60B8D64D4}" dt="2024-01-30T09:42:48.554" v="229" actId="20577"/>
          <ac:spMkLst>
            <pc:docMk/>
            <pc:sldMk cId="984455370" sldId="262"/>
            <ac:spMk id="2" creationId="{33FBA004-1BA7-1FA3-1458-BAD0E962C5CC}"/>
          </ac:spMkLst>
        </pc:spChg>
        <pc:spChg chg="mod">
          <ac:chgData name="Fu, Chenyun (Postgraduate Student)" userId="015b5d5f-ccd2-4c90-a3ba-b372a14a7b2a" providerId="ADAL" clId="{011BEC42-4992-F84D-A5EB-D1A60B8D64D4}" dt="2024-01-30T09:53:37.256" v="521" actId="20577"/>
          <ac:spMkLst>
            <pc:docMk/>
            <pc:sldMk cId="984455370" sldId="262"/>
            <ac:spMk id="3" creationId="{7E20D0E1-FB9A-9288-DCEB-D63FF49ACAE0}"/>
          </ac:spMkLst>
        </pc:spChg>
      </pc:sldChg>
      <pc:sldChg chg="new del">
        <pc:chgData name="Fu, Chenyun (Postgraduate Student)" userId="015b5d5f-ccd2-4c90-a3ba-b372a14a7b2a" providerId="ADAL" clId="{011BEC42-4992-F84D-A5EB-D1A60B8D64D4}" dt="2024-01-30T09:39:55.424" v="121" actId="2696"/>
        <pc:sldMkLst>
          <pc:docMk/>
          <pc:sldMk cId="283415064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E493-299D-53AD-CB27-4C653206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BA128-994A-3002-85E4-44CA80CD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42DC-90D5-74FD-3AE7-31DFAB1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763F-174A-9016-AA74-62B84268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4590-D7DE-24A1-7A9D-0C06742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45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281D-20C8-D58D-2C74-A7C35B24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5F26-B697-7AF3-B947-EE932619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7F70-F518-FEC2-FA58-38916716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3C8A-BB3F-62B0-5669-E5853E45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9CF9-7323-FD2E-0C8E-791FAA0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1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12C89-5450-BC6A-9213-EF6BE995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A11AC-D64B-BF13-A184-F0A2049D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6089-32F9-859D-A326-F47B7183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E106-827D-2DC0-386E-1357761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98F9-23DA-1B37-FDAD-953E686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43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B3E7-B4CF-ED62-F7C8-D8E47417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B4CF-B33B-4DFF-3A9B-2602BDA8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5010-FF1F-CD89-B61A-F9DFFFBA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7566-B1E2-CE0F-03A7-AC322C1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DA0A-0E1B-1F94-4776-60749E39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24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705-87B9-1E3A-1FEF-3DCAEEB3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F248-18C6-5405-ACB8-084A1487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8684-C81E-A786-2819-30B091D4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6339-5972-20D0-9E50-D3EED1B9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0C38-1545-32DA-056A-004FFE2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81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3172-C1C6-80F9-F7CB-10F97F17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9891-948D-EAFB-AB7B-8A9E3CC97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34D8-76BA-BA42-F446-C32F83A7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12CE-5E3E-5E7E-85A9-BEFAAF44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EC2F1-ED7E-6674-EDB5-E8EFC734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2CE8-D5E6-7E12-3F0A-B16C4F68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277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0F10-3FD2-84AD-80B3-508257D4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F6BA0-AD9C-26FE-C9E5-F8F636CF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03D6-5AE1-BA7A-CEEF-A6A2AD94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4BC2A-053C-A3DF-E4B0-5CDF21777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946D2-5B2A-8616-F907-AB8C142B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2CC9-AA6C-62AA-0F78-75F0C393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CA1D7-5B4F-2F0A-7FC2-A96DB5E2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30C61-52A7-A386-A86E-66CA0593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61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5D78-8EA5-F428-F81D-93D976F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173D9-22E7-5B7E-8436-68244A6A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04E6-021E-BE50-1FF9-46A8D43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6158F-F4F6-8D90-B15B-2D16B941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5FD1-0162-E36A-046B-A7AAB1EE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1B976-73AA-2728-E8A8-B3E29689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EC04E-AEEC-7E7F-6132-AEB77AC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0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FEBC-6258-4CB7-37E1-5F2B079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9B27-061B-19F4-196D-BB76356C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EC85D-B19B-45A4-4806-5221D7A8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4C24C-C408-242A-01E6-81BB29FB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27F95-8A5D-BC54-002B-DA99E056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D485-CE82-D6D9-E809-CC55502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2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9C43-8C7A-63A8-BDAD-34B1F4DC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786AE-C618-EDF3-BDE3-9FDAC443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954B-C9B1-7F82-F33E-758E21D6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7FB4-87D3-BAEF-025E-2BD5795E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91B9-7366-B143-B16C-E6300FAD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7658-6E0B-9DAC-25EA-98FC1A41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1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1DC68-7E57-B224-A2A1-3932A355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D22D-C7D9-3955-8D27-C921D3BE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7754-EC49-5FE1-6921-85807CA81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075A-4D21-0D4E-B41F-345889780B9F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FBED-D514-E693-14EB-15B3C916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C932-5767-184C-2576-5518626C6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58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C1CB-150B-F973-E873-043591B2B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Traffic Management</a:t>
            </a:r>
            <a:r>
              <a:rPr lang="zh-CN" altLang="en-US" sz="5400" dirty="0"/>
              <a:t> </a:t>
            </a:r>
            <a:r>
              <a:rPr lang="en-US" altLang="zh-CN" sz="5400" dirty="0"/>
              <a:t>System</a:t>
            </a:r>
            <a:r>
              <a:rPr lang="en-CN" sz="5400" dirty="0"/>
              <a:t> 3.1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B1B42-C082-D1B2-4CBF-900AA6B88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Fu and Karina</a:t>
            </a:r>
          </a:p>
        </p:txBody>
      </p:sp>
    </p:spTree>
    <p:extLst>
      <p:ext uri="{BB962C8B-B14F-4D97-AF65-F5344CB8AC3E}">
        <p14:creationId xmlns:p14="http://schemas.microsoft.com/office/powerpoint/2010/main" val="35762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8A94-A640-349B-CE1C-1B3E366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EE29-FCF9-6E11-480C-2D5FD942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Registering a new vehicle in the system </a:t>
            </a:r>
          </a:p>
          <a:p>
            <a:r>
              <a:rPr lang="en-US" dirty="0"/>
              <a:t>Recognizing and logging number plates at city junctions</a:t>
            </a:r>
          </a:p>
        </p:txBody>
      </p:sp>
    </p:spTree>
    <p:extLst>
      <p:ext uri="{BB962C8B-B14F-4D97-AF65-F5344CB8AC3E}">
        <p14:creationId xmlns:p14="http://schemas.microsoft.com/office/powerpoint/2010/main" val="32828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A5F-BA2D-D29B-0933-5974E0CE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521-DD2E-5F1F-9176-761AE034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EF5D1B65-449D-EC43-97C3-15432924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30200"/>
            <a:ext cx="98171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D755-85A8-FA30-117F-1E9FF42B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C54A-A9AA-7BCE-2CFA-304C9E64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04356D1E-D63F-7CED-A0B0-791D6370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0925"/>
            <a:ext cx="12192000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2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32-4E8C-32D2-3A66-A56FFB12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44E25ECE-FE7D-0EF1-2061-A3BA7FA03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909" y="2148402"/>
            <a:ext cx="6748182" cy="2573991"/>
          </a:xfrm>
        </p:spPr>
      </p:pic>
    </p:spTree>
    <p:extLst>
      <p:ext uri="{BB962C8B-B14F-4D97-AF65-F5344CB8AC3E}">
        <p14:creationId xmlns:p14="http://schemas.microsoft.com/office/powerpoint/2010/main" val="59876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FF3E-234F-4C0D-DF5B-B5203397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08ED-6D85-7A08-10F4-E7ABCFFE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7D186CF8-D795-28B7-CFDC-6BA6D257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5600"/>
            <a:ext cx="11811000" cy="6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004-1BA7-1FA3-1458-BAD0E962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D0E1-FB9A-9288-DCEB-D63FF49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Register a vehicle</a:t>
            </a:r>
          </a:p>
          <a:p>
            <a:r>
              <a:rPr lang="en-CN" dirty="0"/>
              <a:t>Detect and record junction situation on 24 hours</a:t>
            </a:r>
          </a:p>
        </p:txBody>
      </p:sp>
    </p:spTree>
    <p:extLst>
      <p:ext uri="{BB962C8B-B14F-4D97-AF65-F5344CB8AC3E}">
        <p14:creationId xmlns:p14="http://schemas.microsoft.com/office/powerpoint/2010/main" val="98445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FF45-B83E-EB63-B128-AEED16A3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To be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FCA1-CC97-9A78-05DC-F218AB7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Data validate</a:t>
            </a:r>
          </a:p>
          <a:p>
            <a:r>
              <a:rPr lang="en-CN" dirty="0"/>
              <a:t>Initiate database -&gt; input data set via mysql</a:t>
            </a:r>
          </a:p>
          <a:p>
            <a:r>
              <a:rPr lang="en-CN" dirty="0"/>
              <a:t>Duplicate traffic record</a:t>
            </a:r>
          </a:p>
          <a:p>
            <a:r>
              <a:rPr lang="en-CN" dirty="0"/>
              <a:t>Further logs record</a:t>
            </a:r>
          </a:p>
          <a:p>
            <a:r>
              <a:rPr lang="en-CN"/>
              <a:t>Specific UML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9071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Traffic Management System 3.1</vt:lpstr>
      <vt:lpstr>Content</vt:lpstr>
      <vt:lpstr>PowerPoint Presentation</vt:lpstr>
      <vt:lpstr>PowerPoint Presentation</vt:lpstr>
      <vt:lpstr>PowerPoint Presentation</vt:lpstr>
      <vt:lpstr>PowerPoint Presentation</vt:lpstr>
      <vt:lpstr>Demo</vt:lpstr>
      <vt:lpstr>To be solved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Charton F</dc:creator>
  <cp:lastModifiedBy>Charton F</cp:lastModifiedBy>
  <cp:revision>5</cp:revision>
  <dcterms:created xsi:type="dcterms:W3CDTF">2024-01-24T15:17:33Z</dcterms:created>
  <dcterms:modified xsi:type="dcterms:W3CDTF">2024-02-01T00:25:49Z</dcterms:modified>
</cp:coreProperties>
</file>