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2" r:id="rId9"/>
    <p:sldId id="261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BEC42-4992-F84D-A5EB-D1A60B8D64D4}" v="20" dt="2024-02-06T11:28:15.677"/>
    <p1510:client id="{74287EEF-0F93-8575-5558-681A7D1782DC}" v="13" dt="2024-02-05T23:24:1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E493-299D-53AD-CB27-4C653206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BA128-994A-3002-85E4-44CA80CD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042DC-90D5-74FD-3AE7-31DFAB1D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763F-174A-9016-AA74-62B842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4590-D7DE-24A1-7A9D-0C06742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55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281D-20C8-D58D-2C74-A7C35B2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55F26-B697-7AF3-B947-EE932619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27F70-F518-FEC2-FA58-38916716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3C8A-BB3F-62B0-5669-E5853E45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CF9-7323-FD2E-0C8E-791FAA0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11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12C89-5450-BC6A-9213-EF6BE995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A11AC-D64B-BF13-A184-F0A2049D1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6089-32F9-859D-A326-F47B7183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E106-827D-2DC0-386E-13577617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98F9-23DA-1B37-FDAD-953E686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30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B3E7-B4CF-ED62-F7C8-D8E47417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B4CF-B33B-4DFF-3A9B-2602BDA8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5010-FF1F-CD89-B61A-F9DFFFB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7566-B1E2-CE0F-03A7-AC322C12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DA0A-0E1B-1F94-4776-60749E39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246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9705-87B9-1E3A-1FEF-3DCAEEB3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F248-18C6-5405-ACB8-084A1487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8684-C81E-A786-2819-30B091D4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6339-5972-20D0-9E50-D3EED1B9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0C38-1545-32DA-056A-004FFE28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813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3172-C1C6-80F9-F7CB-10F97F1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9891-948D-EAFB-AB7B-8A9E3CC97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34D8-76BA-BA42-F446-C32F83A7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12CE-5E3E-5E7E-85A9-BEFAAF44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C2F1-ED7E-6674-EDB5-E8EFC734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CE8-D5E6-7E12-3F0A-B16C4F68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27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0F10-3FD2-84AD-80B3-508257D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6BA0-AD9C-26FE-C9E5-F8F636CF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03D6-5AE1-BA7A-CEEF-A6A2AD94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BC2A-053C-A3DF-E4B0-5CDF2177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946D2-5B2A-8616-F907-AB8C142B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2CC9-AA6C-62AA-0F78-75F0C393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CA1D7-5B4F-2F0A-7FC2-A96DB5E2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0C61-52A7-A386-A86E-66CA059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615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5D78-8EA5-F428-F81D-93D976F6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173D9-22E7-5B7E-8436-68244A6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004E6-021E-BE50-1FF9-46A8D43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6158F-F4F6-8D90-B15B-2D16B94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FD1-0162-E36A-046B-A7AAB1EE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B976-73AA-2728-E8A8-B3E29689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EC04E-AEEC-7E7F-6132-AEB77AC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01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FEBC-6258-4CB7-37E1-5F2B079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9B27-061B-19F4-196D-BB76356C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EC85D-B19B-45A4-4806-5221D7A8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4C24C-C408-242A-01E6-81BB29F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27F95-8A5D-BC54-002B-DA99E056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D485-CE82-D6D9-E809-CC555023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23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9C43-8C7A-63A8-BDAD-34B1F4DC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786AE-C618-EDF3-BDE3-9FDAC4438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954B-C9B1-7F82-F33E-758E21D6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37FB4-87D3-BAEF-025E-2BD5795E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91B9-7366-B143-B16C-E6300FAD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7658-6E0B-9DAC-25EA-98FC1A41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1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DC68-7E57-B224-A2A1-3932A355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D22D-C7D9-3955-8D27-C921D3BE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7754-EC49-5FE1-6921-85807CA8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075A-4D21-0D4E-B41F-345889780B9F}" type="datetimeFigureOut">
              <a:rPr lang="en-CN" smtClean="0"/>
              <a:t>2024/2/6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FBED-D514-E693-14EB-15B3C916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8C932-5767-184C-2576-5518626C6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5FC1-C02E-454D-AA92-5D5E87DB20F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58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1CB-150B-F973-E873-043591B2B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Traffic Management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en-CN" sz="5400" dirty="0"/>
              <a:t> 3.</a:t>
            </a:r>
            <a:r>
              <a:rPr lang="en-US" altLang="zh-CN" sz="5400" dirty="0"/>
              <a:t>2</a:t>
            </a:r>
            <a:endParaRPr lang="en-C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B1B42-C082-D1B2-4CBF-900AA6B88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Fu and Karina</a:t>
            </a:r>
          </a:p>
        </p:txBody>
      </p:sp>
    </p:spTree>
    <p:extLst>
      <p:ext uri="{BB962C8B-B14F-4D97-AF65-F5344CB8AC3E}">
        <p14:creationId xmlns:p14="http://schemas.microsoft.com/office/powerpoint/2010/main" val="35762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A94-A640-349B-CE1C-1B3E3661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AEE29-FCF9-6E11-480C-2D5FD942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procedures to detect different violations</a:t>
            </a:r>
          </a:p>
          <a:p>
            <a:endParaRPr lang="en-US" dirty="0"/>
          </a:p>
          <a:p>
            <a:r>
              <a:rPr lang="en-US" dirty="0"/>
              <a:t>Automatically issuing fines</a:t>
            </a:r>
          </a:p>
          <a:p>
            <a:endParaRPr lang="en-US" dirty="0"/>
          </a:p>
          <a:p>
            <a:r>
              <a:rPr lang="en-US" altLang="zh-CN" dirty="0"/>
              <a:t>Email</a:t>
            </a:r>
            <a:r>
              <a:rPr lang="zh-CN" altLang="en-US" dirty="0"/>
              <a:t> </a:t>
            </a:r>
            <a:r>
              <a:rPr lang="en-US" altLang="zh-CN" dirty="0"/>
              <a:t>notifying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A5F-BA2D-D29B-0933-5974E0CE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8521-DD2E-5F1F-9176-761AE034D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05BBA950-D27A-CC46-8598-C3B6B74A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888"/>
            <a:ext cx="12192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8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D755-85A8-FA30-117F-1E9FF42B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C54A-A9AA-7BCE-2CFA-304C9E64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65622FD2-EB99-96AC-4790-4DA1DE7A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913"/>
            <a:ext cx="12192000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2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A85B-98DB-ADB3-2C19-EBEFCF60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214B-5D7F-2E97-9882-76AF2DB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A42EBEE1-BC23-8CFB-CF53-014D2370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0"/>
            <a:ext cx="1180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0435-7633-2AE8-5D0A-276CF391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 descr="A diagram of a vehicle&#10;&#10;Description automatically generated">
            <a:extLst>
              <a:ext uri="{FF2B5EF4-FFF2-40B4-BE49-F238E27FC236}">
                <a16:creationId xmlns:a16="http://schemas.microsoft.com/office/drawing/2014/main" id="{649D634C-4930-AC7E-372F-D03481899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56" y="5277"/>
            <a:ext cx="9971252" cy="6849035"/>
          </a:xfrm>
        </p:spPr>
      </p:pic>
    </p:spTree>
    <p:extLst>
      <p:ext uri="{BB962C8B-B14F-4D97-AF65-F5344CB8AC3E}">
        <p14:creationId xmlns:p14="http://schemas.microsoft.com/office/powerpoint/2010/main" val="31332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B223-C5CE-5A35-258C-F2B9F632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 descr="A screenshot of a search mail&#10;&#10;Description automatically generated">
            <a:extLst>
              <a:ext uri="{FF2B5EF4-FFF2-40B4-BE49-F238E27FC236}">
                <a16:creationId xmlns:a16="http://schemas.microsoft.com/office/drawing/2014/main" id="{C3161115-1B4F-7646-8A8B-1B050D0C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42" y="846951"/>
            <a:ext cx="11463616" cy="5154481"/>
          </a:xfrm>
        </p:spPr>
      </p:pic>
    </p:spTree>
    <p:extLst>
      <p:ext uri="{BB962C8B-B14F-4D97-AF65-F5344CB8AC3E}">
        <p14:creationId xmlns:p14="http://schemas.microsoft.com/office/powerpoint/2010/main" val="20981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A004-1BA7-1FA3-1458-BAD0E962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D0E1-FB9A-9288-DCEB-D63FF49A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use detection monitor pro to get data</a:t>
            </a:r>
          </a:p>
          <a:p>
            <a:r>
              <a:rPr lang="en-CN" dirty="0"/>
              <a:t>import data into junction logs</a:t>
            </a:r>
          </a:p>
          <a:p>
            <a:r>
              <a:rPr lang="en-CN" dirty="0"/>
              <a:t>according to date and violation, generate violation log</a:t>
            </a:r>
          </a:p>
          <a:p>
            <a:r>
              <a:rPr lang="en-CN" dirty="0"/>
              <a:t>get driver info accordingly, then generate fine</a:t>
            </a:r>
          </a:p>
        </p:txBody>
      </p:sp>
    </p:spTree>
    <p:extLst>
      <p:ext uri="{BB962C8B-B14F-4D97-AF65-F5344CB8AC3E}">
        <p14:creationId xmlns:p14="http://schemas.microsoft.com/office/powerpoint/2010/main" val="98445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FF45-B83E-EB63-B128-AEED16A3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To be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FCA1-CC97-9A78-05DC-F218AB7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notification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applications/endpoints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9071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62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Traffic Management System 3.2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To be solved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Charton F</dc:creator>
  <cp:lastModifiedBy>Fu, Chenyun (Postgraduate Student)</cp:lastModifiedBy>
  <cp:revision>6</cp:revision>
  <dcterms:created xsi:type="dcterms:W3CDTF">2024-01-24T15:17:33Z</dcterms:created>
  <dcterms:modified xsi:type="dcterms:W3CDTF">2024-02-06T13:46:58Z</dcterms:modified>
</cp:coreProperties>
</file>