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EC42-4992-F84D-A5EB-D1A60B8D64D4}" v="32" dt="2024-02-19T15:16:24.257"/>
    <p1510:client id="{1D63C637-E000-1594-DA22-96B7E4C9BDA6}" v="15" dt="2024-02-20T09:59:2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tiyarova, Karina (Postgraduate Student)" userId="S::bakhtiya@lancaster.ac.uk::de6f5f09-a2ec-4255-bf3b-2c844f699365" providerId="AD" clId="Web-{74287EEF-0F93-8575-5558-681A7D1782DC}"/>
    <pc:docChg chg="modSld">
      <pc:chgData name="Bakhtiyarova, Karina (Postgraduate Student)" userId="S::bakhtiya@lancaster.ac.uk::de6f5f09-a2ec-4255-bf3b-2c844f699365" providerId="AD" clId="Web-{74287EEF-0F93-8575-5558-681A7D1782DC}" dt="2024-02-05T23:24:10.968" v="10" actId="1076"/>
      <pc:docMkLst>
        <pc:docMk/>
      </pc:docMkLst>
      <pc:sldChg chg="addSp delSp modSp">
        <pc:chgData name="Bakhtiyarova, Karina (Postgraduate Student)" userId="S::bakhtiya@lancaster.ac.uk::de6f5f09-a2ec-4255-bf3b-2c844f699365" providerId="AD" clId="Web-{74287EEF-0F93-8575-5558-681A7D1782DC}" dt="2024-02-05T23:23:04.824" v="4" actId="14100"/>
        <pc:sldMkLst>
          <pc:docMk/>
          <pc:sldMk cId="3133224071" sldId="265"/>
        </pc:sldMkLst>
        <pc:spChg chg="del">
          <ac:chgData name="Bakhtiyarova, Karina (Postgraduate Student)" userId="S::bakhtiya@lancaster.ac.uk::de6f5f09-a2ec-4255-bf3b-2c844f699365" providerId="AD" clId="Web-{74287EEF-0F93-8575-5558-681A7D1782DC}" dt="2024-02-05T23:22:43.682" v="0"/>
          <ac:spMkLst>
            <pc:docMk/>
            <pc:sldMk cId="3133224071" sldId="265"/>
            <ac:spMk id="3" creationId="{48CD43F4-D17C-F388-4F51-1869FA8AA3B9}"/>
          </ac:spMkLst>
        </pc:spChg>
        <pc:picChg chg="add mod ord">
          <ac:chgData name="Bakhtiyarova, Karina (Postgraduate Student)" userId="S::bakhtiya@lancaster.ac.uk::de6f5f09-a2ec-4255-bf3b-2c844f699365" providerId="AD" clId="Web-{74287EEF-0F93-8575-5558-681A7D1782DC}" dt="2024-02-05T23:23:04.824" v="4" actId="14100"/>
          <ac:picMkLst>
            <pc:docMk/>
            <pc:sldMk cId="3133224071" sldId="265"/>
            <ac:picMk id="4" creationId="{649D634C-4930-AC7E-372F-D03481899B68}"/>
          </ac:picMkLst>
        </pc:picChg>
      </pc:sldChg>
      <pc:sldChg chg="addSp delSp modSp">
        <pc:chgData name="Bakhtiyarova, Karina (Postgraduate Student)" userId="S::bakhtiya@lancaster.ac.uk::de6f5f09-a2ec-4255-bf3b-2c844f699365" providerId="AD" clId="Web-{74287EEF-0F93-8575-5558-681A7D1782DC}" dt="2024-02-05T23:24:10.968" v="10" actId="1076"/>
        <pc:sldMkLst>
          <pc:docMk/>
          <pc:sldMk cId="2098127482" sldId="266"/>
        </pc:sldMkLst>
        <pc:spChg chg="del">
          <ac:chgData name="Bakhtiyarova, Karina (Postgraduate Student)" userId="S::bakhtiya@lancaster.ac.uk::de6f5f09-a2ec-4255-bf3b-2c844f699365" providerId="AD" clId="Web-{74287EEF-0F93-8575-5558-681A7D1782DC}" dt="2024-02-05T23:23:50.608" v="5"/>
          <ac:spMkLst>
            <pc:docMk/>
            <pc:sldMk cId="2098127482" sldId="266"/>
            <ac:spMk id="3" creationId="{1639819D-85FB-0FF9-7967-9FF9A5968D92}"/>
          </ac:spMkLst>
        </pc:spChg>
        <pc:picChg chg="add mod ord">
          <ac:chgData name="Bakhtiyarova, Karina (Postgraduate Student)" userId="S::bakhtiya@lancaster.ac.uk::de6f5f09-a2ec-4255-bf3b-2c844f699365" providerId="AD" clId="Web-{74287EEF-0F93-8575-5558-681A7D1782DC}" dt="2024-02-05T23:24:10.968" v="10" actId="1076"/>
          <ac:picMkLst>
            <pc:docMk/>
            <pc:sldMk cId="2098127482" sldId="266"/>
            <ac:picMk id="4" creationId="{C3161115-1B4F-7646-8A8B-1B050D0CCA77}"/>
          </ac:picMkLst>
        </pc:picChg>
      </pc:sldChg>
    </pc:docChg>
  </pc:docChgLst>
  <pc:docChgLst>
    <pc:chgData name="Bakhtiyarova, Karina (Postgraduate Student)" userId="S::bakhtiya@lancaster.ac.uk::de6f5f09-a2ec-4255-bf3b-2c844f699365" providerId="AD" clId="Web-{1D63C637-E000-1594-DA22-96B7E4C9BDA6}"/>
    <pc:docChg chg="delSld modSld">
      <pc:chgData name="Bakhtiyarova, Karina (Postgraduate Student)" userId="S::bakhtiya@lancaster.ac.uk::de6f5f09-a2ec-4255-bf3b-2c844f699365" providerId="AD" clId="Web-{1D63C637-E000-1594-DA22-96B7E4C9BDA6}" dt="2024-02-20T09:59:24.083" v="12"/>
      <pc:docMkLst>
        <pc:docMk/>
      </pc:docMkLst>
      <pc:sldChg chg="addSp delSp modSp">
        <pc:chgData name="Bakhtiyarova, Karina (Postgraduate Student)" userId="S::bakhtiya@lancaster.ac.uk::de6f5f09-a2ec-4255-bf3b-2c844f699365" providerId="AD" clId="Web-{1D63C637-E000-1594-DA22-96B7E4C9BDA6}" dt="2024-02-19T23:00:56.091" v="6" actId="14100"/>
        <pc:sldMkLst>
          <pc:docMk/>
          <pc:sldMk cId="2611276764" sldId="271"/>
        </pc:sldMkLst>
        <pc:spChg chg="del">
          <ac:chgData name="Bakhtiyarova, Karina (Postgraduate Student)" userId="S::bakhtiya@lancaster.ac.uk::de6f5f09-a2ec-4255-bf3b-2c844f699365" providerId="AD" clId="Web-{1D63C637-E000-1594-DA22-96B7E4C9BDA6}" dt="2024-02-19T23:00:32.310" v="0"/>
          <ac:spMkLst>
            <pc:docMk/>
            <pc:sldMk cId="2611276764" sldId="271"/>
            <ac:spMk id="3" creationId="{D6EF30CB-DE50-8AB0-C2B5-1AF4D530F1CD}"/>
          </ac:spMkLst>
        </pc:spChg>
        <pc:picChg chg="add mod ord">
          <ac:chgData name="Bakhtiyarova, Karina (Postgraduate Student)" userId="S::bakhtiya@lancaster.ac.uk::de6f5f09-a2ec-4255-bf3b-2c844f699365" providerId="AD" clId="Web-{1D63C637-E000-1594-DA22-96B7E4C9BDA6}" dt="2024-02-19T23:00:56.091" v="6" actId="14100"/>
          <ac:picMkLst>
            <pc:docMk/>
            <pc:sldMk cId="2611276764" sldId="271"/>
            <ac:picMk id="4" creationId="{068239E3-1885-29DF-01F0-76776C6FC1E9}"/>
          </ac:picMkLst>
        </pc:picChg>
      </pc:sldChg>
      <pc:sldChg chg="addSp delSp modSp del">
        <pc:chgData name="Bakhtiyarova, Karina (Postgraduate Student)" userId="S::bakhtiya@lancaster.ac.uk::de6f5f09-a2ec-4255-bf3b-2c844f699365" providerId="AD" clId="Web-{1D63C637-E000-1594-DA22-96B7E4C9BDA6}" dt="2024-02-20T09:59:24.083" v="12"/>
        <pc:sldMkLst>
          <pc:docMk/>
          <pc:sldMk cId="681927189" sldId="272"/>
        </pc:sldMkLst>
        <pc:spChg chg="del">
          <ac:chgData name="Bakhtiyarova, Karina (Postgraduate Student)" userId="S::bakhtiya@lancaster.ac.uk::de6f5f09-a2ec-4255-bf3b-2c844f699365" providerId="AD" clId="Web-{1D63C637-E000-1594-DA22-96B7E4C9BDA6}" dt="2024-02-19T23:37:55.722" v="7"/>
          <ac:spMkLst>
            <pc:docMk/>
            <pc:sldMk cId="681927189" sldId="272"/>
            <ac:spMk id="3" creationId="{46A47ECE-01AB-0523-5F76-9D593E442376}"/>
          </ac:spMkLst>
        </pc:spChg>
        <pc:picChg chg="add mod ord">
          <ac:chgData name="Bakhtiyarova, Karina (Postgraduate Student)" userId="S::bakhtiya@lancaster.ac.uk::de6f5f09-a2ec-4255-bf3b-2c844f699365" providerId="AD" clId="Web-{1D63C637-E000-1594-DA22-96B7E4C9BDA6}" dt="2024-02-19T23:38:10.066" v="11" actId="14100"/>
          <ac:picMkLst>
            <pc:docMk/>
            <pc:sldMk cId="681927189" sldId="272"/>
            <ac:picMk id="4" creationId="{11CC4EAA-082C-D966-FF0F-5DCA54471CDF}"/>
          </ac:picMkLst>
        </pc:picChg>
      </pc:sldChg>
    </pc:docChg>
  </pc:docChgLst>
  <pc:docChgLst>
    <pc:chgData name="Bakhtiyarova, Karina (Postgraduate Student)" userId="S::bakhtiya@lancaster.ac.uk::de6f5f09-a2ec-4255-bf3b-2c844f699365" providerId="AD" clId="Web-{67FED1C2-6B89-BDEF-8CA7-598119EDF82F}"/>
    <pc:docChg chg="addSld modSld">
      <pc:chgData name="Bakhtiyarova, Karina (Postgraduate Student)" userId="S::bakhtiya@lancaster.ac.uk::de6f5f09-a2ec-4255-bf3b-2c844f699365" providerId="AD" clId="Web-{67FED1C2-6B89-BDEF-8CA7-598119EDF82F}" dt="2024-02-12T19:55:27.871" v="20" actId="1076"/>
      <pc:docMkLst>
        <pc:docMk/>
      </pc:docMkLst>
      <pc:sldChg chg="addSp delSp modSp new">
        <pc:chgData name="Bakhtiyarova, Karina (Postgraduate Student)" userId="S::bakhtiya@lancaster.ac.uk::de6f5f09-a2ec-4255-bf3b-2c844f699365" providerId="AD" clId="Web-{67FED1C2-6B89-BDEF-8CA7-598119EDF82F}" dt="2024-02-12T19:33:39.319" v="10" actId="1076"/>
        <pc:sldMkLst>
          <pc:docMk/>
          <pc:sldMk cId="984586839" sldId="267"/>
        </pc:sldMkLst>
        <pc:spChg chg="del mod">
          <ac:chgData name="Bakhtiyarova, Karina (Postgraduate Student)" userId="S::bakhtiya@lancaster.ac.uk::de6f5f09-a2ec-4255-bf3b-2c844f699365" providerId="AD" clId="Web-{67FED1C2-6B89-BDEF-8CA7-598119EDF82F}" dt="2024-02-12T19:33:04.475" v="4"/>
          <ac:spMkLst>
            <pc:docMk/>
            <pc:sldMk cId="984586839" sldId="267"/>
            <ac:spMk id="3" creationId="{BB1AF30A-232F-8162-5777-37D5D9E23E1A}"/>
          </ac:spMkLst>
        </pc:spChg>
        <pc:picChg chg="add mod ord modCrop">
          <ac:chgData name="Bakhtiyarova, Karina (Postgraduate Student)" userId="S::bakhtiya@lancaster.ac.uk::de6f5f09-a2ec-4255-bf3b-2c844f699365" providerId="AD" clId="Web-{67FED1C2-6B89-BDEF-8CA7-598119EDF82F}" dt="2024-02-12T19:33:39.319" v="10" actId="1076"/>
          <ac:picMkLst>
            <pc:docMk/>
            <pc:sldMk cId="984586839" sldId="267"/>
            <ac:picMk id="4" creationId="{FC9700BC-218A-19F9-E602-8A14C8C509A7}"/>
          </ac:picMkLst>
        </pc:picChg>
      </pc:sldChg>
      <pc:sldChg chg="addSp delSp modSp new">
        <pc:chgData name="Bakhtiyarova, Karina (Postgraduate Student)" userId="S::bakhtiya@lancaster.ac.uk::de6f5f09-a2ec-4255-bf3b-2c844f699365" providerId="AD" clId="Web-{67FED1C2-6B89-BDEF-8CA7-598119EDF82F}" dt="2024-02-12T19:55:27.871" v="20" actId="1076"/>
        <pc:sldMkLst>
          <pc:docMk/>
          <pc:sldMk cId="3672720533" sldId="268"/>
        </pc:sldMkLst>
        <pc:spChg chg="del">
          <ac:chgData name="Bakhtiyarova, Karina (Postgraduate Student)" userId="S::bakhtiya@lancaster.ac.uk::de6f5f09-a2ec-4255-bf3b-2c844f699365" providerId="AD" clId="Web-{67FED1C2-6B89-BDEF-8CA7-598119EDF82F}" dt="2024-02-12T19:55:04.854" v="12"/>
          <ac:spMkLst>
            <pc:docMk/>
            <pc:sldMk cId="3672720533" sldId="268"/>
            <ac:spMk id="3" creationId="{F89908D9-DDDC-C25C-BAC6-5F759A072C4E}"/>
          </ac:spMkLst>
        </pc:spChg>
        <pc:picChg chg="add mod ord modCrop">
          <ac:chgData name="Bakhtiyarova, Karina (Postgraduate Student)" userId="S::bakhtiya@lancaster.ac.uk::de6f5f09-a2ec-4255-bf3b-2c844f699365" providerId="AD" clId="Web-{67FED1C2-6B89-BDEF-8CA7-598119EDF82F}" dt="2024-02-12T19:55:27.871" v="20" actId="1076"/>
          <ac:picMkLst>
            <pc:docMk/>
            <pc:sldMk cId="3672720533" sldId="268"/>
            <ac:picMk id="4" creationId="{7CF01B01-1EB5-CEA7-6AFD-A5E60F87A4C3}"/>
          </ac:picMkLst>
        </pc:picChg>
      </pc:sldChg>
    </pc:docChg>
  </pc:docChgLst>
  <pc:docChgLst>
    <pc:chgData name="Bakhtiyarova, Karina (Postgraduate Student)" userId="S::bakhtiya@lancaster.ac.uk::de6f5f09-a2ec-4255-bf3b-2c844f699365" providerId="AD" clId="Web-{DDC19E5A-F620-5C83-ECBF-668995D488FA}"/>
    <pc:docChg chg="addSld modSld">
      <pc:chgData name="Bakhtiyarova, Karina (Postgraduate Student)" userId="S::bakhtiya@lancaster.ac.uk::de6f5f09-a2ec-4255-bf3b-2c844f699365" providerId="AD" clId="Web-{DDC19E5A-F620-5C83-ECBF-668995D488FA}" dt="2024-02-01T00:25:39.916" v="3" actId="1076"/>
      <pc:docMkLst>
        <pc:docMk/>
      </pc:docMkLst>
      <pc:sldChg chg="addSp delSp modSp new">
        <pc:chgData name="Bakhtiyarova, Karina (Postgraduate Student)" userId="S::bakhtiya@lancaster.ac.uk::de6f5f09-a2ec-4255-bf3b-2c844f699365" providerId="AD" clId="Web-{DDC19E5A-F620-5C83-ECBF-668995D488FA}" dt="2024-02-01T00:25:39.916" v="3" actId="1076"/>
        <pc:sldMkLst>
          <pc:docMk/>
          <pc:sldMk cId="598762110" sldId="263"/>
        </pc:sldMkLst>
        <pc:spChg chg="del">
          <ac:chgData name="Bakhtiyarova, Karina (Postgraduate Student)" userId="S::bakhtiya@lancaster.ac.uk::de6f5f09-a2ec-4255-bf3b-2c844f699365" providerId="AD" clId="Web-{DDC19E5A-F620-5C83-ECBF-668995D488FA}" dt="2024-02-01T00:25:28.556" v="1"/>
          <ac:spMkLst>
            <pc:docMk/>
            <pc:sldMk cId="598762110" sldId="263"/>
            <ac:spMk id="3" creationId="{491276DB-E5CC-4990-D389-CAE0FF161D38}"/>
          </ac:spMkLst>
        </pc:spChg>
        <pc:picChg chg="add mod ord">
          <ac:chgData name="Bakhtiyarova, Karina (Postgraduate Student)" userId="S::bakhtiya@lancaster.ac.uk::de6f5f09-a2ec-4255-bf3b-2c844f699365" providerId="AD" clId="Web-{DDC19E5A-F620-5C83-ECBF-668995D488FA}" dt="2024-02-01T00:25:39.916" v="3" actId="1076"/>
          <ac:picMkLst>
            <pc:docMk/>
            <pc:sldMk cId="598762110" sldId="263"/>
            <ac:picMk id="4" creationId="{44E25ECE-FE7D-0EF1-2061-A3BA7FA03B4E}"/>
          </ac:picMkLst>
        </pc:picChg>
      </pc:sldChg>
    </pc:docChg>
  </pc:docChgLst>
  <pc:docChgLst>
    <pc:chgData name="Fu, Chenyun (Postgraduate Student)" userId="015b5d5f-ccd2-4c90-a3ba-b372a14a7b2a" providerId="ADAL" clId="{011BEC42-4992-F84D-A5EB-D1A60B8D64D4}"/>
    <pc:docChg chg="undo redo custSel addSld delSld modSld sldOrd">
      <pc:chgData name="Fu, Chenyun (Postgraduate Student)" userId="015b5d5f-ccd2-4c90-a3ba-b372a14a7b2a" providerId="ADAL" clId="{011BEC42-4992-F84D-A5EB-D1A60B8D64D4}" dt="2024-02-20T08:48:41.214" v="1308" actId="20577"/>
      <pc:docMkLst>
        <pc:docMk/>
      </pc:docMkLst>
      <pc:sldChg chg="modSp mod">
        <pc:chgData name="Fu, Chenyun (Postgraduate Student)" userId="015b5d5f-ccd2-4c90-a3ba-b372a14a7b2a" providerId="ADAL" clId="{011BEC42-4992-F84D-A5EB-D1A60B8D64D4}" dt="2024-02-19T14:15:08.561" v="1261" actId="20577"/>
        <pc:sldMkLst>
          <pc:docMk/>
          <pc:sldMk cId="3576221137" sldId="256"/>
        </pc:sldMkLst>
        <pc:spChg chg="mod">
          <ac:chgData name="Fu, Chenyun (Postgraduate Student)" userId="015b5d5f-ccd2-4c90-a3ba-b372a14a7b2a" providerId="ADAL" clId="{011BEC42-4992-F84D-A5EB-D1A60B8D64D4}" dt="2024-02-19T14:15:08.561" v="1261" actId="20577"/>
          <ac:spMkLst>
            <pc:docMk/>
            <pc:sldMk cId="3576221137" sldId="256"/>
            <ac:spMk id="2" creationId="{3FA7C1CB-150B-F973-E873-043591B2BE39}"/>
          </ac:spMkLst>
        </pc:spChg>
        <pc:spChg chg="mod">
          <ac:chgData name="Fu, Chenyun (Postgraduate Student)" userId="015b5d5f-ccd2-4c90-a3ba-b372a14a7b2a" providerId="ADAL" clId="{011BEC42-4992-F84D-A5EB-D1A60B8D64D4}" dt="2024-01-28T16:38:26.587" v="53" actId="20577"/>
          <ac:spMkLst>
            <pc:docMk/>
            <pc:sldMk cId="3576221137" sldId="256"/>
            <ac:spMk id="3" creationId="{7C4B1B42-C082-D1B2-4CBF-900AA6B88D5A}"/>
          </ac:spMkLst>
        </pc:spChg>
      </pc:sldChg>
      <pc:sldChg chg="addSp delSp modSp new mod">
        <pc:chgData name="Fu, Chenyun (Postgraduate Student)" userId="015b5d5f-ccd2-4c90-a3ba-b372a14a7b2a" providerId="ADAL" clId="{011BEC42-4992-F84D-A5EB-D1A60B8D64D4}" dt="2024-02-20T08:48:35.518" v="1303" actId="108"/>
        <pc:sldMkLst>
          <pc:docMk/>
          <pc:sldMk cId="3282883619" sldId="257"/>
        </pc:sldMkLst>
        <pc:spChg chg="mod">
          <ac:chgData name="Fu, Chenyun (Postgraduate Student)" userId="015b5d5f-ccd2-4c90-a3ba-b372a14a7b2a" providerId="ADAL" clId="{011BEC42-4992-F84D-A5EB-D1A60B8D64D4}" dt="2024-01-29T19:40:17.866" v="116" actId="20577"/>
          <ac:spMkLst>
            <pc:docMk/>
            <pc:sldMk cId="3282883619" sldId="257"/>
            <ac:spMk id="2" creationId="{08188A94-A640-349B-CE1C-1B3E36614D1D}"/>
          </ac:spMkLst>
        </pc:spChg>
        <pc:spChg chg="mod">
          <ac:chgData name="Fu, Chenyun (Postgraduate Student)" userId="015b5d5f-ccd2-4c90-a3ba-b372a14a7b2a" providerId="ADAL" clId="{011BEC42-4992-F84D-A5EB-D1A60B8D64D4}" dt="2024-02-20T08:48:35.518" v="1303" actId="108"/>
          <ac:spMkLst>
            <pc:docMk/>
            <pc:sldMk cId="3282883619" sldId="257"/>
            <ac:spMk id="3" creationId="{E19AEE29-FCF9-6E11-480C-2D5FD94228E7}"/>
          </ac:spMkLst>
        </pc:spChg>
        <pc:spChg chg="add del">
          <ac:chgData name="Fu, Chenyun (Postgraduate Student)" userId="015b5d5f-ccd2-4c90-a3ba-b372a14a7b2a" providerId="ADAL" clId="{011BEC42-4992-F84D-A5EB-D1A60B8D64D4}" dt="2024-01-28T19:22:42.990" v="58" actId="22"/>
          <ac:spMkLst>
            <pc:docMk/>
            <pc:sldMk cId="3282883619" sldId="257"/>
            <ac:spMk id="5" creationId="{773DC9A9-331B-26BA-76D7-281BA7D4C4D7}"/>
          </ac:spMkLst>
        </pc:spChg>
      </pc:sldChg>
      <pc:sldChg chg="addSp delSp modSp new mod">
        <pc:chgData name="Fu, Chenyun (Postgraduate Student)" userId="015b5d5f-ccd2-4c90-a3ba-b372a14a7b2a" providerId="ADAL" clId="{011BEC42-4992-F84D-A5EB-D1A60B8D64D4}" dt="2024-02-19T14:44:38.982" v="1267"/>
        <pc:sldMkLst>
          <pc:docMk/>
          <pc:sldMk cId="2598874506" sldId="258"/>
        </pc:sldMkLst>
        <pc:spChg chg="mod">
          <ac:chgData name="Fu, Chenyun (Postgraduate Student)" userId="015b5d5f-ccd2-4c90-a3ba-b372a14a7b2a" providerId="ADAL" clId="{011BEC42-4992-F84D-A5EB-D1A60B8D64D4}" dt="2024-01-28T20:02:46.645" v="98" actId="20577"/>
          <ac:spMkLst>
            <pc:docMk/>
            <pc:sldMk cId="2598874506" sldId="258"/>
            <ac:spMk id="2" creationId="{1637AA5F-BA2D-D29B-0933-5974E0CE48C7}"/>
          </ac:spMkLst>
        </pc:spChg>
        <pc:spChg chg="add del">
          <ac:chgData name="Fu, Chenyun (Postgraduate Student)" userId="015b5d5f-ccd2-4c90-a3ba-b372a14a7b2a" providerId="ADAL" clId="{011BEC42-4992-F84D-A5EB-D1A60B8D64D4}" dt="2024-02-12T18:54:24.280" v="1055" actId="22"/>
          <ac:spMkLst>
            <pc:docMk/>
            <pc:sldMk cId="2598874506" sldId="258"/>
            <ac:spMk id="5" creationId="{7218ACF7-C7AD-0340-0A1C-DE22ADF2D7DD}"/>
          </ac:spMkLst>
        </pc:spChg>
        <pc:spChg chg="add del">
          <ac:chgData name="Fu, Chenyun (Postgraduate Student)" userId="015b5d5f-ccd2-4c90-a3ba-b372a14a7b2a" providerId="ADAL" clId="{011BEC42-4992-F84D-A5EB-D1A60B8D64D4}" dt="2024-02-04T19:27:40.367" v="660" actId="22"/>
          <ac:spMkLst>
            <pc:docMk/>
            <pc:sldMk cId="2598874506" sldId="258"/>
            <ac:spMk id="5" creationId="{98A33BF3-986E-E58A-8E03-A1038FEEEF61}"/>
          </ac:spMkLst>
        </pc:spChg>
        <pc:picChg chg="add del">
          <ac:chgData name="Fu, Chenyun (Postgraduate Student)" userId="015b5d5f-ccd2-4c90-a3ba-b372a14a7b2a" providerId="ADAL" clId="{011BEC42-4992-F84D-A5EB-D1A60B8D64D4}" dt="2024-02-19T14:15:14.409" v="1263" actId="478"/>
          <ac:picMkLst>
            <pc:docMk/>
            <pc:sldMk cId="2598874506" sldId="258"/>
            <ac:picMk id="4" creationId="{DD577A14-5C1A-DDDA-700F-E87E6C501DCA}"/>
          </ac:picMkLst>
        </pc:picChg>
        <pc:picChg chg="add">
          <ac:chgData name="Fu, Chenyun (Postgraduate Student)" userId="015b5d5f-ccd2-4c90-a3ba-b372a14a7b2a" providerId="ADAL" clId="{011BEC42-4992-F84D-A5EB-D1A60B8D64D4}" dt="2024-02-06T11:28:15.677" v="1053"/>
          <ac:picMkLst>
            <pc:docMk/>
            <pc:sldMk cId="2598874506" sldId="258"/>
            <ac:picMk id="1026" creationId="{05BBA950-D27A-CC46-8598-C3B6B74A6A75}"/>
          </ac:picMkLst>
        </pc:picChg>
        <pc:picChg chg="add">
          <ac:chgData name="Fu, Chenyun (Postgraduate Student)" userId="015b5d5f-ccd2-4c90-a3ba-b372a14a7b2a" providerId="ADAL" clId="{011BEC42-4992-F84D-A5EB-D1A60B8D64D4}" dt="2024-02-19T14:44:38.982" v="1267"/>
          <ac:picMkLst>
            <pc:docMk/>
            <pc:sldMk cId="2598874506" sldId="258"/>
            <ac:picMk id="1026" creationId="{5BDFA1B8-A4DA-BDC2-8033-C7DBA8D0557B}"/>
          </ac:picMkLst>
        </pc:picChg>
        <pc:picChg chg="add">
          <ac:chgData name="Fu, Chenyun (Postgraduate Student)" userId="015b5d5f-ccd2-4c90-a3ba-b372a14a7b2a" providerId="ADAL" clId="{011BEC42-4992-F84D-A5EB-D1A60B8D64D4}" dt="2024-01-28T20:02:30.033" v="97"/>
          <ac:picMkLst>
            <pc:docMk/>
            <pc:sldMk cId="2598874506" sldId="258"/>
            <ac:picMk id="1026" creationId="{6803751A-A79A-1EAA-6154-4F02DE4F4F9C}"/>
          </ac:picMkLst>
        </pc:picChg>
        <pc:picChg chg="add del">
          <ac:chgData name="Fu, Chenyun (Postgraduate Student)" userId="015b5d5f-ccd2-4c90-a3ba-b372a14a7b2a" providerId="ADAL" clId="{011BEC42-4992-F84D-A5EB-D1A60B8D64D4}" dt="2024-02-12T20:59:54.987" v="1086" actId="478"/>
          <ac:picMkLst>
            <pc:docMk/>
            <pc:sldMk cId="2598874506" sldId="258"/>
            <ac:picMk id="1026" creationId="{BBA5CEA6-3CF5-3D94-CBC2-3E47934D679E}"/>
          </ac:picMkLst>
        </pc:picChg>
        <pc:picChg chg="add del">
          <ac:chgData name="Fu, Chenyun (Postgraduate Student)" userId="015b5d5f-ccd2-4c90-a3ba-b372a14a7b2a" providerId="ADAL" clId="{011BEC42-4992-F84D-A5EB-D1A60B8D64D4}" dt="2024-02-04T19:27:37.989" v="658" actId="478"/>
          <ac:picMkLst>
            <pc:docMk/>
            <pc:sldMk cId="2598874506" sldId="258"/>
            <ac:picMk id="1028" creationId="{EF5D1B65-449D-EC43-97C3-15432924AA25}"/>
          </ac:picMkLst>
        </pc:picChg>
        <pc:picChg chg="add del">
          <ac:chgData name="Fu, Chenyun (Postgraduate Student)" userId="015b5d5f-ccd2-4c90-a3ba-b372a14a7b2a" providerId="ADAL" clId="{011BEC42-4992-F84D-A5EB-D1A60B8D64D4}" dt="2024-02-06T11:28:13.404" v="1052" actId="478"/>
          <ac:picMkLst>
            <pc:docMk/>
            <pc:sldMk cId="2598874506" sldId="258"/>
            <ac:picMk id="2050" creationId="{A8D27D3D-E7AD-1B7D-320F-36838C5C4443}"/>
          </ac:picMkLst>
        </pc:picChg>
      </pc:sldChg>
      <pc:sldChg chg="addSp delSp new del">
        <pc:chgData name="Fu, Chenyun (Postgraduate Student)" userId="015b5d5f-ccd2-4c90-a3ba-b372a14a7b2a" providerId="ADAL" clId="{011BEC42-4992-F84D-A5EB-D1A60B8D64D4}" dt="2024-02-12T20:57:17.431" v="1085" actId="2696"/>
        <pc:sldMkLst>
          <pc:docMk/>
          <pc:sldMk cId="1362929788" sldId="259"/>
        </pc:sldMkLst>
        <pc:picChg chg="add del">
          <ac:chgData name="Fu, Chenyun (Postgraduate Student)" userId="015b5d5f-ccd2-4c90-a3ba-b372a14a7b2a" providerId="ADAL" clId="{011BEC42-4992-F84D-A5EB-D1A60B8D64D4}" dt="2024-02-05T20:54:41.619" v="672" actId="478"/>
          <ac:picMkLst>
            <pc:docMk/>
            <pc:sldMk cId="1362929788" sldId="259"/>
            <ac:picMk id="4" creationId="{6E471787-CBB1-95CC-179E-C7A5125BE66D}"/>
          </ac:picMkLst>
        </pc:picChg>
        <pc:picChg chg="add del">
          <ac:chgData name="Fu, Chenyun (Postgraduate Student)" userId="015b5d5f-ccd2-4c90-a3ba-b372a14a7b2a" providerId="ADAL" clId="{011BEC42-4992-F84D-A5EB-D1A60B8D64D4}" dt="2024-02-04T19:27:00.697" v="656" actId="478"/>
          <ac:picMkLst>
            <pc:docMk/>
            <pc:sldMk cId="1362929788" sldId="259"/>
            <ac:picMk id="1026" creationId="{04356D1E-D63F-7CED-A0B0-791D6370AD0C}"/>
          </ac:picMkLst>
        </pc:picChg>
        <pc:picChg chg="add del">
          <ac:chgData name="Fu, Chenyun (Postgraduate Student)" userId="015b5d5f-ccd2-4c90-a3ba-b372a14a7b2a" providerId="ADAL" clId="{011BEC42-4992-F84D-A5EB-D1A60B8D64D4}" dt="2024-01-29T10:23:47.441" v="103" actId="478"/>
          <ac:picMkLst>
            <pc:docMk/>
            <pc:sldMk cId="1362929788" sldId="259"/>
            <ac:picMk id="1026" creationId="{4C1066E6-07C4-298F-EDD9-06FC70C9265B}"/>
          </ac:picMkLst>
        </pc:picChg>
        <pc:picChg chg="add">
          <ac:chgData name="Fu, Chenyun (Postgraduate Student)" userId="015b5d5f-ccd2-4c90-a3ba-b372a14a7b2a" providerId="ADAL" clId="{011BEC42-4992-F84D-A5EB-D1A60B8D64D4}" dt="2024-02-05T20:54:44.962" v="673"/>
          <ac:picMkLst>
            <pc:docMk/>
            <pc:sldMk cId="1362929788" sldId="259"/>
            <ac:picMk id="1026" creationId="{65622FD2-EB99-96AC-4790-4DA1DE7A8C1A}"/>
          </ac:picMkLst>
        </pc:picChg>
      </pc:sldChg>
      <pc:sldChg chg="addSp new del">
        <pc:chgData name="Fu, Chenyun (Postgraduate Student)" userId="015b5d5f-ccd2-4c90-a3ba-b372a14a7b2a" providerId="ADAL" clId="{011BEC42-4992-F84D-A5EB-D1A60B8D64D4}" dt="2024-02-04T19:31:17.052" v="666" actId="2696"/>
        <pc:sldMkLst>
          <pc:docMk/>
          <pc:sldMk cId="4238011344" sldId="260"/>
        </pc:sldMkLst>
        <pc:picChg chg="add">
          <ac:chgData name="Fu, Chenyun (Postgraduate Student)" userId="015b5d5f-ccd2-4c90-a3ba-b372a14a7b2a" providerId="ADAL" clId="{011BEC42-4992-F84D-A5EB-D1A60B8D64D4}" dt="2024-01-29T19:40:02.581" v="105"/>
          <ac:picMkLst>
            <pc:docMk/>
            <pc:sldMk cId="4238011344" sldId="260"/>
            <ac:picMk id="2050" creationId="{7D186CF8-D795-28B7-CFDC-6BA6D2577085}"/>
          </ac:picMkLst>
        </pc:picChg>
      </pc:sldChg>
      <pc:sldChg chg="new del">
        <pc:chgData name="Fu, Chenyun (Postgraduate Student)" userId="015b5d5f-ccd2-4c90-a3ba-b372a14a7b2a" providerId="ADAL" clId="{011BEC42-4992-F84D-A5EB-D1A60B8D64D4}" dt="2024-01-30T09:36:58.493" v="119" actId="2696"/>
        <pc:sldMkLst>
          <pc:docMk/>
          <pc:sldMk cId="3887576390" sldId="261"/>
        </pc:sldMkLst>
      </pc:sldChg>
      <pc:sldChg chg="modSp new del mod">
        <pc:chgData name="Fu, Chenyun (Postgraduate Student)" userId="015b5d5f-ccd2-4c90-a3ba-b372a14a7b2a" providerId="ADAL" clId="{011BEC42-4992-F84D-A5EB-D1A60B8D64D4}" dt="2024-02-12T20:46:43.341" v="1059" actId="2696"/>
        <pc:sldMkLst>
          <pc:docMk/>
          <pc:sldMk cId="3890710865" sldId="261"/>
        </pc:sldMkLst>
        <pc:spChg chg="mod">
          <ac:chgData name="Fu, Chenyun (Postgraduate Student)" userId="015b5d5f-ccd2-4c90-a3ba-b372a14a7b2a" providerId="ADAL" clId="{011BEC42-4992-F84D-A5EB-D1A60B8D64D4}" dt="2024-01-30T09:41:37.847" v="140" actId="20577"/>
          <ac:spMkLst>
            <pc:docMk/>
            <pc:sldMk cId="3890710865" sldId="261"/>
            <ac:spMk id="2" creationId="{8864FF45-B83E-EB63-B128-AEED16A35241}"/>
          </ac:spMkLst>
        </pc:spChg>
        <pc:spChg chg="mod">
          <ac:chgData name="Fu, Chenyun (Postgraduate Student)" userId="015b5d5f-ccd2-4c90-a3ba-b372a14a7b2a" providerId="ADAL" clId="{011BEC42-4992-F84D-A5EB-D1A60B8D64D4}" dt="2024-02-06T08:11:58.848" v="994" actId="20577"/>
          <ac:spMkLst>
            <pc:docMk/>
            <pc:sldMk cId="3890710865" sldId="261"/>
            <ac:spMk id="3" creationId="{5251FCA1-CC97-9A78-05DC-F218AB73451B}"/>
          </ac:spMkLst>
        </pc:spChg>
      </pc:sldChg>
      <pc:sldChg chg="new del">
        <pc:chgData name="Fu, Chenyun (Postgraduate Student)" userId="015b5d5f-ccd2-4c90-a3ba-b372a14a7b2a" providerId="ADAL" clId="{011BEC42-4992-F84D-A5EB-D1A60B8D64D4}" dt="2024-01-30T09:39:54.504" v="120" actId="2696"/>
        <pc:sldMkLst>
          <pc:docMk/>
          <pc:sldMk cId="847478976" sldId="262"/>
        </pc:sldMkLst>
      </pc:sldChg>
      <pc:sldChg chg="modSp new mod ord">
        <pc:chgData name="Fu, Chenyun (Postgraduate Student)" userId="015b5d5f-ccd2-4c90-a3ba-b372a14a7b2a" providerId="ADAL" clId="{011BEC42-4992-F84D-A5EB-D1A60B8D64D4}" dt="2024-02-20T08:48:41.214" v="1308" actId="20577"/>
        <pc:sldMkLst>
          <pc:docMk/>
          <pc:sldMk cId="984455370" sldId="262"/>
        </pc:sldMkLst>
        <pc:spChg chg="mod">
          <ac:chgData name="Fu, Chenyun (Postgraduate Student)" userId="015b5d5f-ccd2-4c90-a3ba-b372a14a7b2a" providerId="ADAL" clId="{011BEC42-4992-F84D-A5EB-D1A60B8D64D4}" dt="2024-01-30T09:42:48.554" v="229" actId="20577"/>
          <ac:spMkLst>
            <pc:docMk/>
            <pc:sldMk cId="984455370" sldId="262"/>
            <ac:spMk id="2" creationId="{33FBA004-1BA7-1FA3-1458-BAD0E962C5CC}"/>
          </ac:spMkLst>
        </pc:spChg>
        <pc:spChg chg="mod">
          <ac:chgData name="Fu, Chenyun (Postgraduate Student)" userId="015b5d5f-ccd2-4c90-a3ba-b372a14a7b2a" providerId="ADAL" clId="{011BEC42-4992-F84D-A5EB-D1A60B8D64D4}" dt="2024-02-20T08:48:41.214" v="1308" actId="20577"/>
          <ac:spMkLst>
            <pc:docMk/>
            <pc:sldMk cId="984455370" sldId="262"/>
            <ac:spMk id="3" creationId="{7E20D0E1-FB9A-9288-DCEB-D63FF49ACAE0}"/>
          </ac:spMkLst>
        </pc:spChg>
      </pc:sldChg>
      <pc:sldChg chg="del">
        <pc:chgData name="Fu, Chenyun (Postgraduate Student)" userId="015b5d5f-ccd2-4c90-a3ba-b372a14a7b2a" providerId="ADAL" clId="{011BEC42-4992-F84D-A5EB-D1A60B8D64D4}" dt="2024-02-04T19:31:18.772" v="667" actId="2696"/>
        <pc:sldMkLst>
          <pc:docMk/>
          <pc:sldMk cId="598762110" sldId="263"/>
        </pc:sldMkLst>
      </pc:sldChg>
      <pc:sldChg chg="new del">
        <pc:chgData name="Fu, Chenyun (Postgraduate Student)" userId="015b5d5f-ccd2-4c90-a3ba-b372a14a7b2a" providerId="ADAL" clId="{011BEC42-4992-F84D-A5EB-D1A60B8D64D4}" dt="2024-01-30T09:39:55.424" v="121" actId="2696"/>
        <pc:sldMkLst>
          <pc:docMk/>
          <pc:sldMk cId="2834150647" sldId="263"/>
        </pc:sldMkLst>
      </pc:sldChg>
      <pc:sldChg chg="addSp delSp modSp new del mod">
        <pc:chgData name="Fu, Chenyun (Postgraduate Student)" userId="015b5d5f-ccd2-4c90-a3ba-b372a14a7b2a" providerId="ADAL" clId="{011BEC42-4992-F84D-A5EB-D1A60B8D64D4}" dt="2024-02-19T14:15:18.258" v="1266" actId="2696"/>
        <pc:sldMkLst>
          <pc:docMk/>
          <pc:sldMk cId="215271980" sldId="264"/>
        </pc:sldMkLst>
        <pc:spChg chg="del">
          <ac:chgData name="Fu, Chenyun (Postgraduate Student)" userId="015b5d5f-ccd2-4c90-a3ba-b372a14a7b2a" providerId="ADAL" clId="{011BEC42-4992-F84D-A5EB-D1A60B8D64D4}" dt="2024-02-12T20:46:55.654" v="1061"/>
          <ac:spMkLst>
            <pc:docMk/>
            <pc:sldMk cId="215271980" sldId="264"/>
            <ac:spMk id="3" creationId="{C5DD214B-5D7F-2E97-9882-76AF2DBF71BA}"/>
          </ac:spMkLst>
        </pc:spChg>
        <pc:spChg chg="add del mod">
          <ac:chgData name="Fu, Chenyun (Postgraduate Student)" userId="015b5d5f-ccd2-4c90-a3ba-b372a14a7b2a" providerId="ADAL" clId="{011BEC42-4992-F84D-A5EB-D1A60B8D64D4}" dt="2024-02-12T20:47:18.162" v="1069"/>
          <ac:spMkLst>
            <pc:docMk/>
            <pc:sldMk cId="215271980" sldId="264"/>
            <ac:spMk id="7" creationId="{9BB9469A-ABCE-A5CB-EEEF-4B7AD3A8F8C2}"/>
          </ac:spMkLst>
        </pc:spChg>
        <pc:picChg chg="add del mod">
          <ac:chgData name="Fu, Chenyun (Postgraduate Student)" userId="015b5d5f-ccd2-4c90-a3ba-b372a14a7b2a" providerId="ADAL" clId="{011BEC42-4992-F84D-A5EB-D1A60B8D64D4}" dt="2024-02-12T20:47:10.514" v="1068" actId="478"/>
          <ac:picMkLst>
            <pc:docMk/>
            <pc:sldMk cId="215271980" sldId="264"/>
            <ac:picMk id="5" creationId="{C351918F-73F0-0AF0-9593-720DC611D090}"/>
          </ac:picMkLst>
        </pc:picChg>
        <pc:picChg chg="add mod">
          <ac:chgData name="Fu, Chenyun (Postgraduate Student)" userId="015b5d5f-ccd2-4c90-a3ba-b372a14a7b2a" providerId="ADAL" clId="{011BEC42-4992-F84D-A5EB-D1A60B8D64D4}" dt="2024-02-12T20:47:23.928" v="1073" actId="1076"/>
          <ac:picMkLst>
            <pc:docMk/>
            <pc:sldMk cId="215271980" sldId="264"/>
            <ac:picMk id="9" creationId="{F0DB397B-130F-F695-F227-2BBD3342D2DF}"/>
          </ac:picMkLst>
        </pc:picChg>
        <pc:picChg chg="add">
          <ac:chgData name="Fu, Chenyun (Postgraduate Student)" userId="015b5d5f-ccd2-4c90-a3ba-b372a14a7b2a" providerId="ADAL" clId="{011BEC42-4992-F84D-A5EB-D1A60B8D64D4}" dt="2024-02-04T19:28:20.964" v="663"/>
          <ac:picMkLst>
            <pc:docMk/>
            <pc:sldMk cId="215271980" sldId="264"/>
            <ac:picMk id="3074" creationId="{A42EBEE1-BC23-8CFB-CF53-014D2370837C}"/>
          </ac:picMkLst>
        </pc:picChg>
      </pc:sldChg>
      <pc:sldChg chg="addSp delSp new del">
        <pc:chgData name="Fu, Chenyun (Postgraduate Student)" userId="015b5d5f-ccd2-4c90-a3ba-b372a14a7b2a" providerId="ADAL" clId="{011BEC42-4992-F84D-A5EB-D1A60B8D64D4}" dt="2024-02-12T20:46:26.441" v="1058" actId="2696"/>
        <pc:sldMkLst>
          <pc:docMk/>
          <pc:sldMk cId="3133224071" sldId="265"/>
        </pc:sldMkLst>
        <pc:picChg chg="add del">
          <ac:chgData name="Fu, Chenyun (Postgraduate Student)" userId="015b5d5f-ccd2-4c90-a3ba-b372a14a7b2a" providerId="ADAL" clId="{011BEC42-4992-F84D-A5EB-D1A60B8D64D4}" dt="2024-02-04T19:31:33.814" v="670" actId="478"/>
          <ac:picMkLst>
            <pc:docMk/>
            <pc:sldMk cId="3133224071" sldId="265"/>
            <ac:picMk id="4098" creationId="{5165E420-FB86-A6AD-C98C-C144D2375BEC}"/>
          </ac:picMkLst>
        </pc:picChg>
      </pc:sldChg>
      <pc:sldChg chg="new del">
        <pc:chgData name="Fu, Chenyun (Postgraduate Student)" userId="015b5d5f-ccd2-4c90-a3ba-b372a14a7b2a" providerId="ADAL" clId="{011BEC42-4992-F84D-A5EB-D1A60B8D64D4}" dt="2024-02-12T20:46:23.673" v="1057" actId="2696"/>
        <pc:sldMkLst>
          <pc:docMk/>
          <pc:sldMk cId="2098127482" sldId="266"/>
        </pc:sldMkLst>
      </pc:sldChg>
      <pc:sldChg chg="del">
        <pc:chgData name="Fu, Chenyun (Postgraduate Student)" userId="015b5d5f-ccd2-4c90-a3ba-b372a14a7b2a" providerId="ADAL" clId="{011BEC42-4992-F84D-A5EB-D1A60B8D64D4}" dt="2024-02-19T15:31:45.246" v="1271" actId="2696"/>
        <pc:sldMkLst>
          <pc:docMk/>
          <pc:sldMk cId="984586839" sldId="267"/>
        </pc:sldMkLst>
      </pc:sldChg>
      <pc:sldChg chg="del">
        <pc:chgData name="Fu, Chenyun (Postgraduate Student)" userId="015b5d5f-ccd2-4c90-a3ba-b372a14a7b2a" providerId="ADAL" clId="{011BEC42-4992-F84D-A5EB-D1A60B8D64D4}" dt="2024-02-19T15:31:46.564" v="1272" actId="2696"/>
        <pc:sldMkLst>
          <pc:docMk/>
          <pc:sldMk cId="3672720533" sldId="268"/>
        </pc:sldMkLst>
      </pc:sldChg>
      <pc:sldChg chg="addSp delSp modSp new">
        <pc:chgData name="Fu, Chenyun (Postgraduate Student)" userId="015b5d5f-ccd2-4c90-a3ba-b372a14a7b2a" providerId="ADAL" clId="{011BEC42-4992-F84D-A5EB-D1A60B8D64D4}" dt="2024-02-19T14:56:42.370" v="1268"/>
        <pc:sldMkLst>
          <pc:docMk/>
          <pc:sldMk cId="387779249" sldId="269"/>
        </pc:sldMkLst>
        <pc:picChg chg="add del mod">
          <ac:chgData name="Fu, Chenyun (Postgraduate Student)" userId="015b5d5f-ccd2-4c90-a3ba-b372a14a7b2a" providerId="ADAL" clId="{011BEC42-4992-F84D-A5EB-D1A60B8D64D4}" dt="2024-02-19T14:15:16.234" v="1265" actId="478"/>
          <ac:picMkLst>
            <pc:docMk/>
            <pc:sldMk cId="387779249" sldId="269"/>
            <ac:picMk id="1026" creationId="{A97BC577-3ADC-492C-A4AD-F7E9F6A52021}"/>
          </ac:picMkLst>
        </pc:picChg>
        <pc:picChg chg="add">
          <ac:chgData name="Fu, Chenyun (Postgraduate Student)" userId="015b5d5f-ccd2-4c90-a3ba-b372a14a7b2a" providerId="ADAL" clId="{011BEC42-4992-F84D-A5EB-D1A60B8D64D4}" dt="2024-02-19T14:56:42.370" v="1268"/>
          <ac:picMkLst>
            <pc:docMk/>
            <pc:sldMk cId="387779249" sldId="269"/>
            <ac:picMk id="2050" creationId="{4FF73CFD-79F1-632C-549E-3D429936BDB5}"/>
          </ac:picMkLst>
        </pc:picChg>
      </pc:sldChg>
      <pc:sldChg chg="addSp new">
        <pc:chgData name="Fu, Chenyun (Postgraduate Student)" userId="015b5d5f-ccd2-4c90-a3ba-b372a14a7b2a" providerId="ADAL" clId="{011BEC42-4992-F84D-A5EB-D1A60B8D64D4}" dt="2024-02-19T15:16:24.257" v="1270"/>
        <pc:sldMkLst>
          <pc:docMk/>
          <pc:sldMk cId="2615723178" sldId="270"/>
        </pc:sldMkLst>
        <pc:picChg chg="add">
          <ac:chgData name="Fu, Chenyun (Postgraduate Student)" userId="015b5d5f-ccd2-4c90-a3ba-b372a14a7b2a" providerId="ADAL" clId="{011BEC42-4992-F84D-A5EB-D1A60B8D64D4}" dt="2024-02-19T15:16:24.257" v="1270"/>
          <ac:picMkLst>
            <pc:docMk/>
            <pc:sldMk cId="2615723178" sldId="270"/>
            <ac:picMk id="3074" creationId="{72657496-F7F6-6501-744E-CA15E1FF8E94}"/>
          </ac:picMkLst>
        </pc:picChg>
      </pc:sldChg>
      <pc:sldChg chg="new">
        <pc:chgData name="Fu, Chenyun (Postgraduate Student)" userId="015b5d5f-ccd2-4c90-a3ba-b372a14a7b2a" providerId="ADAL" clId="{011BEC42-4992-F84D-A5EB-D1A60B8D64D4}" dt="2024-02-19T15:31:50.350" v="1273" actId="680"/>
        <pc:sldMkLst>
          <pc:docMk/>
          <pc:sldMk cId="2611276764" sldId="271"/>
        </pc:sldMkLst>
      </pc:sldChg>
      <pc:sldChg chg="new">
        <pc:chgData name="Fu, Chenyun (Postgraduate Student)" userId="015b5d5f-ccd2-4c90-a3ba-b372a14a7b2a" providerId="ADAL" clId="{011BEC42-4992-F84D-A5EB-D1A60B8D64D4}" dt="2024-02-19T15:31:53.870" v="1274" actId="680"/>
        <pc:sldMkLst>
          <pc:docMk/>
          <pc:sldMk cId="681927189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E493-299D-53AD-CB27-4C653206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BA128-994A-3002-85E4-44CA80C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42DC-90D5-74FD-3AE7-31DFAB1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763F-174A-9016-AA74-62B842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4590-D7DE-24A1-7A9D-0C06742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5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281D-20C8-D58D-2C74-A7C35B2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5F26-B697-7AF3-B947-EE932619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7F70-F518-FEC2-FA58-3891671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3C8A-BB3F-62B0-5669-E5853E4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CF9-7323-FD2E-0C8E-791FAA0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1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2C89-5450-BC6A-9213-EF6BE995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A11AC-D64B-BF13-A184-F0A2049D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6089-32F9-859D-A326-F47B718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E106-827D-2DC0-386E-1357761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8F9-23DA-1B37-FDAD-953E686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3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B3E7-B4CF-ED62-F7C8-D8E47417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4CF-B33B-4DFF-3A9B-2602BDA8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5010-FF1F-CD89-B61A-F9DFFFB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7566-B1E2-CE0F-03A7-AC322C1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DA0A-0E1B-1F94-4776-60749E3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4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705-87B9-1E3A-1FEF-3DCAEEB3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F248-18C6-5405-ACB8-084A1487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8684-C81E-A786-2819-30B091D4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339-5972-20D0-9E50-D3EED1B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C38-1545-32DA-056A-004FFE2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81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3172-C1C6-80F9-F7CB-10F97F1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9891-948D-EAFB-AB7B-8A9E3CC97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34D8-76BA-BA42-F446-C32F83A7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12CE-5E3E-5E7E-85A9-BEFAAF4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C2F1-ED7E-6674-EDB5-E8EFC734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CE8-D5E6-7E12-3F0A-B16C4F68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27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F10-3FD2-84AD-80B3-508257D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6BA0-AD9C-26FE-C9E5-F8F636C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03D6-5AE1-BA7A-CEEF-A6A2AD94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BC2A-053C-A3DF-E4B0-5CDF217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46D2-5B2A-8616-F907-AB8C142B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2CC9-AA6C-62AA-0F78-75F0C39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A1D7-5B4F-2F0A-7FC2-A96DB5E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0C61-52A7-A386-A86E-66CA059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61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D78-8EA5-F428-F81D-93D976F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173D9-22E7-5B7E-8436-68244A6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04E6-021E-BE50-1FF9-46A8D43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158F-F4F6-8D90-B15B-2D16B94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FD1-0162-E36A-046B-A7AAB1E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B976-73AA-2728-E8A8-B3E29689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C04E-AEEC-7E7F-6132-AEB77AC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0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FEBC-6258-4CB7-37E1-5F2B079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9B27-061B-19F4-196D-BB76356C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EC85D-B19B-45A4-4806-5221D7A8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C24C-C408-242A-01E6-81BB29F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7F95-8A5D-BC54-002B-DA99E05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D485-CE82-D6D9-E809-CC55502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2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9C43-8C7A-63A8-BDAD-34B1F4DC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786AE-C618-EDF3-BDE3-9FDAC443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954B-C9B1-7F82-F33E-758E21D6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7FB4-87D3-BAEF-025E-2BD5795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91B9-7366-B143-B16C-E6300F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7658-6E0B-9DAC-25EA-98FC1A41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DC68-7E57-B224-A2A1-3932A355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D22D-C7D9-3955-8D27-C921D3B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7754-EC49-5FE1-6921-85807CA8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75A-4D21-0D4E-B41F-345889780B9F}" type="datetimeFigureOut">
              <a:rPr lang="en-CN" smtClean="0"/>
              <a:t>02/20/2024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FBED-D514-E693-14EB-15B3C916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C932-5767-184C-2576-5518626C6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5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1CB-150B-F973-E873-043591B2B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5400"/>
              <a:t>Traffic Management</a:t>
            </a:r>
            <a:r>
              <a:rPr lang="zh-CN" altLang="en-US" sz="5400"/>
              <a:t> </a:t>
            </a:r>
            <a:r>
              <a:rPr lang="en-US" altLang="zh-CN" sz="5400"/>
              <a:t>System</a:t>
            </a:r>
            <a:r>
              <a:rPr lang="en-CN" sz="5400"/>
              <a:t> 3.</a:t>
            </a:r>
            <a:r>
              <a:rPr lang="en-US" altLang="zh-CN" sz="5400"/>
              <a:t>4</a:t>
            </a:r>
            <a:endParaRPr lang="en-C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B1B42-C082-D1B2-4CBF-900AA6B88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/>
              <a:t>Fu and Karina</a:t>
            </a:r>
          </a:p>
        </p:txBody>
      </p:sp>
    </p:spTree>
    <p:extLst>
      <p:ext uri="{BB962C8B-B14F-4D97-AF65-F5344CB8AC3E}">
        <p14:creationId xmlns:p14="http://schemas.microsoft.com/office/powerpoint/2010/main" val="35762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A94-A640-349B-CE1C-1B3E366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EE29-FCF9-6E11-480C-2D5FD942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a procedure to detect emergency vehicles at city junctions</a:t>
            </a:r>
          </a:p>
          <a:p>
            <a:r>
              <a:rPr lang="en-US"/>
              <a:t>Design a feature to</a:t>
            </a:r>
            <a:r>
              <a:rPr lang="zh-CN" altLang="en-US"/>
              <a:t> </a:t>
            </a:r>
            <a:r>
              <a:rPr lang="en-US"/>
              <a:t>send notifications to other drivers to give way</a:t>
            </a:r>
          </a:p>
        </p:txBody>
      </p:sp>
    </p:spTree>
    <p:extLst>
      <p:ext uri="{BB962C8B-B14F-4D97-AF65-F5344CB8AC3E}">
        <p14:creationId xmlns:p14="http://schemas.microsoft.com/office/powerpoint/2010/main" val="32828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A5F-BA2D-D29B-0933-5974E0C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521-DD2E-5F1F-9176-761AE034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5BDFA1B8-A4DA-BDC2-8033-C7DBA8D0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388"/>
            <a:ext cx="12192000" cy="4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FB05-05A9-4DD5-39EB-00838B6F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7285-55E6-9492-5BDF-A631EC40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4FF73CFD-79F1-632C-549E-3D429936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663"/>
            <a:ext cx="12192000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404-A005-F19C-617B-CB4CCEF9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0164-ACD6-3FA1-C9B6-34F3ECFD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72657496-F7F6-6501-744E-CA15E1FF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0"/>
            <a:ext cx="10982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2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CBA1-44A6-9E1C-86F1-599BD7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068239E3-1885-29DF-01F0-76776C6F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6" y="-69076"/>
            <a:ext cx="11970202" cy="6884471"/>
          </a:xfrm>
        </p:spPr>
      </p:pic>
    </p:spTree>
    <p:extLst>
      <p:ext uri="{BB962C8B-B14F-4D97-AF65-F5344CB8AC3E}">
        <p14:creationId xmlns:p14="http://schemas.microsoft.com/office/powerpoint/2010/main" val="261127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04-1BA7-1FA3-1458-BAD0E962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0E1-FB9A-9288-DCEB-D63FF49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45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Traffic Management System 3.4</vt:lpstr>
      <vt:lpstr>Content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revision>1</cp:revision>
  <dcterms:created xsi:type="dcterms:W3CDTF">2024-01-24T15:17:33Z</dcterms:created>
  <dcterms:modified xsi:type="dcterms:W3CDTF">2024-02-20T10:00:03Z</dcterms:modified>
</cp:coreProperties>
</file>