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13"/>
  </p:notesMasterIdLst>
  <p:sldIdLst>
    <p:sldId id="256" r:id="rId3"/>
    <p:sldId id="257" r:id="rId4"/>
    <p:sldId id="258" r:id="rId5"/>
    <p:sldId id="259" r:id="rId6"/>
    <p:sldId id="260" r:id="rId7"/>
    <p:sldId id="261" r:id="rId8"/>
    <p:sldId id="262" r:id="rId9"/>
    <p:sldId id="264" r:id="rId10"/>
    <p:sldId id="271" r:id="rId11"/>
    <p:sldId id="272"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
      <p:font typeface="Corbel" panose="020B050302020402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501223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77" name="Shape 2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7798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84" name="Shape 2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2005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15" name="Shape 3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7166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9" name="Shape 3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30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7" name="Shape 3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7101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46" name="Shape 3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52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58" name="Shape 3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72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80" name="Shape 38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863667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69" name="Shape 3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9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546100" y="-4763"/>
            <a:ext cx="5014909" cy="6862763"/>
            <a:chOff x="2928938" y="-4763"/>
            <a:chExt cx="5014909" cy="6862763"/>
          </a:xfrm>
        </p:grpSpPr>
        <p:sp>
          <p:nvSpPr>
            <p:cNvPr id="24" name="Shape 24"/>
            <p:cNvSpPr/>
            <p:nvPr/>
          </p:nvSpPr>
          <p:spPr>
            <a:xfrm>
              <a:off x="3367087" y="-4763"/>
              <a:ext cx="1063623" cy="2782888"/>
            </a:xfrm>
            <a:custGeom>
              <a:avLst/>
              <a:gdLst/>
              <a:ahLst/>
              <a:cxnLst/>
              <a:rect l="0" t="0" r="0" b="0"/>
              <a:pathLst>
                <a:path w="120000" h="120000" extrusionOk="0">
                  <a:moveTo>
                    <a:pt x="0" y="116098"/>
                  </a:moveTo>
                  <a:lnTo>
                    <a:pt x="40298" y="120000"/>
                  </a:lnTo>
                  <a:lnTo>
                    <a:pt x="120000" y="0"/>
                  </a:lnTo>
                  <a:lnTo>
                    <a:pt x="77014" y="0"/>
                  </a:lnTo>
                  <a:lnTo>
                    <a:pt x="0" y="116098"/>
                  </a:lnTo>
                  <a:close/>
                </a:path>
              </a:pathLst>
            </a:custGeom>
            <a:solidFill>
              <a:schemeClr val="accent1"/>
            </a:solidFill>
            <a:ln>
              <a:noFill/>
            </a:ln>
          </p:spPr>
        </p:sp>
        <p:sp>
          <p:nvSpPr>
            <p:cNvPr id="25" name="Shape 25"/>
            <p:cNvSpPr/>
            <p:nvPr/>
          </p:nvSpPr>
          <p:spPr>
            <a:xfrm>
              <a:off x="2928938" y="-4763"/>
              <a:ext cx="1035048" cy="2673350"/>
            </a:xfrm>
            <a:custGeom>
              <a:avLst/>
              <a:gdLst/>
              <a:ahLst/>
              <a:cxnLst/>
              <a:rect l="0" t="0" r="0" b="0"/>
              <a:pathLst>
                <a:path w="120000" h="120000" extrusionOk="0">
                  <a:moveTo>
                    <a:pt x="41411" y="120000"/>
                  </a:moveTo>
                  <a:lnTo>
                    <a:pt x="120000" y="0"/>
                  </a:lnTo>
                  <a:lnTo>
                    <a:pt x="75644" y="0"/>
                  </a:lnTo>
                  <a:lnTo>
                    <a:pt x="0" y="115938"/>
                  </a:lnTo>
                  <a:lnTo>
                    <a:pt x="40306" y="119786"/>
                  </a:lnTo>
                  <a:lnTo>
                    <a:pt x="41411" y="120000"/>
                  </a:lnTo>
                  <a:close/>
                </a:path>
              </a:pathLst>
            </a:custGeom>
            <a:solidFill>
              <a:srgbClr val="595959"/>
            </a:solidFill>
            <a:ln>
              <a:noFill/>
            </a:ln>
          </p:spPr>
        </p:sp>
        <p:sp>
          <p:nvSpPr>
            <p:cNvPr id="26" name="Shape 26"/>
            <p:cNvSpPr/>
            <p:nvPr/>
          </p:nvSpPr>
          <p:spPr>
            <a:xfrm>
              <a:off x="2928938" y="2582860"/>
              <a:ext cx="2693986" cy="4275136"/>
            </a:xfrm>
            <a:custGeom>
              <a:avLst/>
              <a:gdLst/>
              <a:ahLst/>
              <a:cxnLst/>
              <a:rect l="0" t="0" r="0" b="0"/>
              <a:pathLst>
                <a:path w="120000" h="120000" extrusionOk="0">
                  <a:moveTo>
                    <a:pt x="0" y="0"/>
                  </a:moveTo>
                  <a:lnTo>
                    <a:pt x="114696" y="120000"/>
                  </a:lnTo>
                  <a:lnTo>
                    <a:pt x="119999" y="120000"/>
                  </a:lnTo>
                  <a:lnTo>
                    <a:pt x="0" y="0"/>
                  </a:lnTo>
                  <a:close/>
                </a:path>
              </a:pathLst>
            </a:custGeom>
            <a:solidFill>
              <a:srgbClr val="262626"/>
            </a:solidFill>
            <a:ln>
              <a:noFill/>
            </a:ln>
          </p:spPr>
        </p:sp>
        <p:sp>
          <p:nvSpPr>
            <p:cNvPr id="27" name="Shape 27"/>
            <p:cNvSpPr/>
            <p:nvPr/>
          </p:nvSpPr>
          <p:spPr>
            <a:xfrm>
              <a:off x="3371850" y="2692400"/>
              <a:ext cx="3332160" cy="4165600"/>
            </a:xfrm>
            <a:custGeom>
              <a:avLst/>
              <a:gdLst/>
              <a:ahLst/>
              <a:cxnLst/>
              <a:rect l="0" t="0" r="0" b="0"/>
              <a:pathLst>
                <a:path w="120000" h="120000" extrusionOk="0">
                  <a:moveTo>
                    <a:pt x="120000" y="120000"/>
                  </a:moveTo>
                  <a:lnTo>
                    <a:pt x="0" y="0"/>
                  </a:lnTo>
                  <a:lnTo>
                    <a:pt x="115540" y="120000"/>
                  </a:lnTo>
                  <a:lnTo>
                    <a:pt x="120000" y="120000"/>
                  </a:lnTo>
                  <a:close/>
                </a:path>
              </a:pathLst>
            </a:custGeom>
            <a:solidFill>
              <a:srgbClr val="0B5982"/>
            </a:solidFill>
            <a:ln>
              <a:noFill/>
            </a:ln>
          </p:spPr>
        </p:sp>
        <p:sp>
          <p:nvSpPr>
            <p:cNvPr id="28" name="Shape 28"/>
            <p:cNvSpPr/>
            <p:nvPr/>
          </p:nvSpPr>
          <p:spPr>
            <a:xfrm>
              <a:off x="3367087" y="2687635"/>
              <a:ext cx="4576760" cy="4170361"/>
            </a:xfrm>
            <a:custGeom>
              <a:avLst/>
              <a:gdLst/>
              <a:ahLst/>
              <a:cxnLst/>
              <a:rect l="0" t="0" r="0" b="0"/>
              <a:pathLst>
                <a:path w="120000" h="120000" extrusionOk="0">
                  <a:moveTo>
                    <a:pt x="0" y="0"/>
                  </a:moveTo>
                  <a:lnTo>
                    <a:pt x="124" y="137"/>
                  </a:lnTo>
                  <a:lnTo>
                    <a:pt x="87492" y="120000"/>
                  </a:lnTo>
                  <a:lnTo>
                    <a:pt x="120000" y="120000"/>
                  </a:lnTo>
                  <a:lnTo>
                    <a:pt x="9365" y="2603"/>
                  </a:lnTo>
                  <a:lnTo>
                    <a:pt x="0" y="0"/>
                  </a:lnTo>
                  <a:close/>
                </a:path>
              </a:pathLst>
            </a:custGeom>
            <a:solidFill>
              <a:srgbClr val="1186C3"/>
            </a:solidFill>
            <a:ln>
              <a:noFill/>
            </a:ln>
          </p:spPr>
        </p:sp>
        <p:sp>
          <p:nvSpPr>
            <p:cNvPr id="29" name="Shape 29"/>
            <p:cNvSpPr/>
            <p:nvPr/>
          </p:nvSpPr>
          <p:spPr>
            <a:xfrm>
              <a:off x="2928938" y="2578100"/>
              <a:ext cx="3584573" cy="4279900"/>
            </a:xfrm>
            <a:custGeom>
              <a:avLst/>
              <a:gdLst/>
              <a:ahLst/>
              <a:cxnLst/>
              <a:rect l="0" t="0" r="0" b="0"/>
              <a:pathLst>
                <a:path w="120000" h="120000" extrusionOk="0">
                  <a:moveTo>
                    <a:pt x="120000" y="120000"/>
                  </a:moveTo>
                  <a:lnTo>
                    <a:pt x="14030" y="4940"/>
                  </a:lnTo>
                  <a:lnTo>
                    <a:pt x="12116" y="2670"/>
                  </a:lnTo>
                  <a:lnTo>
                    <a:pt x="11957" y="2537"/>
                  </a:lnTo>
                  <a:lnTo>
                    <a:pt x="0" y="0"/>
                  </a:lnTo>
                  <a:lnTo>
                    <a:pt x="0" y="133"/>
                  </a:lnTo>
                  <a:lnTo>
                    <a:pt x="90186" y="120000"/>
                  </a:lnTo>
                  <a:lnTo>
                    <a:pt x="120000" y="120000"/>
                  </a:lnTo>
                  <a:close/>
                </a:path>
              </a:pathLst>
            </a:custGeom>
            <a:solidFill>
              <a:srgbClr val="3F3F3F"/>
            </a:solidFill>
            <a:ln>
              <a:noFill/>
            </a:ln>
          </p:spPr>
        </p:sp>
      </p:grpSp>
      <p:sp>
        <p:nvSpPr>
          <p:cNvPr id="30" name="Shape 30"/>
          <p:cNvSpPr txBox="1">
            <a:spLocks noGrp="1"/>
          </p:cNvSpPr>
          <p:nvPr>
            <p:ph type="ctrTitle"/>
          </p:nvPr>
        </p:nvSpPr>
        <p:spPr>
          <a:xfrm>
            <a:off x="2928400" y="1380066"/>
            <a:ext cx="8574620" cy="2616198"/>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dk1"/>
              </a:buClr>
              <a:buFont typeface="Corbel"/>
              <a:buNone/>
              <a:defRPr sz="6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31" name="Shape 31"/>
          <p:cNvSpPr txBox="1">
            <a:spLocks noGrp="1"/>
          </p:cNvSpPr>
          <p:nvPr>
            <p:ph type="subTitle" idx="1"/>
          </p:nvPr>
        </p:nvSpPr>
        <p:spPr>
          <a:xfrm>
            <a:off x="4515376" y="3996267"/>
            <a:ext cx="6987645" cy="1388534"/>
          </a:xfrm>
          <a:prstGeom prst="rect">
            <a:avLst/>
          </a:prstGeom>
          <a:noFill/>
          <a:ln>
            <a:noFill/>
          </a:ln>
        </p:spPr>
        <p:txBody>
          <a:bodyPr lIns="91425" tIns="91425" rIns="91425" bIns="91425" anchor="t" anchorCtr="0"/>
          <a:lstStyle>
            <a:lvl1pPr marL="0" marR="0" lvl="0" indent="0" algn="r" rtl="0">
              <a:lnSpc>
                <a:spcPct val="100000"/>
              </a:lnSpc>
              <a:spcBef>
                <a:spcPts val="420"/>
              </a:spcBef>
              <a:spcAft>
                <a:spcPts val="600"/>
              </a:spcAft>
              <a:buClr>
                <a:srgbClr val="1186C3"/>
              </a:buClr>
              <a:buFont typeface="Arial"/>
              <a:buNone/>
              <a:defRPr sz="2100" b="0" i="0" u="none" strike="noStrike" cap="none">
                <a:solidFill>
                  <a:schemeClr val="dk1"/>
                </a:solidFill>
                <a:latin typeface="Corbel"/>
                <a:ea typeface="Corbel"/>
                <a:cs typeface="Corbel"/>
                <a:sym typeface="Corbel"/>
              </a:defRPr>
            </a:lvl1pPr>
            <a:lvl2pPr marL="457200" marR="0" lvl="1" indent="0" algn="ctr" rtl="0">
              <a:lnSpc>
                <a:spcPct val="100000"/>
              </a:lnSpc>
              <a:spcBef>
                <a:spcPts val="400"/>
              </a:spcBef>
              <a:spcAft>
                <a:spcPts val="600"/>
              </a:spcAft>
              <a:buClr>
                <a:srgbClr val="1186C3"/>
              </a:buClr>
              <a:buFont typeface="Arial"/>
              <a:buNone/>
              <a:defRPr sz="2000" b="0" i="0" u="none" strike="noStrike" cap="none">
                <a:solidFill>
                  <a:srgbClr val="888888"/>
                </a:solidFill>
                <a:latin typeface="Corbel"/>
                <a:ea typeface="Corbel"/>
                <a:cs typeface="Corbel"/>
                <a:sym typeface="Corbel"/>
              </a:defRPr>
            </a:lvl2pPr>
            <a:lvl3pPr marL="914400" marR="0" lvl="2" indent="0" algn="ctr"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3pPr>
            <a:lvl4pPr marL="1371600" marR="0" lvl="3" indent="0" algn="ctr"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4pPr>
            <a:lvl5pPr marL="1828800" marR="0" lvl="4"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ctr"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32" name="Shape 32"/>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3" name="Shape 33"/>
          <p:cNvSpPr txBox="1">
            <a:spLocks noGrp="1"/>
          </p:cNvSpPr>
          <p:nvPr>
            <p:ph type="ftr" idx="11"/>
          </p:nvPr>
        </p:nvSpPr>
        <p:spPr>
          <a:xfrm>
            <a:off x="5332412" y="5883275"/>
            <a:ext cx="4324043"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4" name="Shape 34"/>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9"/>
        <p:cNvGrpSpPr/>
        <p:nvPr/>
      </p:nvGrpSpPr>
      <p:grpSpPr>
        <a:xfrm>
          <a:off x="0" y="0"/>
          <a:ext cx="0" cy="0"/>
          <a:chOff x="0" y="0"/>
          <a:chExt cx="0" cy="0"/>
        </a:xfrm>
      </p:grpSpPr>
      <p:sp>
        <p:nvSpPr>
          <p:cNvPr id="100" name="Shape 100"/>
          <p:cNvSpPr txBox="1"/>
          <p:nvPr/>
        </p:nvSpPr>
        <p:spPr>
          <a:xfrm>
            <a:off x="1598612" y="863023"/>
            <a:ext cx="609599" cy="58477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orbel"/>
              <a:buNone/>
            </a:pPr>
            <a:r>
              <a:rPr lang="en-US" sz="8000" b="0" i="0" u="none" strike="noStrike" cap="none">
                <a:solidFill>
                  <a:schemeClr val="dk1"/>
                </a:solidFill>
                <a:latin typeface="Corbel"/>
                <a:ea typeface="Corbel"/>
                <a:cs typeface="Corbel"/>
                <a:sym typeface="Corbel"/>
              </a:rPr>
              <a:t>“</a:t>
            </a:r>
          </a:p>
        </p:txBody>
      </p:sp>
      <p:sp>
        <p:nvSpPr>
          <p:cNvPr id="101" name="Shape 101"/>
          <p:cNvSpPr txBox="1"/>
          <p:nvPr/>
        </p:nvSpPr>
        <p:spPr>
          <a:xfrm>
            <a:off x="10893425" y="2819399"/>
            <a:ext cx="609599" cy="584776"/>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r>
              <a:rPr lang="en-US" sz="8000" b="0" i="0" u="none" strike="noStrike" cap="none">
                <a:solidFill>
                  <a:schemeClr val="dk1"/>
                </a:solidFill>
                <a:latin typeface="Corbel"/>
                <a:ea typeface="Corbel"/>
                <a:cs typeface="Corbel"/>
                <a:sym typeface="Corbel"/>
              </a:rPr>
              <a:t>”</a:t>
            </a:r>
          </a:p>
        </p:txBody>
      </p:sp>
      <p:sp>
        <p:nvSpPr>
          <p:cNvPr id="102" name="Shape 102"/>
          <p:cNvSpPr txBox="1">
            <a:spLocks noGrp="1"/>
          </p:cNvSpPr>
          <p:nvPr>
            <p:ph type="title"/>
          </p:nvPr>
        </p:nvSpPr>
        <p:spPr>
          <a:xfrm>
            <a:off x="2208210" y="685800"/>
            <a:ext cx="8990012" cy="27431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03" name="Shape 103"/>
          <p:cNvSpPr txBox="1">
            <a:spLocks noGrp="1"/>
          </p:cNvSpPr>
          <p:nvPr>
            <p:ph type="body" idx="1"/>
          </p:nvPr>
        </p:nvSpPr>
        <p:spPr>
          <a:xfrm>
            <a:off x="2436809" y="3428998"/>
            <a:ext cx="8532814" cy="381000"/>
          </a:xfrm>
          <a:prstGeom prst="rect">
            <a:avLst/>
          </a:prstGeom>
          <a:noFill/>
          <a:ln>
            <a:noFill/>
          </a:ln>
        </p:spPr>
        <p:txBody>
          <a:bodyPr lIns="91425" tIns="91425" rIns="91425" bIns="91425" anchor="ctr" anchorCtr="0"/>
          <a:lstStyle>
            <a:lvl1pPr marL="0" marR="0" lvl="0" indent="0" algn="l"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2pPr>
            <a:lvl3pPr marL="914400" marR="0" lvl="2" indent="0" algn="l"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04" name="Shape 104"/>
          <p:cNvSpPr txBox="1">
            <a:spLocks noGrp="1"/>
          </p:cNvSpPr>
          <p:nvPr>
            <p:ph type="body" idx="2"/>
          </p:nvPr>
        </p:nvSpPr>
        <p:spPr>
          <a:xfrm>
            <a:off x="1484311" y="4343400"/>
            <a:ext cx="10018710" cy="1447800"/>
          </a:xfrm>
          <a:prstGeom prst="rect">
            <a:avLst/>
          </a:prstGeom>
          <a:noFill/>
          <a:ln>
            <a:noFill/>
          </a:ln>
        </p:spPr>
        <p:txBody>
          <a:bodyPr lIns="91425" tIns="91425" rIns="91425" bIns="91425" anchor="ctr" anchorCtr="0"/>
          <a:lstStyle>
            <a:lvl1pPr marL="0" marR="0" lvl="0" indent="0" algn="ctr"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05" name="Shape 105"/>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06" name="Shape 106"/>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07" name="Shape 107"/>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Name Car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484312" y="3308580"/>
            <a:ext cx="10018707" cy="14688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10" name="Shape 110"/>
          <p:cNvSpPr txBox="1">
            <a:spLocks noGrp="1"/>
          </p:cNvSpPr>
          <p:nvPr>
            <p:ph type="body" idx="1"/>
          </p:nvPr>
        </p:nvSpPr>
        <p:spPr>
          <a:xfrm>
            <a:off x="1484312" y="4777380"/>
            <a:ext cx="10018710" cy="860399"/>
          </a:xfrm>
          <a:prstGeom prst="rect">
            <a:avLst/>
          </a:prstGeom>
          <a:noFill/>
          <a:ln>
            <a:noFill/>
          </a:ln>
        </p:spPr>
        <p:txBody>
          <a:bodyPr lIns="91425" tIns="91425" rIns="91425" bIns="91425" anchor="t" anchorCtr="0"/>
          <a:lstStyle>
            <a:lvl1pPr marL="0" marR="0" lvl="0" indent="0" algn="r"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11" name="Shape 111"/>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12" name="Shape 112"/>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13" name="Shape 113"/>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4"/>
        <p:cNvGrpSpPr/>
        <p:nvPr/>
      </p:nvGrpSpPr>
      <p:grpSpPr>
        <a:xfrm>
          <a:off x="0" y="0"/>
          <a:ext cx="0" cy="0"/>
          <a:chOff x="0" y="0"/>
          <a:chExt cx="0" cy="0"/>
        </a:xfrm>
      </p:grpSpPr>
      <p:sp>
        <p:nvSpPr>
          <p:cNvPr id="115" name="Shape 115"/>
          <p:cNvSpPr txBox="1"/>
          <p:nvPr/>
        </p:nvSpPr>
        <p:spPr>
          <a:xfrm>
            <a:off x="1598612" y="863023"/>
            <a:ext cx="609599" cy="58477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orbel"/>
              <a:buNone/>
            </a:pPr>
            <a:r>
              <a:rPr lang="en-US" sz="8000" b="0" i="0" u="none" strike="noStrike" cap="none">
                <a:solidFill>
                  <a:schemeClr val="dk1"/>
                </a:solidFill>
                <a:latin typeface="Corbel"/>
                <a:ea typeface="Corbel"/>
                <a:cs typeface="Corbel"/>
                <a:sym typeface="Corbel"/>
              </a:rPr>
              <a:t>“</a:t>
            </a:r>
          </a:p>
        </p:txBody>
      </p:sp>
      <p:sp>
        <p:nvSpPr>
          <p:cNvPr id="116" name="Shape 116"/>
          <p:cNvSpPr txBox="1"/>
          <p:nvPr/>
        </p:nvSpPr>
        <p:spPr>
          <a:xfrm>
            <a:off x="10893425" y="2819399"/>
            <a:ext cx="609599" cy="584776"/>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r>
              <a:rPr lang="en-US" sz="8000" b="0" i="0" u="none" strike="noStrike" cap="none">
                <a:solidFill>
                  <a:schemeClr val="dk1"/>
                </a:solidFill>
                <a:latin typeface="Corbel"/>
                <a:ea typeface="Corbel"/>
                <a:cs typeface="Corbel"/>
                <a:sym typeface="Corbel"/>
              </a:rPr>
              <a:t>”</a:t>
            </a:r>
          </a:p>
        </p:txBody>
      </p:sp>
      <p:sp>
        <p:nvSpPr>
          <p:cNvPr id="117" name="Shape 117"/>
          <p:cNvSpPr txBox="1">
            <a:spLocks noGrp="1"/>
          </p:cNvSpPr>
          <p:nvPr>
            <p:ph type="title"/>
          </p:nvPr>
        </p:nvSpPr>
        <p:spPr>
          <a:xfrm>
            <a:off x="2208210" y="685800"/>
            <a:ext cx="8990012" cy="27431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18" name="Shape 118"/>
          <p:cNvSpPr txBox="1">
            <a:spLocks noGrp="1"/>
          </p:cNvSpPr>
          <p:nvPr>
            <p:ph type="body" idx="1"/>
          </p:nvPr>
        </p:nvSpPr>
        <p:spPr>
          <a:xfrm>
            <a:off x="1484312" y="3886200"/>
            <a:ext cx="10018710" cy="889000"/>
          </a:xfrm>
          <a:prstGeom prst="rect">
            <a:avLst/>
          </a:prstGeom>
          <a:noFill/>
          <a:ln>
            <a:noFill/>
          </a:ln>
        </p:spPr>
        <p:txBody>
          <a:bodyPr lIns="91425" tIns="91425" rIns="91425" bIns="91425" anchor="b" anchorCtr="0"/>
          <a:lstStyle>
            <a:lvl1pPr marL="285750" marR="0" lvl="0" indent="-285750" algn="r" rtl="0">
              <a:lnSpc>
                <a:spcPct val="100000"/>
              </a:lnSpc>
              <a:spcBef>
                <a:spcPts val="480"/>
              </a:spcBef>
              <a:spcAft>
                <a:spcPts val="600"/>
              </a:spcAft>
              <a:buClr>
                <a:srgbClr val="1186C3"/>
              </a:buClr>
              <a:buFont typeface="Arial"/>
              <a:buNone/>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19" name="Shape 119"/>
          <p:cNvSpPr txBox="1">
            <a:spLocks noGrp="1"/>
          </p:cNvSpPr>
          <p:nvPr>
            <p:ph type="body" idx="2"/>
          </p:nvPr>
        </p:nvSpPr>
        <p:spPr>
          <a:xfrm>
            <a:off x="1484312" y="4775200"/>
            <a:ext cx="10018710" cy="1016000"/>
          </a:xfrm>
          <a:prstGeom prst="rect">
            <a:avLst/>
          </a:prstGeom>
          <a:noFill/>
          <a:ln>
            <a:noFill/>
          </a:ln>
        </p:spPr>
        <p:txBody>
          <a:bodyPr lIns="91425" tIns="91425" rIns="91425" bIns="91425" anchor="t" anchorCtr="0"/>
          <a:lstStyle>
            <a:lvl1pPr marL="0" marR="0" lvl="0" indent="0" algn="r"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20" name="Shape 120"/>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21" name="Shape 121"/>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22" name="Shape 122"/>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484312" y="685800"/>
            <a:ext cx="10018712" cy="27273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25" name="Shape 125"/>
          <p:cNvSpPr txBox="1">
            <a:spLocks noGrp="1"/>
          </p:cNvSpPr>
          <p:nvPr>
            <p:ph type="body" idx="1"/>
          </p:nvPr>
        </p:nvSpPr>
        <p:spPr>
          <a:xfrm>
            <a:off x="1484312" y="3505200"/>
            <a:ext cx="10018712" cy="838198"/>
          </a:xfrm>
          <a:prstGeom prst="rect">
            <a:avLst/>
          </a:prstGeom>
          <a:noFill/>
          <a:ln>
            <a:noFill/>
          </a:ln>
        </p:spPr>
        <p:txBody>
          <a:bodyPr lIns="91425" tIns="91425" rIns="91425" bIns="91425" anchor="b" anchorCtr="0"/>
          <a:lstStyle>
            <a:lvl1pPr marL="285750" marR="0" lvl="0" indent="-285750" algn="l" rtl="0">
              <a:lnSpc>
                <a:spcPct val="100000"/>
              </a:lnSpc>
              <a:spcBef>
                <a:spcPts val="560"/>
              </a:spcBef>
              <a:spcAft>
                <a:spcPts val="600"/>
              </a:spcAft>
              <a:buClr>
                <a:srgbClr val="1186C3"/>
              </a:buClr>
              <a:buFont typeface="Arial"/>
              <a:buNone/>
              <a:defRPr sz="28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26" name="Shape 126"/>
          <p:cNvSpPr txBox="1">
            <a:spLocks noGrp="1"/>
          </p:cNvSpPr>
          <p:nvPr>
            <p:ph type="body" idx="2"/>
          </p:nvPr>
        </p:nvSpPr>
        <p:spPr>
          <a:xfrm>
            <a:off x="1484311" y="4343400"/>
            <a:ext cx="10018712" cy="1447800"/>
          </a:xfrm>
          <a:prstGeom prst="rect">
            <a:avLst/>
          </a:prstGeom>
          <a:noFill/>
          <a:ln>
            <a:noFill/>
          </a:ln>
        </p:spPr>
        <p:txBody>
          <a:bodyPr lIns="91425" tIns="91425" rIns="91425" bIns="91425" anchor="t" anchorCtr="0"/>
          <a:lstStyle>
            <a:lvl1pPr marL="0" marR="0" lvl="0" indent="0" algn="l"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27" name="Shape 127"/>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28" name="Shape 128"/>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29" name="Shape 129"/>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32" name="Shape 132"/>
          <p:cNvSpPr txBox="1">
            <a:spLocks noGrp="1"/>
          </p:cNvSpPr>
          <p:nvPr>
            <p:ph type="body" idx="1"/>
          </p:nvPr>
        </p:nvSpPr>
        <p:spPr>
          <a:xfrm rot="5400000">
            <a:off x="4931565" y="-780257"/>
            <a:ext cx="3124199" cy="10018712"/>
          </a:xfrm>
          <a:prstGeom prst="rect">
            <a:avLst/>
          </a:prstGeom>
          <a:noFill/>
          <a:ln>
            <a:noFill/>
          </a:ln>
        </p:spPr>
        <p:txBody>
          <a:bodyPr lIns="91425" tIns="91425" rIns="91425" bIns="91425" anchor="t" anchorCtr="0"/>
          <a:lstStyle>
            <a:lvl1pPr marL="285750" marR="0" lvl="0" indent="151130" algn="l" rtl="0">
              <a:lnSpc>
                <a:spcPct val="100000"/>
              </a:lnSpc>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33" name="Shape 133"/>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34" name="Shape 134"/>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35" name="Shape 135"/>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rot="5400000">
            <a:off x="8065139" y="2353314"/>
            <a:ext cx="5105398" cy="177036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38" name="Shape 138"/>
          <p:cNvSpPr txBox="1">
            <a:spLocks noGrp="1"/>
          </p:cNvSpPr>
          <p:nvPr>
            <p:ph type="body" idx="1"/>
          </p:nvPr>
        </p:nvSpPr>
        <p:spPr>
          <a:xfrm rot="5400000">
            <a:off x="2941481" y="-771371"/>
            <a:ext cx="5105398" cy="8019742"/>
          </a:xfrm>
          <a:prstGeom prst="rect">
            <a:avLst/>
          </a:prstGeom>
          <a:noFill/>
          <a:ln>
            <a:noFill/>
          </a:ln>
        </p:spPr>
        <p:txBody>
          <a:bodyPr lIns="91425" tIns="91425" rIns="91425" bIns="91425" anchor="t" anchorCtr="0"/>
          <a:lstStyle>
            <a:lvl1pPr marL="285750" marR="0" lvl="0" indent="151130" algn="l" rtl="0">
              <a:lnSpc>
                <a:spcPct val="100000"/>
              </a:lnSpc>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39" name="Shape 139"/>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40" name="Shape 140"/>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141" name="Shape 141"/>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5"/>
        <p:cNvGrpSpPr/>
        <p:nvPr/>
      </p:nvGrpSpPr>
      <p:grpSpPr>
        <a:xfrm>
          <a:off x="0" y="0"/>
          <a:ext cx="0" cy="0"/>
          <a:chOff x="0" y="0"/>
          <a:chExt cx="0" cy="0"/>
        </a:xfrm>
      </p:grpSpPr>
      <p:grpSp>
        <p:nvGrpSpPr>
          <p:cNvPr id="156" name="Shape 156"/>
          <p:cNvGrpSpPr/>
          <p:nvPr/>
        </p:nvGrpSpPr>
        <p:grpSpPr>
          <a:xfrm>
            <a:off x="546100" y="-4762"/>
            <a:ext cx="5014949" cy="6862699"/>
            <a:chOff x="2928938" y="-4763"/>
            <a:chExt cx="5014949" cy="6862699"/>
          </a:xfrm>
        </p:grpSpPr>
        <p:sp>
          <p:nvSpPr>
            <p:cNvPr id="157" name="Shape 157"/>
            <p:cNvSpPr/>
            <p:nvPr/>
          </p:nvSpPr>
          <p:spPr>
            <a:xfrm>
              <a:off x="3367087" y="-4762"/>
              <a:ext cx="1063500" cy="2782800"/>
            </a:xfrm>
            <a:custGeom>
              <a:avLst/>
              <a:gdLst/>
              <a:ahLst/>
              <a:cxnLst/>
              <a:rect l="0" t="0" r="0" b="0"/>
              <a:pathLst>
                <a:path w="120000" h="120000" extrusionOk="0">
                  <a:moveTo>
                    <a:pt x="0" y="116098"/>
                  </a:moveTo>
                  <a:lnTo>
                    <a:pt x="40298" y="120000"/>
                  </a:lnTo>
                  <a:lnTo>
                    <a:pt x="120000" y="0"/>
                  </a:lnTo>
                  <a:lnTo>
                    <a:pt x="77014" y="0"/>
                  </a:lnTo>
                  <a:lnTo>
                    <a:pt x="0" y="116098"/>
                  </a:lnTo>
                  <a:close/>
                </a:path>
              </a:pathLst>
            </a:custGeom>
            <a:solidFill>
              <a:schemeClr val="accent1"/>
            </a:solidFill>
            <a:ln>
              <a:noFill/>
            </a:ln>
          </p:spPr>
        </p:sp>
        <p:sp>
          <p:nvSpPr>
            <p:cNvPr id="158" name="Shape 158"/>
            <p:cNvSpPr/>
            <p:nvPr/>
          </p:nvSpPr>
          <p:spPr>
            <a:xfrm>
              <a:off x="2928938" y="-4762"/>
              <a:ext cx="1035000" cy="2673300"/>
            </a:xfrm>
            <a:custGeom>
              <a:avLst/>
              <a:gdLst/>
              <a:ahLst/>
              <a:cxnLst/>
              <a:rect l="0" t="0" r="0" b="0"/>
              <a:pathLst>
                <a:path w="120000" h="120000" extrusionOk="0">
                  <a:moveTo>
                    <a:pt x="41411" y="120000"/>
                  </a:moveTo>
                  <a:lnTo>
                    <a:pt x="120000" y="0"/>
                  </a:lnTo>
                  <a:lnTo>
                    <a:pt x="75644" y="0"/>
                  </a:lnTo>
                  <a:lnTo>
                    <a:pt x="0" y="115938"/>
                  </a:lnTo>
                  <a:lnTo>
                    <a:pt x="40306" y="119786"/>
                  </a:lnTo>
                  <a:lnTo>
                    <a:pt x="41411" y="120000"/>
                  </a:lnTo>
                  <a:close/>
                </a:path>
              </a:pathLst>
            </a:custGeom>
            <a:solidFill>
              <a:srgbClr val="595959"/>
            </a:solidFill>
            <a:ln>
              <a:noFill/>
            </a:ln>
          </p:spPr>
        </p:sp>
        <p:sp>
          <p:nvSpPr>
            <p:cNvPr id="159" name="Shape 159"/>
            <p:cNvSpPr/>
            <p:nvPr/>
          </p:nvSpPr>
          <p:spPr>
            <a:xfrm>
              <a:off x="2928938" y="2582861"/>
              <a:ext cx="2694000" cy="4275000"/>
            </a:xfrm>
            <a:custGeom>
              <a:avLst/>
              <a:gdLst/>
              <a:ahLst/>
              <a:cxnLst/>
              <a:rect l="0" t="0" r="0" b="0"/>
              <a:pathLst>
                <a:path w="120000" h="120000" extrusionOk="0">
                  <a:moveTo>
                    <a:pt x="0" y="0"/>
                  </a:moveTo>
                  <a:lnTo>
                    <a:pt x="114696" y="120000"/>
                  </a:lnTo>
                  <a:lnTo>
                    <a:pt x="119999" y="120000"/>
                  </a:lnTo>
                  <a:lnTo>
                    <a:pt x="0" y="0"/>
                  </a:lnTo>
                  <a:close/>
                </a:path>
              </a:pathLst>
            </a:custGeom>
            <a:solidFill>
              <a:srgbClr val="262626"/>
            </a:solidFill>
            <a:ln>
              <a:noFill/>
            </a:ln>
          </p:spPr>
        </p:sp>
        <p:sp>
          <p:nvSpPr>
            <p:cNvPr id="160" name="Shape 160"/>
            <p:cNvSpPr/>
            <p:nvPr/>
          </p:nvSpPr>
          <p:spPr>
            <a:xfrm>
              <a:off x="3371850" y="2692400"/>
              <a:ext cx="3332100" cy="4165500"/>
            </a:xfrm>
            <a:custGeom>
              <a:avLst/>
              <a:gdLst/>
              <a:ahLst/>
              <a:cxnLst/>
              <a:rect l="0" t="0" r="0" b="0"/>
              <a:pathLst>
                <a:path w="120000" h="120000" extrusionOk="0">
                  <a:moveTo>
                    <a:pt x="120000" y="120000"/>
                  </a:moveTo>
                  <a:lnTo>
                    <a:pt x="0" y="0"/>
                  </a:lnTo>
                  <a:lnTo>
                    <a:pt x="115540" y="120000"/>
                  </a:lnTo>
                  <a:lnTo>
                    <a:pt x="120000" y="120000"/>
                  </a:lnTo>
                  <a:close/>
                </a:path>
              </a:pathLst>
            </a:custGeom>
            <a:solidFill>
              <a:srgbClr val="0B5982"/>
            </a:solidFill>
            <a:ln>
              <a:noFill/>
            </a:ln>
          </p:spPr>
        </p:sp>
        <p:sp>
          <p:nvSpPr>
            <p:cNvPr id="161" name="Shape 161"/>
            <p:cNvSpPr/>
            <p:nvPr/>
          </p:nvSpPr>
          <p:spPr>
            <a:xfrm>
              <a:off x="3367087" y="2687636"/>
              <a:ext cx="4576800" cy="4170300"/>
            </a:xfrm>
            <a:custGeom>
              <a:avLst/>
              <a:gdLst/>
              <a:ahLst/>
              <a:cxnLst/>
              <a:rect l="0" t="0" r="0" b="0"/>
              <a:pathLst>
                <a:path w="120000" h="120000" extrusionOk="0">
                  <a:moveTo>
                    <a:pt x="0" y="0"/>
                  </a:moveTo>
                  <a:lnTo>
                    <a:pt x="124" y="137"/>
                  </a:lnTo>
                  <a:lnTo>
                    <a:pt x="87492" y="120000"/>
                  </a:lnTo>
                  <a:lnTo>
                    <a:pt x="120000" y="120000"/>
                  </a:lnTo>
                  <a:lnTo>
                    <a:pt x="9365" y="2603"/>
                  </a:lnTo>
                  <a:lnTo>
                    <a:pt x="0" y="0"/>
                  </a:lnTo>
                  <a:close/>
                </a:path>
              </a:pathLst>
            </a:custGeom>
            <a:solidFill>
              <a:srgbClr val="1186C3"/>
            </a:solidFill>
            <a:ln>
              <a:noFill/>
            </a:ln>
          </p:spPr>
        </p:sp>
        <p:sp>
          <p:nvSpPr>
            <p:cNvPr id="162" name="Shape 162"/>
            <p:cNvSpPr/>
            <p:nvPr/>
          </p:nvSpPr>
          <p:spPr>
            <a:xfrm>
              <a:off x="2928938" y="2578100"/>
              <a:ext cx="3584700" cy="4279800"/>
            </a:xfrm>
            <a:custGeom>
              <a:avLst/>
              <a:gdLst/>
              <a:ahLst/>
              <a:cxnLst/>
              <a:rect l="0" t="0" r="0" b="0"/>
              <a:pathLst>
                <a:path w="120000" h="120000" extrusionOk="0">
                  <a:moveTo>
                    <a:pt x="120000" y="120000"/>
                  </a:moveTo>
                  <a:lnTo>
                    <a:pt x="14030" y="4940"/>
                  </a:lnTo>
                  <a:lnTo>
                    <a:pt x="12116" y="2670"/>
                  </a:lnTo>
                  <a:lnTo>
                    <a:pt x="11957" y="2537"/>
                  </a:lnTo>
                  <a:lnTo>
                    <a:pt x="0" y="0"/>
                  </a:lnTo>
                  <a:lnTo>
                    <a:pt x="0" y="133"/>
                  </a:lnTo>
                  <a:lnTo>
                    <a:pt x="90186" y="120000"/>
                  </a:lnTo>
                  <a:lnTo>
                    <a:pt x="120000" y="120000"/>
                  </a:lnTo>
                  <a:close/>
                </a:path>
              </a:pathLst>
            </a:custGeom>
            <a:solidFill>
              <a:srgbClr val="3F3F3F"/>
            </a:solidFill>
            <a:ln>
              <a:noFill/>
            </a:ln>
          </p:spPr>
        </p:sp>
      </p:grpSp>
      <p:sp>
        <p:nvSpPr>
          <p:cNvPr id="163" name="Shape 163"/>
          <p:cNvSpPr txBox="1">
            <a:spLocks noGrp="1"/>
          </p:cNvSpPr>
          <p:nvPr>
            <p:ph type="ctrTitle"/>
          </p:nvPr>
        </p:nvSpPr>
        <p:spPr>
          <a:xfrm>
            <a:off x="2928400" y="1380067"/>
            <a:ext cx="8574600" cy="2616300"/>
          </a:xfrm>
          <a:prstGeom prst="rect">
            <a:avLst/>
          </a:prstGeom>
          <a:noFill/>
          <a:ln>
            <a:noFill/>
          </a:ln>
        </p:spPr>
        <p:txBody>
          <a:bodyPr lIns="91425" tIns="91425" rIns="91425" bIns="91425" anchor="b" anchorCtr="0"/>
          <a:lstStyle>
            <a:lvl1pPr marL="0" marR="0" lvl="0" indent="0" algn="r" rtl="0">
              <a:spcBef>
                <a:spcPts val="0"/>
              </a:spcBef>
              <a:buClr>
                <a:schemeClr val="dk1"/>
              </a:buClr>
              <a:buFont typeface="Corbel"/>
              <a:buNone/>
              <a:defRPr sz="6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64" name="Shape 164"/>
          <p:cNvSpPr txBox="1">
            <a:spLocks noGrp="1"/>
          </p:cNvSpPr>
          <p:nvPr>
            <p:ph type="subTitle" idx="1"/>
          </p:nvPr>
        </p:nvSpPr>
        <p:spPr>
          <a:xfrm>
            <a:off x="4515376" y="3996267"/>
            <a:ext cx="6987600" cy="1388400"/>
          </a:xfrm>
          <a:prstGeom prst="rect">
            <a:avLst/>
          </a:prstGeom>
          <a:noFill/>
          <a:ln>
            <a:noFill/>
          </a:ln>
        </p:spPr>
        <p:txBody>
          <a:bodyPr lIns="91425" tIns="91425" rIns="91425" bIns="91425" anchor="t" anchorCtr="0"/>
          <a:lstStyle>
            <a:lvl1pPr marL="0" marR="0" lvl="0" indent="0" algn="r" rtl="0">
              <a:spcBef>
                <a:spcPts val="420"/>
              </a:spcBef>
              <a:spcAft>
                <a:spcPts val="600"/>
              </a:spcAft>
              <a:buClr>
                <a:srgbClr val="1186C3"/>
              </a:buClr>
              <a:buFont typeface="Arial"/>
              <a:buNone/>
              <a:defRPr sz="2100" b="0" i="0" u="none" strike="noStrike" cap="none">
                <a:solidFill>
                  <a:schemeClr val="dk1"/>
                </a:solidFill>
                <a:latin typeface="Corbel"/>
                <a:ea typeface="Corbel"/>
                <a:cs typeface="Corbel"/>
                <a:sym typeface="Corbel"/>
              </a:defRPr>
            </a:lvl1pPr>
            <a:lvl2pPr marL="457200" marR="0" lvl="1" indent="0" algn="ctr" rtl="0">
              <a:spcBef>
                <a:spcPts val="400"/>
              </a:spcBef>
              <a:spcAft>
                <a:spcPts val="600"/>
              </a:spcAft>
              <a:buClr>
                <a:srgbClr val="1186C3"/>
              </a:buClr>
              <a:buFont typeface="Arial"/>
              <a:buNone/>
              <a:defRPr sz="2000" b="0" i="0" u="none" strike="noStrike" cap="none">
                <a:solidFill>
                  <a:srgbClr val="888888"/>
                </a:solidFill>
                <a:latin typeface="Corbel"/>
                <a:ea typeface="Corbel"/>
                <a:cs typeface="Corbel"/>
                <a:sym typeface="Corbel"/>
              </a:defRPr>
            </a:lvl2pPr>
            <a:lvl3pPr marL="914400" marR="0" lvl="2" indent="0" algn="ctr"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3pPr>
            <a:lvl4pPr marL="1371600" marR="0" lvl="3" indent="0" algn="ctr"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4pPr>
            <a:lvl5pPr marL="1828800" marR="0" lvl="4"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ctr"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65" name="Shape 165"/>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66" name="Shape 166"/>
          <p:cNvSpPr txBox="1">
            <a:spLocks noGrp="1"/>
          </p:cNvSpPr>
          <p:nvPr>
            <p:ph type="ftr" idx="11"/>
          </p:nvPr>
        </p:nvSpPr>
        <p:spPr>
          <a:xfrm>
            <a:off x="5332412" y="5883275"/>
            <a:ext cx="4323899" cy="36510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67" name="Shape 167"/>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70" name="Shape 170"/>
          <p:cNvSpPr txBox="1">
            <a:spLocks noGrp="1"/>
          </p:cNvSpPr>
          <p:nvPr>
            <p:ph type="body" idx="1"/>
          </p:nvPr>
        </p:nvSpPr>
        <p:spPr>
          <a:xfrm>
            <a:off x="1484309" y="2666999"/>
            <a:ext cx="10018800" cy="3124200"/>
          </a:xfrm>
          <a:prstGeom prst="rect">
            <a:avLst/>
          </a:prstGeom>
          <a:noFill/>
          <a:ln>
            <a:noFill/>
          </a:ln>
        </p:spPr>
        <p:txBody>
          <a:bodyPr lIns="91425" tIns="91425" rIns="91425" bIns="91425" anchor="ctr"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71" name="Shape 171"/>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72" name="Shape 172"/>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73" name="Shape 173"/>
          <p:cNvSpPr txBox="1">
            <a:spLocks noGrp="1"/>
          </p:cNvSpPr>
          <p:nvPr>
            <p:ph type="sldNum" idx="12"/>
          </p:nvPr>
        </p:nvSpPr>
        <p:spPr>
          <a:xfrm>
            <a:off x="10951856" y="5867130"/>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4"/>
        <p:cNvGrpSpPr/>
        <p:nvPr/>
      </p:nvGrpSpPr>
      <p:grpSpPr>
        <a:xfrm>
          <a:off x="0" y="0"/>
          <a:ext cx="0" cy="0"/>
          <a:chOff x="0" y="0"/>
          <a:chExt cx="0" cy="0"/>
        </a:xfrm>
      </p:grpSpPr>
      <p:sp>
        <p:nvSpPr>
          <p:cNvPr id="175" name="Shape 175"/>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76" name="Shape 176"/>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77" name="Shape 177"/>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484312" y="1600200"/>
            <a:ext cx="3549000" cy="1371600"/>
          </a:xfrm>
          <a:prstGeom prst="rect">
            <a:avLst/>
          </a:prstGeom>
          <a:noFill/>
          <a:ln>
            <a:noFill/>
          </a:ln>
        </p:spPr>
        <p:txBody>
          <a:bodyPr lIns="91425" tIns="91425" rIns="91425" bIns="91425" anchor="b" anchorCtr="0"/>
          <a:lstStyle>
            <a:lvl1pPr marL="0" marR="0" lvl="0" indent="0" algn="ctr" rtl="0">
              <a:spcBef>
                <a:spcPts val="0"/>
              </a:spcBef>
              <a:buClr>
                <a:schemeClr val="dk1"/>
              </a:buClr>
              <a:buFont typeface="Corbel"/>
              <a:buNone/>
              <a:defRPr sz="24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0" name="Shape 180"/>
          <p:cNvSpPr txBox="1">
            <a:spLocks noGrp="1"/>
          </p:cNvSpPr>
          <p:nvPr>
            <p:ph type="body" idx="1"/>
          </p:nvPr>
        </p:nvSpPr>
        <p:spPr>
          <a:xfrm>
            <a:off x="5262032" y="685799"/>
            <a:ext cx="6240900" cy="5105400"/>
          </a:xfrm>
          <a:prstGeom prst="rect">
            <a:avLst/>
          </a:prstGeom>
          <a:noFill/>
          <a:ln>
            <a:noFill/>
          </a:ln>
        </p:spPr>
        <p:txBody>
          <a:bodyPr lIns="91425" tIns="91425" rIns="91425" bIns="91425" anchor="ctr" anchorCtr="0"/>
          <a:lstStyle>
            <a:lvl1pPr marL="285750" marR="0" lvl="0"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1pPr>
            <a:lvl2pPr marL="742950" marR="0" lvl="1"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2pPr>
            <a:lvl3pPr marL="1200150" marR="0" lvl="2"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3pPr>
            <a:lvl4pPr marL="1543050" marR="0" lvl="3" indent="-425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81" name="Shape 181"/>
          <p:cNvSpPr txBox="1">
            <a:spLocks noGrp="1"/>
          </p:cNvSpPr>
          <p:nvPr>
            <p:ph type="body" idx="2"/>
          </p:nvPr>
        </p:nvSpPr>
        <p:spPr>
          <a:xfrm>
            <a:off x="1484312" y="2971800"/>
            <a:ext cx="3549000" cy="1828800"/>
          </a:xfrm>
          <a:prstGeom prst="rect">
            <a:avLst/>
          </a:prstGeom>
          <a:noFill/>
          <a:ln>
            <a:noFill/>
          </a:ln>
        </p:spPr>
        <p:txBody>
          <a:bodyPr lIns="91425" tIns="91425" rIns="91425" bIns="91425" anchor="ctr" anchorCtr="0"/>
          <a:lstStyle>
            <a:lvl1pPr marL="0" marR="0" lvl="0" indent="0" algn="ctr"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182" name="Shape 182"/>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83" name="Shape 183"/>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84" name="Shape 184"/>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37" name="Shape 37"/>
          <p:cNvSpPr txBox="1">
            <a:spLocks noGrp="1"/>
          </p:cNvSpPr>
          <p:nvPr>
            <p:ph type="body" idx="1"/>
          </p:nvPr>
        </p:nvSpPr>
        <p:spPr>
          <a:xfrm>
            <a:off x="1484308" y="2666999"/>
            <a:ext cx="10018712" cy="3124199"/>
          </a:xfrm>
          <a:prstGeom prst="rect">
            <a:avLst/>
          </a:prstGeom>
          <a:noFill/>
          <a:ln>
            <a:noFill/>
          </a:ln>
        </p:spPr>
        <p:txBody>
          <a:bodyPr lIns="91425" tIns="91425" rIns="91425" bIns="91425" anchor="ctr" anchorCtr="0"/>
          <a:lstStyle>
            <a:lvl1pPr marL="285750" marR="0" lvl="0" indent="151130" algn="l" rtl="0">
              <a:lnSpc>
                <a:spcPct val="100000"/>
              </a:lnSpc>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38" name="Shape 38"/>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39" name="Shape 39"/>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40" name="Shape 40"/>
          <p:cNvSpPr txBox="1">
            <a:spLocks noGrp="1"/>
          </p:cNvSpPr>
          <p:nvPr>
            <p:ph type="sldNum" idx="12"/>
          </p:nvPr>
        </p:nvSpPr>
        <p:spPr>
          <a:xfrm>
            <a:off x="10951856" y="5867130"/>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2572278" y="2666999"/>
            <a:ext cx="8930700" cy="2110500"/>
          </a:xfrm>
          <a:prstGeom prst="rect">
            <a:avLst/>
          </a:prstGeom>
          <a:noFill/>
          <a:ln>
            <a:noFill/>
          </a:ln>
        </p:spPr>
        <p:txBody>
          <a:bodyPr lIns="91425" tIns="91425" rIns="91425" bIns="91425" anchor="b" anchorCtr="0"/>
          <a:lstStyle>
            <a:lvl1pPr marL="0" marR="0" lvl="0" indent="0" algn="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7" name="Shape 187"/>
          <p:cNvSpPr txBox="1">
            <a:spLocks noGrp="1"/>
          </p:cNvSpPr>
          <p:nvPr>
            <p:ph type="body" idx="1"/>
          </p:nvPr>
        </p:nvSpPr>
        <p:spPr>
          <a:xfrm>
            <a:off x="2572277" y="4777380"/>
            <a:ext cx="8930700" cy="860400"/>
          </a:xfrm>
          <a:prstGeom prst="rect">
            <a:avLst/>
          </a:prstGeom>
          <a:noFill/>
          <a:ln>
            <a:noFill/>
          </a:ln>
        </p:spPr>
        <p:txBody>
          <a:bodyPr lIns="91425" tIns="91425" rIns="91425" bIns="91425" anchor="t" anchorCtr="0"/>
          <a:lstStyle>
            <a:lvl1pPr marL="0" marR="0" lvl="0" indent="0" algn="r"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188" name="Shape 188"/>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89" name="Shape 189"/>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90" name="Shape 190"/>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93" name="Shape 193"/>
          <p:cNvSpPr txBox="1">
            <a:spLocks noGrp="1"/>
          </p:cNvSpPr>
          <p:nvPr>
            <p:ph type="body" idx="1"/>
          </p:nvPr>
        </p:nvSpPr>
        <p:spPr>
          <a:xfrm>
            <a:off x="1484312" y="2666999"/>
            <a:ext cx="4895100" cy="3124200"/>
          </a:xfrm>
          <a:prstGeom prst="rect">
            <a:avLst/>
          </a:prstGeom>
          <a:noFill/>
          <a:ln>
            <a:noFill/>
          </a:ln>
        </p:spPr>
        <p:txBody>
          <a:bodyPr lIns="91425" tIns="91425" rIns="91425" bIns="91425" anchor="ctr"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194" name="Shape 194"/>
          <p:cNvSpPr txBox="1">
            <a:spLocks noGrp="1"/>
          </p:cNvSpPr>
          <p:nvPr>
            <p:ph type="body" idx="2"/>
          </p:nvPr>
        </p:nvSpPr>
        <p:spPr>
          <a:xfrm>
            <a:off x="6607967" y="2667000"/>
            <a:ext cx="4895100" cy="3124200"/>
          </a:xfrm>
          <a:prstGeom prst="rect">
            <a:avLst/>
          </a:prstGeom>
          <a:noFill/>
          <a:ln>
            <a:noFill/>
          </a:ln>
        </p:spPr>
        <p:txBody>
          <a:bodyPr lIns="91425" tIns="91425" rIns="91425" bIns="91425" anchor="ctr"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195" name="Shape 195"/>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96" name="Shape 196"/>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97" name="Shape 197"/>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00" name="Shape 200"/>
          <p:cNvSpPr txBox="1">
            <a:spLocks noGrp="1"/>
          </p:cNvSpPr>
          <p:nvPr>
            <p:ph type="body" idx="1"/>
          </p:nvPr>
        </p:nvSpPr>
        <p:spPr>
          <a:xfrm>
            <a:off x="1772178" y="2658533"/>
            <a:ext cx="4607100" cy="576300"/>
          </a:xfrm>
          <a:prstGeom prst="rect">
            <a:avLst/>
          </a:prstGeom>
          <a:noFill/>
          <a:ln>
            <a:noFill/>
          </a:ln>
        </p:spPr>
        <p:txBody>
          <a:bodyPr lIns="91425" tIns="91425" rIns="91425" bIns="91425" anchor="b" anchorCtr="0"/>
          <a:lstStyle>
            <a:lvl1pPr marL="0" marR="0" lvl="0" indent="0" algn="l" rtl="0">
              <a:spcBef>
                <a:spcPts val="560"/>
              </a:spcBef>
              <a:spcAft>
                <a:spcPts val="600"/>
              </a:spcAft>
              <a:buClr>
                <a:srgbClr val="1186C3"/>
              </a:buClr>
              <a:buFont typeface="Arial"/>
              <a:buNone/>
              <a:defRPr sz="2800" b="0" i="0" u="none" strike="noStrike" cap="none">
                <a:solidFill>
                  <a:srgbClr val="1186C3"/>
                </a:solidFill>
                <a:latin typeface="Corbel"/>
                <a:ea typeface="Corbel"/>
                <a:cs typeface="Corbel"/>
                <a:sym typeface="Corbel"/>
              </a:defRPr>
            </a:lvl1pPr>
            <a:lvl2pPr marL="457200" marR="0" lvl="1" indent="0" algn="l" rtl="0">
              <a:spcBef>
                <a:spcPts val="400"/>
              </a:spcBef>
              <a:spcAft>
                <a:spcPts val="600"/>
              </a:spcAft>
              <a:buClr>
                <a:srgbClr val="1186C3"/>
              </a:buClr>
              <a:buFont typeface="Arial"/>
              <a:buNone/>
              <a:defRPr sz="2000" b="1" i="0" u="none" strike="noStrike" cap="none">
                <a:solidFill>
                  <a:schemeClr val="dk1"/>
                </a:solidFill>
                <a:latin typeface="Corbel"/>
                <a:ea typeface="Corbel"/>
                <a:cs typeface="Corbel"/>
                <a:sym typeface="Corbel"/>
              </a:defRPr>
            </a:lvl2pPr>
            <a:lvl3pPr marL="914400" marR="0" lvl="2" indent="0" algn="l" rtl="0">
              <a:spcBef>
                <a:spcPts val="360"/>
              </a:spcBef>
              <a:spcAft>
                <a:spcPts val="600"/>
              </a:spcAft>
              <a:buClr>
                <a:srgbClr val="1186C3"/>
              </a:buClr>
              <a:buFont typeface="Arial"/>
              <a:buNone/>
              <a:defRPr sz="1800" b="1"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4pPr>
            <a:lvl5pPr marL="1828800" marR="0" lvl="4"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5pPr>
            <a:lvl6pPr marL="2286000" marR="0" lvl="5"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6pPr>
            <a:lvl7pPr marL="2743200" marR="0" lvl="6"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7pPr>
            <a:lvl8pPr marL="3200400" marR="0" lvl="7"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8pPr>
            <a:lvl9pPr marL="3657600" marR="0" lvl="8"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9pPr>
          </a:lstStyle>
          <a:p>
            <a:endParaRPr/>
          </a:p>
        </p:txBody>
      </p:sp>
      <p:sp>
        <p:nvSpPr>
          <p:cNvPr id="201" name="Shape 201"/>
          <p:cNvSpPr txBox="1">
            <a:spLocks noGrp="1"/>
          </p:cNvSpPr>
          <p:nvPr>
            <p:ph type="body" idx="2"/>
          </p:nvPr>
        </p:nvSpPr>
        <p:spPr>
          <a:xfrm>
            <a:off x="1484311" y="3335337"/>
            <a:ext cx="4895100" cy="2455800"/>
          </a:xfrm>
          <a:prstGeom prst="rect">
            <a:avLst/>
          </a:prstGeom>
          <a:noFill/>
          <a:ln>
            <a:noFill/>
          </a:ln>
        </p:spPr>
        <p:txBody>
          <a:bodyPr lIns="91425" tIns="91425" rIns="91425" bIns="91425" anchor="t"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202" name="Shape 202"/>
          <p:cNvSpPr txBox="1">
            <a:spLocks noGrp="1"/>
          </p:cNvSpPr>
          <p:nvPr>
            <p:ph type="body" idx="3"/>
          </p:nvPr>
        </p:nvSpPr>
        <p:spPr>
          <a:xfrm>
            <a:off x="6880486" y="2667000"/>
            <a:ext cx="4622400" cy="576300"/>
          </a:xfrm>
          <a:prstGeom prst="rect">
            <a:avLst/>
          </a:prstGeom>
          <a:noFill/>
          <a:ln>
            <a:noFill/>
          </a:ln>
        </p:spPr>
        <p:txBody>
          <a:bodyPr lIns="91425" tIns="91425" rIns="91425" bIns="91425" anchor="b" anchorCtr="0"/>
          <a:lstStyle>
            <a:lvl1pPr marL="0" marR="0" lvl="0" indent="0" algn="l" rtl="0">
              <a:spcBef>
                <a:spcPts val="560"/>
              </a:spcBef>
              <a:spcAft>
                <a:spcPts val="600"/>
              </a:spcAft>
              <a:buClr>
                <a:srgbClr val="1186C3"/>
              </a:buClr>
              <a:buFont typeface="Arial"/>
              <a:buNone/>
              <a:defRPr sz="2800" b="0" i="0" u="none" strike="noStrike" cap="none">
                <a:solidFill>
                  <a:srgbClr val="1186C3"/>
                </a:solidFill>
                <a:latin typeface="Corbel"/>
                <a:ea typeface="Corbel"/>
                <a:cs typeface="Corbel"/>
                <a:sym typeface="Corbel"/>
              </a:defRPr>
            </a:lvl1pPr>
            <a:lvl2pPr marL="457200" marR="0" lvl="1" indent="0" algn="l" rtl="0">
              <a:spcBef>
                <a:spcPts val="400"/>
              </a:spcBef>
              <a:spcAft>
                <a:spcPts val="600"/>
              </a:spcAft>
              <a:buClr>
                <a:srgbClr val="1186C3"/>
              </a:buClr>
              <a:buFont typeface="Arial"/>
              <a:buNone/>
              <a:defRPr sz="2000" b="1" i="0" u="none" strike="noStrike" cap="none">
                <a:solidFill>
                  <a:schemeClr val="dk1"/>
                </a:solidFill>
                <a:latin typeface="Corbel"/>
                <a:ea typeface="Corbel"/>
                <a:cs typeface="Corbel"/>
                <a:sym typeface="Corbel"/>
              </a:defRPr>
            </a:lvl2pPr>
            <a:lvl3pPr marL="914400" marR="0" lvl="2" indent="0" algn="l" rtl="0">
              <a:spcBef>
                <a:spcPts val="360"/>
              </a:spcBef>
              <a:spcAft>
                <a:spcPts val="600"/>
              </a:spcAft>
              <a:buClr>
                <a:srgbClr val="1186C3"/>
              </a:buClr>
              <a:buFont typeface="Arial"/>
              <a:buNone/>
              <a:defRPr sz="1800" b="1"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4pPr>
            <a:lvl5pPr marL="1828800" marR="0" lvl="4"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5pPr>
            <a:lvl6pPr marL="2286000" marR="0" lvl="5"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6pPr>
            <a:lvl7pPr marL="2743200" marR="0" lvl="6"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7pPr>
            <a:lvl8pPr marL="3200400" marR="0" lvl="7"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8pPr>
            <a:lvl9pPr marL="3657600" marR="0" lvl="8" indent="0" algn="l" rtl="0">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9pPr>
          </a:lstStyle>
          <a:p>
            <a:endParaRPr/>
          </a:p>
        </p:txBody>
      </p:sp>
      <p:sp>
        <p:nvSpPr>
          <p:cNvPr id="203" name="Shape 203"/>
          <p:cNvSpPr txBox="1">
            <a:spLocks noGrp="1"/>
          </p:cNvSpPr>
          <p:nvPr>
            <p:ph type="body" idx="4"/>
          </p:nvPr>
        </p:nvSpPr>
        <p:spPr>
          <a:xfrm>
            <a:off x="6607967" y="3335337"/>
            <a:ext cx="4895100" cy="2455800"/>
          </a:xfrm>
          <a:prstGeom prst="rect">
            <a:avLst/>
          </a:prstGeom>
          <a:noFill/>
          <a:ln>
            <a:noFill/>
          </a:ln>
        </p:spPr>
        <p:txBody>
          <a:bodyPr lIns="91425" tIns="91425" rIns="91425" bIns="91425" anchor="t"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204" name="Shape 204"/>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05" name="Shape 205"/>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06" name="Shape 206"/>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09" name="Shape 209"/>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10" name="Shape 210"/>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11" name="Shape 211"/>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482724" y="1752599"/>
            <a:ext cx="5426100" cy="1371600"/>
          </a:xfrm>
          <a:prstGeom prst="rect">
            <a:avLst/>
          </a:prstGeom>
          <a:noFill/>
          <a:ln>
            <a:noFill/>
          </a:ln>
        </p:spPr>
        <p:txBody>
          <a:bodyPr lIns="91425" tIns="91425" rIns="91425" bIns="91425" anchor="b" anchorCtr="0"/>
          <a:lstStyle>
            <a:lvl1pPr marL="0" marR="0" lvl="0" indent="0" algn="ctr" rtl="0">
              <a:spcBef>
                <a:spcPts val="0"/>
              </a:spcBef>
              <a:buClr>
                <a:schemeClr val="dk1"/>
              </a:buClr>
              <a:buFont typeface="Corbel"/>
              <a:buNone/>
              <a:defRPr sz="28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14" name="Shape 214"/>
          <p:cNvSpPr>
            <a:spLocks noGrp="1"/>
          </p:cNvSpPr>
          <p:nvPr>
            <p:ph type="pic" idx="2"/>
          </p:nvPr>
        </p:nvSpPr>
        <p:spPr>
          <a:xfrm>
            <a:off x="7594682" y="914400"/>
            <a:ext cx="3281100" cy="4572000"/>
          </a:xfrm>
          <a:prstGeom prst="roundRect">
            <a:avLst>
              <a:gd name="adj" fmla="val 4280"/>
            </a:avLst>
          </a:prstGeom>
          <a:noFill/>
          <a:ln w="38100" cap="flat" cmpd="sng">
            <a:solidFill>
              <a:schemeClr val="lt2"/>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5pPr>
            <a:lvl6pPr marL="2286000" marR="0" lvl="5"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6pPr>
            <a:lvl7pPr marL="2743200" marR="0" lvl="6"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7pPr>
            <a:lvl8pPr marL="3200400" marR="0" lvl="7"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8pPr>
            <a:lvl9pPr marL="3657600" marR="0" lvl="8"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9pPr>
          </a:lstStyle>
          <a:p>
            <a:endParaRPr/>
          </a:p>
        </p:txBody>
      </p:sp>
      <p:sp>
        <p:nvSpPr>
          <p:cNvPr id="215" name="Shape 215"/>
          <p:cNvSpPr txBox="1">
            <a:spLocks noGrp="1"/>
          </p:cNvSpPr>
          <p:nvPr>
            <p:ph type="body" idx="1"/>
          </p:nvPr>
        </p:nvSpPr>
        <p:spPr>
          <a:xfrm>
            <a:off x="1482724" y="3124199"/>
            <a:ext cx="5426100" cy="1828800"/>
          </a:xfrm>
          <a:prstGeom prst="rect">
            <a:avLst/>
          </a:prstGeom>
          <a:noFill/>
          <a:ln>
            <a:noFill/>
          </a:ln>
        </p:spPr>
        <p:txBody>
          <a:bodyPr lIns="91425" tIns="91425" rIns="91425" bIns="91425" anchor="ctr" anchorCtr="0"/>
          <a:lstStyle>
            <a:lvl1pPr marL="0" marR="0" lvl="0" indent="0" algn="ctr"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216" name="Shape 216"/>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17" name="Shape 217"/>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18" name="Shape 218"/>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484311" y="4732864"/>
            <a:ext cx="10018800" cy="566700"/>
          </a:xfrm>
          <a:prstGeom prst="rect">
            <a:avLst/>
          </a:prstGeom>
          <a:noFill/>
          <a:ln>
            <a:noFill/>
          </a:ln>
        </p:spPr>
        <p:txBody>
          <a:bodyPr lIns="91425" tIns="91425" rIns="91425" bIns="91425" anchor="b" anchorCtr="0"/>
          <a:lstStyle>
            <a:lvl1pPr marL="0" marR="0" lvl="0" indent="0" algn="ctr" rtl="0">
              <a:spcBef>
                <a:spcPts val="0"/>
              </a:spcBef>
              <a:buClr>
                <a:schemeClr val="dk1"/>
              </a:buClr>
              <a:buFont typeface="Corbel"/>
              <a:buNone/>
              <a:defRPr sz="24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21" name="Shape 221"/>
          <p:cNvSpPr>
            <a:spLocks noGrp="1"/>
          </p:cNvSpPr>
          <p:nvPr>
            <p:ph type="pic" idx="2"/>
          </p:nvPr>
        </p:nvSpPr>
        <p:spPr>
          <a:xfrm>
            <a:off x="2386011" y="932112"/>
            <a:ext cx="8226000" cy="3164999"/>
          </a:xfrm>
          <a:prstGeom prst="roundRect">
            <a:avLst>
              <a:gd name="adj" fmla="val 4380"/>
            </a:avLst>
          </a:prstGeom>
          <a:noFill/>
          <a:ln w="38100" cap="flat" cmpd="sng">
            <a:solidFill>
              <a:schemeClr val="lt2"/>
            </a:solidFill>
            <a:prstDash val="solid"/>
            <a:round/>
            <a:headEnd type="none" w="med" len="med"/>
            <a:tailEnd type="none" w="med" len="med"/>
          </a:ln>
        </p:spPr>
        <p:txBody>
          <a:bodyPr lIns="91425" tIns="91425" rIns="91425" bIns="91425" anchor="t" anchorCtr="0"/>
          <a:lstStyle>
            <a:lvl1pPr marL="0" marR="0" lvl="0" indent="0" algn="ctr"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5pPr>
            <a:lvl6pPr marL="2286000" marR="0" lvl="5"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6pPr>
            <a:lvl7pPr marL="2743200" marR="0" lvl="6"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7pPr>
            <a:lvl8pPr marL="3200400" marR="0" lvl="7"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8pPr>
            <a:lvl9pPr marL="3657600" marR="0" lvl="8"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9pPr>
          </a:lstStyle>
          <a:p>
            <a:endParaRPr/>
          </a:p>
        </p:txBody>
      </p:sp>
      <p:sp>
        <p:nvSpPr>
          <p:cNvPr id="222" name="Shape 222"/>
          <p:cNvSpPr txBox="1">
            <a:spLocks noGrp="1"/>
          </p:cNvSpPr>
          <p:nvPr>
            <p:ph type="body" idx="1"/>
          </p:nvPr>
        </p:nvSpPr>
        <p:spPr>
          <a:xfrm>
            <a:off x="1484311" y="5299603"/>
            <a:ext cx="10018800" cy="493800"/>
          </a:xfrm>
          <a:prstGeom prst="rect">
            <a:avLst/>
          </a:prstGeom>
          <a:noFill/>
          <a:ln>
            <a:noFill/>
          </a:ln>
        </p:spPr>
        <p:txBody>
          <a:bodyPr lIns="91425" tIns="91425" rIns="91425" bIns="91425" anchor="ctr" anchorCtr="0"/>
          <a:lstStyle>
            <a:lvl1pPr marL="0" marR="0" lvl="0" indent="0" algn="ctr" rtl="0">
              <a:spcBef>
                <a:spcPts val="280"/>
              </a:spcBef>
              <a:spcAft>
                <a:spcPts val="600"/>
              </a:spcAft>
              <a:buClr>
                <a:srgbClr val="1186C3"/>
              </a:buClr>
              <a:buFont typeface="Arial"/>
              <a:buNone/>
              <a:defRPr sz="1400" b="0" i="0" u="none" strike="noStrike" cap="none">
                <a:solidFill>
                  <a:schemeClr val="dk1"/>
                </a:solidFill>
                <a:latin typeface="Corbel"/>
                <a:ea typeface="Corbel"/>
                <a:cs typeface="Corbel"/>
                <a:sym typeface="Corbel"/>
              </a:defRPr>
            </a:lvl1pPr>
            <a:lvl2pPr marL="457200" marR="0" lvl="1" indent="0" algn="l" rtl="0">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223" name="Shape 223"/>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24" name="Shape 224"/>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25" name="Shape 225"/>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484312" y="685800"/>
            <a:ext cx="10018800" cy="3048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28" name="Shape 228"/>
          <p:cNvSpPr txBox="1">
            <a:spLocks noGrp="1"/>
          </p:cNvSpPr>
          <p:nvPr>
            <p:ph type="body" idx="1"/>
          </p:nvPr>
        </p:nvSpPr>
        <p:spPr>
          <a:xfrm>
            <a:off x="1484312" y="4343400"/>
            <a:ext cx="10018800" cy="1447800"/>
          </a:xfrm>
          <a:prstGeom prst="rect">
            <a:avLst/>
          </a:prstGeom>
          <a:noFill/>
          <a:ln>
            <a:noFill/>
          </a:ln>
        </p:spPr>
        <p:txBody>
          <a:bodyPr lIns="91425" tIns="91425" rIns="91425" bIns="91425" anchor="ctr" anchorCtr="0"/>
          <a:lstStyle>
            <a:lvl1pPr marL="0" marR="0" lvl="0" indent="0" algn="ctr"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29" name="Shape 229"/>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30" name="Shape 230"/>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31" name="Shape 231"/>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232"/>
        <p:cNvGrpSpPr/>
        <p:nvPr/>
      </p:nvGrpSpPr>
      <p:grpSpPr>
        <a:xfrm>
          <a:off x="0" y="0"/>
          <a:ext cx="0" cy="0"/>
          <a:chOff x="0" y="0"/>
          <a:chExt cx="0" cy="0"/>
        </a:xfrm>
      </p:grpSpPr>
      <p:sp>
        <p:nvSpPr>
          <p:cNvPr id="233" name="Shape 233"/>
          <p:cNvSpPr txBox="1"/>
          <p:nvPr/>
        </p:nvSpPr>
        <p:spPr>
          <a:xfrm>
            <a:off x="1598612" y="863023"/>
            <a:ext cx="609600" cy="5847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orbel"/>
              <a:buNone/>
            </a:pPr>
            <a:r>
              <a:rPr lang="en-US" sz="8000" b="0" cap="none">
                <a:solidFill>
                  <a:schemeClr val="dk1"/>
                </a:solidFill>
                <a:latin typeface="Corbel"/>
                <a:ea typeface="Corbel"/>
                <a:cs typeface="Corbel"/>
                <a:sym typeface="Corbel"/>
              </a:rPr>
              <a:t>“</a:t>
            </a:r>
          </a:p>
        </p:txBody>
      </p:sp>
      <p:sp>
        <p:nvSpPr>
          <p:cNvPr id="234" name="Shape 234"/>
          <p:cNvSpPr txBox="1"/>
          <p:nvPr/>
        </p:nvSpPr>
        <p:spPr>
          <a:xfrm>
            <a:off x="10893425" y="2819399"/>
            <a:ext cx="609600" cy="584700"/>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Corbel"/>
              <a:buNone/>
            </a:pPr>
            <a:r>
              <a:rPr lang="en-US" sz="8000" b="0" cap="none">
                <a:solidFill>
                  <a:schemeClr val="dk1"/>
                </a:solidFill>
                <a:latin typeface="Corbel"/>
                <a:ea typeface="Corbel"/>
                <a:cs typeface="Corbel"/>
                <a:sym typeface="Corbel"/>
              </a:rPr>
              <a:t>”</a:t>
            </a:r>
          </a:p>
        </p:txBody>
      </p:sp>
      <p:sp>
        <p:nvSpPr>
          <p:cNvPr id="235" name="Shape 235"/>
          <p:cNvSpPr txBox="1">
            <a:spLocks noGrp="1"/>
          </p:cNvSpPr>
          <p:nvPr>
            <p:ph type="title"/>
          </p:nvPr>
        </p:nvSpPr>
        <p:spPr>
          <a:xfrm>
            <a:off x="2208211" y="685800"/>
            <a:ext cx="8990100" cy="2743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36" name="Shape 236"/>
          <p:cNvSpPr txBox="1">
            <a:spLocks noGrp="1"/>
          </p:cNvSpPr>
          <p:nvPr>
            <p:ph type="body" idx="1"/>
          </p:nvPr>
        </p:nvSpPr>
        <p:spPr>
          <a:xfrm>
            <a:off x="2436810" y="3428998"/>
            <a:ext cx="8532900" cy="381000"/>
          </a:xfrm>
          <a:prstGeom prst="rect">
            <a:avLst/>
          </a:prstGeom>
          <a:noFill/>
          <a:ln>
            <a:noFill/>
          </a:ln>
        </p:spPr>
        <p:txBody>
          <a:bodyPr lIns="91425" tIns="91425" rIns="91425" bIns="91425" anchor="ctr" anchorCtr="0"/>
          <a:lstStyle>
            <a:lvl1pPr marL="0" marR="0" lvl="0" indent="0" algn="l"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2pPr>
            <a:lvl3pPr marL="914400" marR="0" lvl="2" indent="0" algn="l"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3pPr>
            <a:lvl4pPr marL="1371600" marR="0" lvl="3" indent="0" algn="l" rtl="0">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37" name="Shape 237"/>
          <p:cNvSpPr txBox="1">
            <a:spLocks noGrp="1"/>
          </p:cNvSpPr>
          <p:nvPr>
            <p:ph type="body" idx="2"/>
          </p:nvPr>
        </p:nvSpPr>
        <p:spPr>
          <a:xfrm>
            <a:off x="1484311" y="4343400"/>
            <a:ext cx="10018800" cy="1447800"/>
          </a:xfrm>
          <a:prstGeom prst="rect">
            <a:avLst/>
          </a:prstGeom>
          <a:noFill/>
          <a:ln>
            <a:noFill/>
          </a:ln>
        </p:spPr>
        <p:txBody>
          <a:bodyPr lIns="91425" tIns="91425" rIns="91425" bIns="91425" anchor="ctr" anchorCtr="0"/>
          <a:lstStyle>
            <a:lvl1pPr marL="0" marR="0" lvl="0" indent="0" algn="ctr"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38" name="Shape 238"/>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39" name="Shape 239"/>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40" name="Shape 240"/>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ame Car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484312" y="3308580"/>
            <a:ext cx="10018800" cy="1468800"/>
          </a:xfrm>
          <a:prstGeom prst="rect">
            <a:avLst/>
          </a:prstGeom>
          <a:noFill/>
          <a:ln>
            <a:noFill/>
          </a:ln>
        </p:spPr>
        <p:txBody>
          <a:bodyPr lIns="91425" tIns="91425" rIns="91425" bIns="91425" anchor="b" anchorCtr="0"/>
          <a:lstStyle>
            <a:lvl1pPr marL="0" marR="0" lvl="0" indent="0" algn="r" rtl="0">
              <a:spcBef>
                <a:spcPts val="0"/>
              </a:spcBef>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43" name="Shape 243"/>
          <p:cNvSpPr txBox="1">
            <a:spLocks noGrp="1"/>
          </p:cNvSpPr>
          <p:nvPr>
            <p:ph type="body" idx="1"/>
          </p:nvPr>
        </p:nvSpPr>
        <p:spPr>
          <a:xfrm>
            <a:off x="1484312" y="4777380"/>
            <a:ext cx="10018800" cy="860400"/>
          </a:xfrm>
          <a:prstGeom prst="rect">
            <a:avLst/>
          </a:prstGeom>
          <a:noFill/>
          <a:ln>
            <a:noFill/>
          </a:ln>
        </p:spPr>
        <p:txBody>
          <a:bodyPr lIns="91425" tIns="91425" rIns="91425" bIns="91425" anchor="t" anchorCtr="0"/>
          <a:lstStyle>
            <a:lvl1pPr marL="0" marR="0" lvl="0" indent="0" algn="r" rtl="0">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44" name="Shape 244"/>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45" name="Shape 245"/>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46" name="Shape 246"/>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247"/>
        <p:cNvGrpSpPr/>
        <p:nvPr/>
      </p:nvGrpSpPr>
      <p:grpSpPr>
        <a:xfrm>
          <a:off x="0" y="0"/>
          <a:ext cx="0" cy="0"/>
          <a:chOff x="0" y="0"/>
          <a:chExt cx="0" cy="0"/>
        </a:xfrm>
      </p:grpSpPr>
      <p:sp>
        <p:nvSpPr>
          <p:cNvPr id="248" name="Shape 248"/>
          <p:cNvSpPr txBox="1"/>
          <p:nvPr/>
        </p:nvSpPr>
        <p:spPr>
          <a:xfrm>
            <a:off x="1598612" y="863023"/>
            <a:ext cx="609600" cy="5847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orbel"/>
              <a:buNone/>
            </a:pPr>
            <a:r>
              <a:rPr lang="en-US" sz="8000" b="0" cap="none">
                <a:solidFill>
                  <a:schemeClr val="dk1"/>
                </a:solidFill>
                <a:latin typeface="Corbel"/>
                <a:ea typeface="Corbel"/>
                <a:cs typeface="Corbel"/>
                <a:sym typeface="Corbel"/>
              </a:rPr>
              <a:t>“</a:t>
            </a:r>
          </a:p>
        </p:txBody>
      </p:sp>
      <p:sp>
        <p:nvSpPr>
          <p:cNvPr id="249" name="Shape 249"/>
          <p:cNvSpPr txBox="1"/>
          <p:nvPr/>
        </p:nvSpPr>
        <p:spPr>
          <a:xfrm>
            <a:off x="10893425" y="2819399"/>
            <a:ext cx="609600" cy="584700"/>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Corbel"/>
              <a:buNone/>
            </a:pPr>
            <a:r>
              <a:rPr lang="en-US" sz="8000" b="0" cap="none">
                <a:solidFill>
                  <a:schemeClr val="dk1"/>
                </a:solidFill>
                <a:latin typeface="Corbel"/>
                <a:ea typeface="Corbel"/>
                <a:cs typeface="Corbel"/>
                <a:sym typeface="Corbel"/>
              </a:rPr>
              <a:t>”</a:t>
            </a:r>
          </a:p>
        </p:txBody>
      </p:sp>
      <p:sp>
        <p:nvSpPr>
          <p:cNvPr id="250" name="Shape 250"/>
          <p:cNvSpPr txBox="1">
            <a:spLocks noGrp="1"/>
          </p:cNvSpPr>
          <p:nvPr>
            <p:ph type="title"/>
          </p:nvPr>
        </p:nvSpPr>
        <p:spPr>
          <a:xfrm>
            <a:off x="2208211" y="685800"/>
            <a:ext cx="8990100" cy="2743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51" name="Shape 251"/>
          <p:cNvSpPr txBox="1">
            <a:spLocks noGrp="1"/>
          </p:cNvSpPr>
          <p:nvPr>
            <p:ph type="body" idx="1"/>
          </p:nvPr>
        </p:nvSpPr>
        <p:spPr>
          <a:xfrm>
            <a:off x="1484312" y="3886200"/>
            <a:ext cx="10018800" cy="888900"/>
          </a:xfrm>
          <a:prstGeom prst="rect">
            <a:avLst/>
          </a:prstGeom>
          <a:noFill/>
          <a:ln>
            <a:noFill/>
          </a:ln>
        </p:spPr>
        <p:txBody>
          <a:bodyPr lIns="91425" tIns="91425" rIns="91425" bIns="91425" anchor="b" anchorCtr="0"/>
          <a:lstStyle>
            <a:lvl1pPr marL="285750" marR="0" lvl="0" indent="-285750" algn="r" rtl="0">
              <a:spcBef>
                <a:spcPts val="480"/>
              </a:spcBef>
              <a:spcAft>
                <a:spcPts val="600"/>
              </a:spcAft>
              <a:buClr>
                <a:srgbClr val="1186C3"/>
              </a:buClr>
              <a:buFont typeface="Arial"/>
              <a:buNone/>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52" name="Shape 252"/>
          <p:cNvSpPr txBox="1">
            <a:spLocks noGrp="1"/>
          </p:cNvSpPr>
          <p:nvPr>
            <p:ph type="body" idx="2"/>
          </p:nvPr>
        </p:nvSpPr>
        <p:spPr>
          <a:xfrm>
            <a:off x="1484312" y="4775200"/>
            <a:ext cx="10018800" cy="1016100"/>
          </a:xfrm>
          <a:prstGeom prst="rect">
            <a:avLst/>
          </a:prstGeom>
          <a:noFill/>
          <a:ln>
            <a:noFill/>
          </a:ln>
        </p:spPr>
        <p:txBody>
          <a:bodyPr lIns="91425" tIns="91425" rIns="91425" bIns="91425" anchor="t" anchorCtr="0"/>
          <a:lstStyle>
            <a:lvl1pPr marL="0" marR="0" lvl="0" indent="0" algn="r"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53" name="Shape 253"/>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54" name="Shape 254"/>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55" name="Shape 255"/>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2572277" y="2666999"/>
            <a:ext cx="8930746" cy="2110382"/>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54" name="Shape 54"/>
          <p:cNvSpPr txBox="1">
            <a:spLocks noGrp="1"/>
          </p:cNvSpPr>
          <p:nvPr>
            <p:ph type="body" idx="1"/>
          </p:nvPr>
        </p:nvSpPr>
        <p:spPr>
          <a:xfrm>
            <a:off x="2572276" y="4777380"/>
            <a:ext cx="8930748" cy="860399"/>
          </a:xfrm>
          <a:prstGeom prst="rect">
            <a:avLst/>
          </a:prstGeom>
          <a:noFill/>
          <a:ln>
            <a:noFill/>
          </a:ln>
        </p:spPr>
        <p:txBody>
          <a:bodyPr lIns="91425" tIns="91425" rIns="91425" bIns="91425" anchor="t" anchorCtr="0"/>
          <a:lstStyle>
            <a:lvl1pPr marL="0" marR="0" lvl="0" indent="0" algn="r"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55" name="Shape 55"/>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484312" y="685800"/>
            <a:ext cx="10018800" cy="27273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58" name="Shape 258"/>
          <p:cNvSpPr txBox="1">
            <a:spLocks noGrp="1"/>
          </p:cNvSpPr>
          <p:nvPr>
            <p:ph type="body" idx="1"/>
          </p:nvPr>
        </p:nvSpPr>
        <p:spPr>
          <a:xfrm>
            <a:off x="1484312" y="3505200"/>
            <a:ext cx="10018800" cy="838200"/>
          </a:xfrm>
          <a:prstGeom prst="rect">
            <a:avLst/>
          </a:prstGeom>
          <a:noFill/>
          <a:ln>
            <a:noFill/>
          </a:ln>
        </p:spPr>
        <p:txBody>
          <a:bodyPr lIns="91425" tIns="91425" rIns="91425" bIns="91425" anchor="b" anchorCtr="0"/>
          <a:lstStyle>
            <a:lvl1pPr marL="285750" marR="0" lvl="0" indent="-285750" algn="l" rtl="0">
              <a:spcBef>
                <a:spcPts val="560"/>
              </a:spcBef>
              <a:spcAft>
                <a:spcPts val="600"/>
              </a:spcAft>
              <a:buClr>
                <a:srgbClr val="1186C3"/>
              </a:buClr>
              <a:buFont typeface="Arial"/>
              <a:buNone/>
              <a:defRPr sz="28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59" name="Shape 259"/>
          <p:cNvSpPr txBox="1">
            <a:spLocks noGrp="1"/>
          </p:cNvSpPr>
          <p:nvPr>
            <p:ph type="body" idx="2"/>
          </p:nvPr>
        </p:nvSpPr>
        <p:spPr>
          <a:xfrm>
            <a:off x="1484311" y="4343400"/>
            <a:ext cx="10018800" cy="1447800"/>
          </a:xfrm>
          <a:prstGeom prst="rect">
            <a:avLst/>
          </a:prstGeom>
          <a:noFill/>
          <a:ln>
            <a:noFill/>
          </a:ln>
        </p:spPr>
        <p:txBody>
          <a:bodyPr lIns="91425" tIns="91425" rIns="91425" bIns="91425" anchor="t" anchorCtr="0"/>
          <a:lstStyle>
            <a:lvl1pPr marL="0" marR="0" lvl="0" indent="0" algn="l" rtl="0">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260" name="Shape 260"/>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61" name="Shape 261"/>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62" name="Shape 262"/>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65" name="Shape 265"/>
          <p:cNvSpPr txBox="1">
            <a:spLocks noGrp="1"/>
          </p:cNvSpPr>
          <p:nvPr>
            <p:ph type="body" idx="1"/>
          </p:nvPr>
        </p:nvSpPr>
        <p:spPr>
          <a:xfrm rot="5400000">
            <a:off x="4931522" y="-780300"/>
            <a:ext cx="3124200" cy="10018800"/>
          </a:xfrm>
          <a:prstGeom prst="rect">
            <a:avLst/>
          </a:prstGeom>
          <a:noFill/>
          <a:ln>
            <a:noFill/>
          </a:ln>
        </p:spPr>
        <p:txBody>
          <a:bodyPr lIns="91425" tIns="91425" rIns="91425" bIns="91425" anchor="t"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66" name="Shape 266"/>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67" name="Shape 267"/>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68" name="Shape 268"/>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rot="5400000">
            <a:off x="8065174" y="2353350"/>
            <a:ext cx="5105400" cy="17703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71" name="Shape 271"/>
          <p:cNvSpPr txBox="1">
            <a:spLocks noGrp="1"/>
          </p:cNvSpPr>
          <p:nvPr>
            <p:ph type="body" idx="1"/>
          </p:nvPr>
        </p:nvSpPr>
        <p:spPr>
          <a:xfrm rot="5400000">
            <a:off x="2941553" y="-771300"/>
            <a:ext cx="5105400" cy="8019600"/>
          </a:xfrm>
          <a:prstGeom prst="rect">
            <a:avLst/>
          </a:prstGeom>
          <a:noFill/>
          <a:ln>
            <a:noFill/>
          </a:ln>
        </p:spPr>
        <p:txBody>
          <a:bodyPr lIns="91425" tIns="91425" rIns="91425" bIns="91425" anchor="t"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72" name="Shape 272"/>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73" name="Shape 273"/>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274" name="Shape 274"/>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a:solidFill>
                  <a:schemeClr val="dk1"/>
                </a:solidFill>
                <a:latin typeface="Corbel"/>
                <a:ea typeface="Corbel"/>
                <a:cs typeface="Corbel"/>
                <a:sym typeface="Corbel"/>
              </a:rPr>
              <a:t>‹#›</a:t>
            </a:fld>
            <a:endParaRPr lang="en-US" sz="1000" b="0" i="0">
              <a:solidFill>
                <a:schemeClr val="dk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1484312" y="2666999"/>
            <a:ext cx="4895055" cy="3124199"/>
          </a:xfrm>
          <a:prstGeom prst="rect">
            <a:avLst/>
          </a:prstGeom>
          <a:noFill/>
          <a:ln>
            <a:noFill/>
          </a:ln>
        </p:spPr>
        <p:txBody>
          <a:bodyPr lIns="91425" tIns="91425" rIns="91425" bIns="91425" anchor="ctr" anchorCtr="0"/>
          <a:lstStyle>
            <a:lvl1pPr marL="285750" marR="0" lvl="0" indent="45084"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269"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2984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61" name="Shape 61"/>
          <p:cNvSpPr txBox="1">
            <a:spLocks noGrp="1"/>
          </p:cNvSpPr>
          <p:nvPr>
            <p:ph type="body" idx="2"/>
          </p:nvPr>
        </p:nvSpPr>
        <p:spPr>
          <a:xfrm>
            <a:off x="6607967" y="2667000"/>
            <a:ext cx="4895056" cy="3124199"/>
          </a:xfrm>
          <a:prstGeom prst="rect">
            <a:avLst/>
          </a:prstGeom>
          <a:noFill/>
          <a:ln>
            <a:noFill/>
          </a:ln>
        </p:spPr>
        <p:txBody>
          <a:bodyPr lIns="91425" tIns="91425" rIns="91425" bIns="91425" anchor="ctr" anchorCtr="0"/>
          <a:lstStyle>
            <a:lvl1pPr marL="285750" marR="0" lvl="0" indent="45084"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269"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2984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62" name="Shape 62"/>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63" name="Shape 63"/>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64" name="Shape 64"/>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67" name="Shape 67"/>
          <p:cNvSpPr txBox="1">
            <a:spLocks noGrp="1"/>
          </p:cNvSpPr>
          <p:nvPr>
            <p:ph type="body" idx="1"/>
          </p:nvPr>
        </p:nvSpPr>
        <p:spPr>
          <a:xfrm>
            <a:off x="1772177" y="2658533"/>
            <a:ext cx="4607187" cy="576262"/>
          </a:xfrm>
          <a:prstGeom prst="rect">
            <a:avLst/>
          </a:prstGeom>
          <a:noFill/>
          <a:ln>
            <a:noFill/>
          </a:ln>
        </p:spPr>
        <p:txBody>
          <a:bodyPr lIns="91425" tIns="91425" rIns="91425" bIns="91425" anchor="b" anchorCtr="0"/>
          <a:lstStyle>
            <a:lvl1pPr marL="0" marR="0" lvl="0" indent="0" algn="l" rtl="0">
              <a:lnSpc>
                <a:spcPct val="100000"/>
              </a:lnSpc>
              <a:spcBef>
                <a:spcPts val="560"/>
              </a:spcBef>
              <a:spcAft>
                <a:spcPts val="600"/>
              </a:spcAft>
              <a:buClr>
                <a:srgbClr val="1186C3"/>
              </a:buClr>
              <a:buFont typeface="Arial"/>
              <a:buNone/>
              <a:defRPr sz="2800" b="0" i="0" u="none" strike="noStrike" cap="none">
                <a:solidFill>
                  <a:srgbClr val="1186C3"/>
                </a:solidFill>
                <a:latin typeface="Corbel"/>
                <a:ea typeface="Corbel"/>
                <a:cs typeface="Corbel"/>
                <a:sym typeface="Corbel"/>
              </a:defRPr>
            </a:lvl1pPr>
            <a:lvl2pPr marL="457200" marR="0" lvl="1" indent="0" algn="l" rtl="0">
              <a:lnSpc>
                <a:spcPct val="100000"/>
              </a:lnSpc>
              <a:spcBef>
                <a:spcPts val="400"/>
              </a:spcBef>
              <a:spcAft>
                <a:spcPts val="600"/>
              </a:spcAft>
              <a:buClr>
                <a:srgbClr val="1186C3"/>
              </a:buClr>
              <a:buFont typeface="Arial"/>
              <a:buNone/>
              <a:defRPr sz="2000" b="1" i="0" u="none" strike="noStrike" cap="none">
                <a:solidFill>
                  <a:schemeClr val="dk1"/>
                </a:solidFill>
                <a:latin typeface="Corbel"/>
                <a:ea typeface="Corbel"/>
                <a:cs typeface="Corbel"/>
                <a:sym typeface="Corbel"/>
              </a:defRPr>
            </a:lvl2pPr>
            <a:lvl3pPr marL="914400" marR="0" lvl="2" indent="0" algn="l" rtl="0">
              <a:lnSpc>
                <a:spcPct val="100000"/>
              </a:lnSpc>
              <a:spcBef>
                <a:spcPts val="360"/>
              </a:spcBef>
              <a:spcAft>
                <a:spcPts val="600"/>
              </a:spcAft>
              <a:buClr>
                <a:srgbClr val="1186C3"/>
              </a:buClr>
              <a:buFont typeface="Arial"/>
              <a:buNone/>
              <a:defRPr sz="1800" b="1"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9pPr>
          </a:lstStyle>
          <a:p>
            <a:endParaRPr/>
          </a:p>
        </p:txBody>
      </p:sp>
      <p:sp>
        <p:nvSpPr>
          <p:cNvPr id="68" name="Shape 68"/>
          <p:cNvSpPr txBox="1">
            <a:spLocks noGrp="1"/>
          </p:cNvSpPr>
          <p:nvPr>
            <p:ph type="body" idx="2"/>
          </p:nvPr>
        </p:nvSpPr>
        <p:spPr>
          <a:xfrm>
            <a:off x="1484311" y="3335337"/>
            <a:ext cx="4895056" cy="2455862"/>
          </a:xfrm>
          <a:prstGeom prst="rect">
            <a:avLst/>
          </a:prstGeom>
          <a:noFill/>
          <a:ln>
            <a:noFill/>
          </a:ln>
        </p:spPr>
        <p:txBody>
          <a:bodyPr lIns="91425" tIns="91425" rIns="91425" bIns="91425" anchor="t" anchorCtr="0"/>
          <a:lstStyle>
            <a:lvl1pPr marL="285750" marR="0" lvl="0" indent="45084"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269"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2984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69" name="Shape 69"/>
          <p:cNvSpPr txBox="1">
            <a:spLocks noGrp="1"/>
          </p:cNvSpPr>
          <p:nvPr>
            <p:ph type="body" idx="3"/>
          </p:nvPr>
        </p:nvSpPr>
        <p:spPr>
          <a:xfrm>
            <a:off x="6880485" y="2667000"/>
            <a:ext cx="4622535" cy="576262"/>
          </a:xfrm>
          <a:prstGeom prst="rect">
            <a:avLst/>
          </a:prstGeom>
          <a:noFill/>
          <a:ln>
            <a:noFill/>
          </a:ln>
        </p:spPr>
        <p:txBody>
          <a:bodyPr lIns="91425" tIns="91425" rIns="91425" bIns="91425" anchor="b" anchorCtr="0"/>
          <a:lstStyle>
            <a:lvl1pPr marL="0" marR="0" lvl="0" indent="0" algn="l" rtl="0">
              <a:lnSpc>
                <a:spcPct val="100000"/>
              </a:lnSpc>
              <a:spcBef>
                <a:spcPts val="560"/>
              </a:spcBef>
              <a:spcAft>
                <a:spcPts val="600"/>
              </a:spcAft>
              <a:buClr>
                <a:srgbClr val="1186C3"/>
              </a:buClr>
              <a:buFont typeface="Arial"/>
              <a:buNone/>
              <a:defRPr sz="2800" b="0" i="0" u="none" strike="noStrike" cap="none">
                <a:solidFill>
                  <a:srgbClr val="1186C3"/>
                </a:solidFill>
                <a:latin typeface="Corbel"/>
                <a:ea typeface="Corbel"/>
                <a:cs typeface="Corbel"/>
                <a:sym typeface="Corbel"/>
              </a:defRPr>
            </a:lvl1pPr>
            <a:lvl2pPr marL="457200" marR="0" lvl="1" indent="0" algn="l" rtl="0">
              <a:lnSpc>
                <a:spcPct val="100000"/>
              </a:lnSpc>
              <a:spcBef>
                <a:spcPts val="400"/>
              </a:spcBef>
              <a:spcAft>
                <a:spcPts val="600"/>
              </a:spcAft>
              <a:buClr>
                <a:srgbClr val="1186C3"/>
              </a:buClr>
              <a:buFont typeface="Arial"/>
              <a:buNone/>
              <a:defRPr sz="2000" b="1" i="0" u="none" strike="noStrike" cap="none">
                <a:solidFill>
                  <a:schemeClr val="dk1"/>
                </a:solidFill>
                <a:latin typeface="Corbel"/>
                <a:ea typeface="Corbel"/>
                <a:cs typeface="Corbel"/>
                <a:sym typeface="Corbel"/>
              </a:defRPr>
            </a:lvl2pPr>
            <a:lvl3pPr marL="914400" marR="0" lvl="2" indent="0" algn="l" rtl="0">
              <a:lnSpc>
                <a:spcPct val="100000"/>
              </a:lnSpc>
              <a:spcBef>
                <a:spcPts val="360"/>
              </a:spcBef>
              <a:spcAft>
                <a:spcPts val="600"/>
              </a:spcAft>
              <a:buClr>
                <a:srgbClr val="1186C3"/>
              </a:buClr>
              <a:buFont typeface="Arial"/>
              <a:buNone/>
              <a:defRPr sz="1800" b="1"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600"/>
              </a:spcAft>
              <a:buClr>
                <a:srgbClr val="1186C3"/>
              </a:buClr>
              <a:buFont typeface="Arial"/>
              <a:buNone/>
              <a:defRPr sz="1600" b="1" i="0" u="none" strike="noStrike" cap="none">
                <a:solidFill>
                  <a:schemeClr val="dk1"/>
                </a:solidFill>
                <a:latin typeface="Corbel"/>
                <a:ea typeface="Corbel"/>
                <a:cs typeface="Corbel"/>
                <a:sym typeface="Corbel"/>
              </a:defRPr>
            </a:lvl9pPr>
          </a:lstStyle>
          <a:p>
            <a:endParaRPr/>
          </a:p>
        </p:txBody>
      </p:sp>
      <p:sp>
        <p:nvSpPr>
          <p:cNvPr id="70" name="Shape 70"/>
          <p:cNvSpPr txBox="1">
            <a:spLocks noGrp="1"/>
          </p:cNvSpPr>
          <p:nvPr>
            <p:ph type="body" idx="4"/>
          </p:nvPr>
        </p:nvSpPr>
        <p:spPr>
          <a:xfrm>
            <a:off x="6607967" y="3335337"/>
            <a:ext cx="4895056" cy="2455862"/>
          </a:xfrm>
          <a:prstGeom prst="rect">
            <a:avLst/>
          </a:prstGeom>
          <a:noFill/>
          <a:ln>
            <a:noFill/>
          </a:ln>
        </p:spPr>
        <p:txBody>
          <a:bodyPr lIns="91425" tIns="91425" rIns="91425" bIns="91425" anchor="t" anchorCtr="0"/>
          <a:lstStyle>
            <a:lvl1pPr marL="285750" marR="0" lvl="0" indent="45084"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1pPr>
            <a:lvl2pPr marL="742950" marR="0" lvl="1" indent="1269"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2pPr>
            <a:lvl3pPr marL="1200150" marR="0" lvl="2" indent="-2984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3pPr>
            <a:lvl4pPr marL="1543050" marR="0" lvl="3"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4pPr>
            <a:lvl5pPr marL="2000250" marR="0" lvl="4" indent="4063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5pPr>
            <a:lvl6pPr marL="2514600" marR="0" lvl="5"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6pPr>
            <a:lvl7pPr marL="2971800" marR="0" lvl="6" indent="-16510"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7pPr>
            <a:lvl8pPr marL="3429000" marR="0" lvl="7"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8pPr>
            <a:lvl9pPr marL="3886200" marR="0" lvl="8" indent="-16509" algn="l" rtl="0">
              <a:lnSpc>
                <a:spcPct val="100000"/>
              </a:lnSpc>
              <a:spcBef>
                <a:spcPts val="240"/>
              </a:spcBef>
              <a:spcAft>
                <a:spcPts val="600"/>
              </a:spcAft>
              <a:buClr>
                <a:srgbClr val="1186C3"/>
              </a:buClr>
              <a:buSzPct val="145000"/>
              <a:buFont typeface="Arial"/>
              <a:buChar char="•"/>
              <a:defRPr sz="1200" b="0" i="0" u="none" strike="noStrike" cap="none">
                <a:solidFill>
                  <a:schemeClr val="dk1"/>
                </a:solidFill>
                <a:latin typeface="Corbel"/>
                <a:ea typeface="Corbel"/>
                <a:cs typeface="Corbel"/>
                <a:sym typeface="Corbel"/>
              </a:defRPr>
            </a:lvl9pPr>
          </a:lstStyle>
          <a:p>
            <a:endParaRPr/>
          </a:p>
        </p:txBody>
      </p:sp>
      <p:sp>
        <p:nvSpPr>
          <p:cNvPr id="71" name="Shape 71"/>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2" name="Shape 72"/>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76" name="Shape 76"/>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7" name="Shape 77"/>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78" name="Shape 78"/>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482724" y="1752599"/>
            <a:ext cx="5426157" cy="13715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Corbel"/>
              <a:buNone/>
              <a:defRPr sz="28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81" name="Shape 81"/>
          <p:cNvSpPr>
            <a:spLocks noGrp="1"/>
          </p:cNvSpPr>
          <p:nvPr>
            <p:ph type="pic" idx="2"/>
          </p:nvPr>
        </p:nvSpPr>
        <p:spPr>
          <a:xfrm>
            <a:off x="7594682" y="914400"/>
            <a:ext cx="3280972" cy="4572000"/>
          </a:xfrm>
          <a:prstGeom prst="roundRect">
            <a:avLst>
              <a:gd name="adj" fmla="val 4280"/>
            </a:avLst>
          </a:prstGeom>
          <a:noFill/>
          <a:ln w="38100" cap="flat" cmpd="sng">
            <a:solidFill>
              <a:schemeClr val="lt2"/>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2" name="Shape 82"/>
          <p:cNvSpPr txBox="1">
            <a:spLocks noGrp="1"/>
          </p:cNvSpPr>
          <p:nvPr>
            <p:ph type="body" idx="1"/>
          </p:nvPr>
        </p:nvSpPr>
        <p:spPr>
          <a:xfrm>
            <a:off x="1482724" y="3124199"/>
            <a:ext cx="5426157" cy="1828800"/>
          </a:xfrm>
          <a:prstGeom prst="rect">
            <a:avLst/>
          </a:prstGeom>
          <a:noFill/>
          <a:ln>
            <a:noFill/>
          </a:ln>
        </p:spPr>
        <p:txBody>
          <a:bodyPr lIns="91425" tIns="91425" rIns="91425" bIns="91425" anchor="ctr" anchorCtr="0"/>
          <a:lstStyle>
            <a:lvl1pPr marL="0" marR="0" lvl="0" indent="0" algn="ctr" rtl="0">
              <a:lnSpc>
                <a:spcPct val="100000"/>
              </a:lnSpc>
              <a:spcBef>
                <a:spcPts val="360"/>
              </a:spcBef>
              <a:spcAft>
                <a:spcPts val="600"/>
              </a:spcAft>
              <a:buClr>
                <a:srgbClr val="1186C3"/>
              </a:buClr>
              <a:buFont typeface="Arial"/>
              <a:buNone/>
              <a:defRPr sz="1800" b="0" i="0" u="none" strike="noStrike" cap="none">
                <a:solidFill>
                  <a:schemeClr val="dk1"/>
                </a:solidFill>
                <a:latin typeface="Corbel"/>
                <a:ea typeface="Corbel"/>
                <a:cs typeface="Corbel"/>
                <a:sym typeface="Corbel"/>
              </a:defRPr>
            </a:lvl1pPr>
            <a:lvl2pPr marL="457200" marR="0" lvl="1" indent="0" algn="l" rtl="0">
              <a:lnSpc>
                <a:spcPct val="100000"/>
              </a:lnSpc>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lnSpc>
                <a:spcPct val="100000"/>
              </a:lnSpc>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83" name="Shape 83"/>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84" name="Shape 84"/>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85" name="Shape 85"/>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484311" y="4732864"/>
            <a:ext cx="10018710" cy="566736"/>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Corbel"/>
              <a:buNone/>
              <a:defRPr sz="24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88" name="Shape 88"/>
          <p:cNvSpPr>
            <a:spLocks noGrp="1"/>
          </p:cNvSpPr>
          <p:nvPr>
            <p:ph type="pic" idx="2"/>
          </p:nvPr>
        </p:nvSpPr>
        <p:spPr>
          <a:xfrm>
            <a:off x="2386010" y="932112"/>
            <a:ext cx="8225943" cy="3164975"/>
          </a:xfrm>
          <a:prstGeom prst="roundRect">
            <a:avLst>
              <a:gd name="adj" fmla="val 4380"/>
            </a:avLst>
          </a:prstGeom>
          <a:noFill/>
          <a:ln w="38100" cap="flat" cmpd="sng">
            <a:solidFill>
              <a:schemeClr val="lt2"/>
            </a:solidFill>
            <a:prstDash val="solid"/>
            <a:round/>
            <a:headEnd type="none" w="med" len="med"/>
            <a:tailEnd type="none" w="med" len="med"/>
          </a:ln>
        </p:spPr>
        <p:txBody>
          <a:bodyPr lIns="91425" tIns="91425" rIns="91425" bIns="91425" anchor="t" anchorCtr="0"/>
          <a:lstStyle>
            <a:lvl1pPr marL="0" marR="0" lvl="0" indent="0" algn="ctr"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1pPr>
            <a:lvl2pPr marL="457200" marR="0" lvl="1"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3pPr>
            <a:lvl4pPr marL="1371600" marR="0" lvl="3"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4pPr>
            <a:lvl5pPr marL="1828800" marR="0" lvl="4"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5pPr>
            <a:lvl6pPr marL="2286000" marR="0" lvl="5"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6pPr>
            <a:lvl7pPr marL="2743200" marR="0" lvl="6"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7pPr>
            <a:lvl8pPr marL="3200400" marR="0" lvl="7"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8pPr>
            <a:lvl9pPr marL="3657600" marR="0" lvl="8" indent="0" algn="l" rtl="0">
              <a:lnSpc>
                <a:spcPct val="100000"/>
              </a:lnSpc>
              <a:spcBef>
                <a:spcPts val="320"/>
              </a:spcBef>
              <a:spcAft>
                <a:spcPts val="600"/>
              </a:spcAft>
              <a:buClr>
                <a:srgbClr val="1186C3"/>
              </a:buClr>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9" name="Shape 89"/>
          <p:cNvSpPr txBox="1">
            <a:spLocks noGrp="1"/>
          </p:cNvSpPr>
          <p:nvPr>
            <p:ph type="body" idx="1"/>
          </p:nvPr>
        </p:nvSpPr>
        <p:spPr>
          <a:xfrm>
            <a:off x="1484311" y="5299603"/>
            <a:ext cx="10018710" cy="493710"/>
          </a:xfrm>
          <a:prstGeom prst="rect">
            <a:avLst/>
          </a:prstGeom>
          <a:noFill/>
          <a:ln>
            <a:noFill/>
          </a:ln>
        </p:spPr>
        <p:txBody>
          <a:bodyPr lIns="91425" tIns="91425" rIns="91425" bIns="91425" anchor="ctr" anchorCtr="0"/>
          <a:lstStyle>
            <a:lvl1pPr marL="0" marR="0" lvl="0" indent="0" algn="ctr" rtl="0">
              <a:lnSpc>
                <a:spcPct val="100000"/>
              </a:lnSpc>
              <a:spcBef>
                <a:spcPts val="280"/>
              </a:spcBef>
              <a:spcAft>
                <a:spcPts val="600"/>
              </a:spcAft>
              <a:buClr>
                <a:srgbClr val="1186C3"/>
              </a:buClr>
              <a:buFont typeface="Arial"/>
              <a:buNone/>
              <a:defRPr sz="1400" b="0" i="0" u="none" strike="noStrike" cap="none">
                <a:solidFill>
                  <a:schemeClr val="dk1"/>
                </a:solidFill>
                <a:latin typeface="Corbel"/>
                <a:ea typeface="Corbel"/>
                <a:cs typeface="Corbel"/>
                <a:sym typeface="Corbel"/>
              </a:defRPr>
            </a:lvl1pPr>
            <a:lvl2pPr marL="457200" marR="0" lvl="1" indent="0" algn="l" rtl="0">
              <a:lnSpc>
                <a:spcPct val="100000"/>
              </a:lnSpc>
              <a:spcBef>
                <a:spcPts val="240"/>
              </a:spcBef>
              <a:spcAft>
                <a:spcPts val="600"/>
              </a:spcAft>
              <a:buClr>
                <a:srgbClr val="1186C3"/>
              </a:buClr>
              <a:buFont typeface="Arial"/>
              <a:buNone/>
              <a:defRPr sz="1200" b="0" i="0" u="none" strike="noStrike" cap="none">
                <a:solidFill>
                  <a:schemeClr val="dk1"/>
                </a:solidFill>
                <a:latin typeface="Corbel"/>
                <a:ea typeface="Corbel"/>
                <a:cs typeface="Corbel"/>
                <a:sym typeface="Corbel"/>
              </a:defRPr>
            </a:lvl2pPr>
            <a:lvl3pPr marL="914400" marR="0" lvl="2" indent="0" algn="l" rtl="0">
              <a:lnSpc>
                <a:spcPct val="100000"/>
              </a:lnSpc>
              <a:spcBef>
                <a:spcPts val="200"/>
              </a:spcBef>
              <a:spcAft>
                <a:spcPts val="600"/>
              </a:spcAft>
              <a:buClr>
                <a:srgbClr val="1186C3"/>
              </a:buClr>
              <a:buFont typeface="Arial"/>
              <a:buNone/>
              <a:defRPr sz="1000" b="0" i="0" u="none" strike="noStrike" cap="none">
                <a:solidFill>
                  <a:schemeClr val="dk1"/>
                </a:solidFill>
                <a:latin typeface="Corbel"/>
                <a:ea typeface="Corbel"/>
                <a:cs typeface="Corbel"/>
                <a:sym typeface="Corbel"/>
              </a:defRPr>
            </a:lvl3pPr>
            <a:lvl4pPr marL="1371600" marR="0" lvl="3"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4pPr>
            <a:lvl5pPr marL="1828800" marR="0" lvl="4"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5pPr>
            <a:lvl6pPr marL="2286000" marR="0" lvl="5"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6pPr>
            <a:lvl7pPr marL="2743200" marR="0" lvl="6"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7pPr>
            <a:lvl8pPr marL="3200400" marR="0" lvl="7"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8pPr>
            <a:lvl9pPr marL="3657600" marR="0" lvl="8" indent="0" algn="l" rtl="0">
              <a:lnSpc>
                <a:spcPct val="100000"/>
              </a:lnSpc>
              <a:spcBef>
                <a:spcPts val="180"/>
              </a:spcBef>
              <a:spcAft>
                <a:spcPts val="600"/>
              </a:spcAft>
              <a:buClr>
                <a:srgbClr val="1186C3"/>
              </a:buClr>
              <a:buFont typeface="Arial"/>
              <a:buNone/>
              <a:defRPr sz="900" b="0" i="0" u="none" strike="noStrike" cap="none">
                <a:solidFill>
                  <a:schemeClr val="dk1"/>
                </a:solidFill>
                <a:latin typeface="Corbel"/>
                <a:ea typeface="Corbel"/>
                <a:cs typeface="Corbel"/>
                <a:sym typeface="Corbel"/>
              </a:defRPr>
            </a:lvl9pPr>
          </a:lstStyle>
          <a:p>
            <a:endParaRPr/>
          </a:p>
        </p:txBody>
      </p:sp>
      <p:sp>
        <p:nvSpPr>
          <p:cNvPr id="90" name="Shape 90"/>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91" name="Shape 91"/>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92" name="Shape 92"/>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484312" y="685800"/>
            <a:ext cx="10018710" cy="3048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32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95" name="Shape 95"/>
          <p:cNvSpPr txBox="1">
            <a:spLocks noGrp="1"/>
          </p:cNvSpPr>
          <p:nvPr>
            <p:ph type="body" idx="1"/>
          </p:nvPr>
        </p:nvSpPr>
        <p:spPr>
          <a:xfrm>
            <a:off x="1484312" y="4343400"/>
            <a:ext cx="10018712" cy="1447800"/>
          </a:xfrm>
          <a:prstGeom prst="rect">
            <a:avLst/>
          </a:prstGeom>
          <a:noFill/>
          <a:ln>
            <a:noFill/>
          </a:ln>
        </p:spPr>
        <p:txBody>
          <a:bodyPr lIns="91425" tIns="91425" rIns="91425" bIns="91425" anchor="ctr" anchorCtr="0"/>
          <a:lstStyle>
            <a:lvl1pPr marL="0" marR="0" lvl="0" indent="0" algn="ctr" rtl="0">
              <a:lnSpc>
                <a:spcPct val="100000"/>
              </a:lnSpc>
              <a:spcBef>
                <a:spcPts val="400"/>
              </a:spcBef>
              <a:spcAft>
                <a:spcPts val="600"/>
              </a:spcAft>
              <a:buClr>
                <a:srgbClr val="1186C3"/>
              </a:buClr>
              <a:buFont typeface="Arial"/>
              <a:buNone/>
              <a:defRPr sz="2000" b="0" i="0" u="none" strike="noStrike" cap="none">
                <a:solidFill>
                  <a:schemeClr val="dk1"/>
                </a:solidFill>
                <a:latin typeface="Corbel"/>
                <a:ea typeface="Corbel"/>
                <a:cs typeface="Corbel"/>
                <a:sym typeface="Corbel"/>
              </a:defRPr>
            </a:lvl1pPr>
            <a:lvl2pPr marL="457200" marR="0" lvl="1" indent="0" algn="l" rtl="0">
              <a:lnSpc>
                <a:spcPct val="100000"/>
              </a:lnSpc>
              <a:spcBef>
                <a:spcPts val="360"/>
              </a:spcBef>
              <a:spcAft>
                <a:spcPts val="600"/>
              </a:spcAft>
              <a:buClr>
                <a:srgbClr val="1186C3"/>
              </a:buClr>
              <a:buFont typeface="Arial"/>
              <a:buNone/>
              <a:defRPr sz="1800" b="0" i="0" u="none" strike="noStrike" cap="none">
                <a:solidFill>
                  <a:srgbClr val="888888"/>
                </a:solidFill>
                <a:latin typeface="Corbel"/>
                <a:ea typeface="Corbel"/>
                <a:cs typeface="Corbel"/>
                <a:sym typeface="Corbel"/>
              </a:defRPr>
            </a:lvl2pPr>
            <a:lvl3pPr marL="914400" marR="0" lvl="2" indent="0" algn="l" rtl="0">
              <a:lnSpc>
                <a:spcPct val="100000"/>
              </a:lnSpc>
              <a:spcBef>
                <a:spcPts val="320"/>
              </a:spcBef>
              <a:spcAft>
                <a:spcPts val="600"/>
              </a:spcAft>
              <a:buClr>
                <a:srgbClr val="1186C3"/>
              </a:buClr>
              <a:buFont typeface="Arial"/>
              <a:buNone/>
              <a:defRPr sz="1600" b="0" i="0" u="none" strike="noStrike" cap="none">
                <a:solidFill>
                  <a:srgbClr val="888888"/>
                </a:solidFill>
                <a:latin typeface="Corbel"/>
                <a:ea typeface="Corbel"/>
                <a:cs typeface="Corbel"/>
                <a:sym typeface="Corbel"/>
              </a:defRPr>
            </a:lvl3pPr>
            <a:lvl4pPr marL="1371600" marR="0" lvl="3"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4pPr>
            <a:lvl5pPr marL="1828800" marR="0" lvl="4"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5pPr>
            <a:lvl6pPr marL="2286000" marR="0" lvl="5"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6pPr>
            <a:lvl7pPr marL="2743200" marR="0" lvl="6"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7pPr>
            <a:lvl8pPr marL="3200400" marR="0" lvl="7"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8pPr>
            <a:lvl9pPr marL="3657600" marR="0" lvl="8" indent="0" algn="l" rtl="0">
              <a:lnSpc>
                <a:spcPct val="100000"/>
              </a:lnSpc>
              <a:spcBef>
                <a:spcPts val="280"/>
              </a:spcBef>
              <a:spcAft>
                <a:spcPts val="600"/>
              </a:spcAft>
              <a:buClr>
                <a:srgbClr val="1186C3"/>
              </a:buClr>
              <a:buFont typeface="Arial"/>
              <a:buNone/>
              <a:defRPr sz="1400" b="0" i="0" u="none" strike="noStrike" cap="none">
                <a:solidFill>
                  <a:srgbClr val="888888"/>
                </a:solidFill>
                <a:latin typeface="Corbel"/>
                <a:ea typeface="Corbel"/>
                <a:cs typeface="Corbel"/>
                <a:sym typeface="Corbel"/>
              </a:defRPr>
            </a:lvl9pPr>
          </a:lstStyle>
          <a:p>
            <a:endParaRPr/>
          </a:p>
        </p:txBody>
      </p:sp>
      <p:sp>
        <p:nvSpPr>
          <p:cNvPr id="96" name="Shape 96"/>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97" name="Shape 97"/>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98" name="Shape 98"/>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1.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9"/>
        <p:cNvGrpSpPr/>
        <p:nvPr/>
      </p:nvGrpSpPr>
      <p:grpSpPr>
        <a:xfrm>
          <a:off x="0" y="0"/>
          <a:ext cx="0" cy="0"/>
          <a:chOff x="0" y="0"/>
          <a:chExt cx="0" cy="0"/>
        </a:xfrm>
      </p:grpSpPr>
      <p:grpSp>
        <p:nvGrpSpPr>
          <p:cNvPr id="10" name="Shape 10"/>
          <p:cNvGrpSpPr/>
          <p:nvPr/>
        </p:nvGrpSpPr>
        <p:grpSpPr>
          <a:xfrm>
            <a:off x="150812" y="0"/>
            <a:ext cx="2436811" cy="6858000"/>
            <a:chOff x="1320800" y="0"/>
            <a:chExt cx="2436811" cy="6858000"/>
          </a:xfrm>
        </p:grpSpPr>
        <p:sp>
          <p:nvSpPr>
            <p:cNvPr id="11" name="Shape 11"/>
            <p:cNvSpPr/>
            <p:nvPr/>
          </p:nvSpPr>
          <p:spPr>
            <a:xfrm>
              <a:off x="1627187" y="0"/>
              <a:ext cx="1122363" cy="5329238"/>
            </a:xfrm>
            <a:custGeom>
              <a:avLst/>
              <a:gdLst/>
              <a:ahLst/>
              <a:cxnLst/>
              <a:rect l="0" t="0" r="0" b="0"/>
              <a:pathLst>
                <a:path w="120000" h="120000" extrusionOk="0">
                  <a:moveTo>
                    <a:pt x="0" y="119034"/>
                  </a:moveTo>
                  <a:lnTo>
                    <a:pt x="26478" y="119999"/>
                  </a:lnTo>
                  <a:lnTo>
                    <a:pt x="120000" y="0"/>
                  </a:lnTo>
                  <a:lnTo>
                    <a:pt x="92842" y="0"/>
                  </a:lnTo>
                  <a:lnTo>
                    <a:pt x="0" y="119034"/>
                  </a:lnTo>
                  <a:close/>
                </a:path>
              </a:pathLst>
            </a:custGeom>
            <a:solidFill>
              <a:schemeClr val="accent1"/>
            </a:solidFill>
            <a:ln>
              <a:noFill/>
            </a:ln>
          </p:spPr>
        </p:sp>
        <p:sp>
          <p:nvSpPr>
            <p:cNvPr id="12" name="Shape 12"/>
            <p:cNvSpPr/>
            <p:nvPr/>
          </p:nvSpPr>
          <p:spPr>
            <a:xfrm>
              <a:off x="1320800" y="0"/>
              <a:ext cx="1117598" cy="5276848"/>
            </a:xfrm>
            <a:custGeom>
              <a:avLst/>
              <a:gdLst/>
              <a:ahLst/>
              <a:cxnLst/>
              <a:rect l="0" t="0" r="0" b="0"/>
              <a:pathLst>
                <a:path w="120000" h="120000" extrusionOk="0">
                  <a:moveTo>
                    <a:pt x="120000" y="0"/>
                  </a:moveTo>
                  <a:lnTo>
                    <a:pt x="92897" y="0"/>
                  </a:lnTo>
                  <a:lnTo>
                    <a:pt x="0" y="119133"/>
                  </a:lnTo>
                  <a:lnTo>
                    <a:pt x="26761" y="120000"/>
                  </a:lnTo>
                  <a:lnTo>
                    <a:pt x="120000" y="0"/>
                  </a:lnTo>
                  <a:close/>
                </a:path>
              </a:pathLst>
            </a:custGeom>
            <a:solidFill>
              <a:srgbClr val="595959"/>
            </a:solidFill>
            <a:ln>
              <a:noFill/>
            </a:ln>
          </p:spPr>
        </p:sp>
        <p:sp>
          <p:nvSpPr>
            <p:cNvPr id="13" name="Shape 13"/>
            <p:cNvSpPr/>
            <p:nvPr/>
          </p:nvSpPr>
          <p:spPr>
            <a:xfrm>
              <a:off x="1320800" y="5238750"/>
              <a:ext cx="1228723" cy="1619249"/>
            </a:xfrm>
            <a:custGeom>
              <a:avLst/>
              <a:gdLst/>
              <a:ahLst/>
              <a:cxnLst/>
              <a:rect l="0" t="0" r="0" b="0"/>
              <a:pathLst>
                <a:path w="120000" h="120000" extrusionOk="0">
                  <a:moveTo>
                    <a:pt x="0" y="0"/>
                  </a:moveTo>
                  <a:lnTo>
                    <a:pt x="114728" y="120000"/>
                  </a:lnTo>
                  <a:lnTo>
                    <a:pt x="120000" y="120000"/>
                  </a:lnTo>
                  <a:lnTo>
                    <a:pt x="0" y="0"/>
                  </a:lnTo>
                  <a:close/>
                </a:path>
              </a:pathLst>
            </a:custGeom>
            <a:solidFill>
              <a:srgbClr val="262626"/>
            </a:solidFill>
            <a:ln>
              <a:noFill/>
            </a:ln>
          </p:spPr>
        </p:sp>
        <p:sp>
          <p:nvSpPr>
            <p:cNvPr id="14" name="Shape 14"/>
            <p:cNvSpPr/>
            <p:nvPr/>
          </p:nvSpPr>
          <p:spPr>
            <a:xfrm>
              <a:off x="1627187" y="5291137"/>
              <a:ext cx="1495423" cy="1566863"/>
            </a:xfrm>
            <a:custGeom>
              <a:avLst/>
              <a:gdLst/>
              <a:ahLst/>
              <a:cxnLst/>
              <a:rect l="0" t="0" r="0" b="0"/>
              <a:pathLst>
                <a:path w="120000" h="120000" extrusionOk="0">
                  <a:moveTo>
                    <a:pt x="0" y="0"/>
                  </a:moveTo>
                  <a:lnTo>
                    <a:pt x="115796" y="120000"/>
                  </a:lnTo>
                  <a:lnTo>
                    <a:pt x="120000" y="120000"/>
                  </a:lnTo>
                  <a:lnTo>
                    <a:pt x="0" y="0"/>
                  </a:lnTo>
                  <a:close/>
                </a:path>
              </a:pathLst>
            </a:custGeom>
            <a:solidFill>
              <a:srgbClr val="0B5982"/>
            </a:solidFill>
            <a:ln>
              <a:noFill/>
            </a:ln>
          </p:spPr>
        </p:sp>
        <p:sp>
          <p:nvSpPr>
            <p:cNvPr id="15" name="Shape 15"/>
            <p:cNvSpPr/>
            <p:nvPr/>
          </p:nvSpPr>
          <p:spPr>
            <a:xfrm>
              <a:off x="1627187" y="5286375"/>
              <a:ext cx="2130424" cy="1571623"/>
            </a:xfrm>
            <a:custGeom>
              <a:avLst/>
              <a:gdLst/>
              <a:ahLst/>
              <a:cxnLst/>
              <a:rect l="0" t="0" r="0" b="0"/>
              <a:pathLst>
                <a:path w="120000" h="120000" extrusionOk="0">
                  <a:moveTo>
                    <a:pt x="0" y="363"/>
                  </a:moveTo>
                  <a:lnTo>
                    <a:pt x="84232" y="120000"/>
                  </a:lnTo>
                  <a:lnTo>
                    <a:pt x="120000" y="120000"/>
                  </a:lnTo>
                  <a:lnTo>
                    <a:pt x="13949" y="3272"/>
                  </a:lnTo>
                  <a:lnTo>
                    <a:pt x="0" y="0"/>
                  </a:lnTo>
                  <a:lnTo>
                    <a:pt x="0" y="363"/>
                  </a:lnTo>
                  <a:close/>
                </a:path>
              </a:pathLst>
            </a:custGeom>
            <a:solidFill>
              <a:srgbClr val="1186C3"/>
            </a:solidFill>
            <a:ln>
              <a:noFill/>
            </a:ln>
          </p:spPr>
        </p:sp>
        <p:sp>
          <p:nvSpPr>
            <p:cNvPr id="16" name="Shape 16"/>
            <p:cNvSpPr/>
            <p:nvPr/>
          </p:nvSpPr>
          <p:spPr>
            <a:xfrm>
              <a:off x="1320800" y="5238750"/>
              <a:ext cx="1695450" cy="1619249"/>
            </a:xfrm>
            <a:custGeom>
              <a:avLst/>
              <a:gdLst/>
              <a:ahLst/>
              <a:cxnLst/>
              <a:rect l="0" t="0" r="0" b="0"/>
              <a:pathLst>
                <a:path w="120000" h="120000" extrusionOk="0">
                  <a:moveTo>
                    <a:pt x="120000" y="120000"/>
                  </a:moveTo>
                  <a:lnTo>
                    <a:pt x="20674" y="7058"/>
                  </a:lnTo>
                  <a:lnTo>
                    <a:pt x="17303" y="3176"/>
                  </a:lnTo>
                  <a:lnTo>
                    <a:pt x="17640" y="3176"/>
                  </a:lnTo>
                  <a:lnTo>
                    <a:pt x="17640" y="2823"/>
                  </a:lnTo>
                  <a:lnTo>
                    <a:pt x="17303" y="2823"/>
                  </a:lnTo>
                  <a:lnTo>
                    <a:pt x="0" y="0"/>
                  </a:lnTo>
                  <a:lnTo>
                    <a:pt x="0" y="0"/>
                  </a:lnTo>
                  <a:lnTo>
                    <a:pt x="86966" y="120000"/>
                  </a:lnTo>
                  <a:lnTo>
                    <a:pt x="120000" y="120000"/>
                  </a:lnTo>
                  <a:close/>
                </a:path>
              </a:pathLst>
            </a:custGeom>
            <a:solidFill>
              <a:srgbClr val="3F3F3F"/>
            </a:solidFill>
            <a:ln>
              <a:noFill/>
            </a:ln>
          </p:spPr>
        </p:sp>
      </p:grpSp>
      <p:sp>
        <p:nvSpPr>
          <p:cNvPr id="17" name="Shape 17"/>
          <p:cNvSpPr txBox="1">
            <a:spLocks noGrp="1"/>
          </p:cNvSpPr>
          <p:nvPr>
            <p:ph type="title"/>
          </p:nvPr>
        </p:nvSpPr>
        <p:spPr>
          <a:xfrm>
            <a:off x="1484311" y="685800"/>
            <a:ext cx="10018712" cy="17525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Clr>
                <a:schemeClr val="dk2"/>
              </a:buClr>
              <a:buFont typeface="Arial"/>
              <a:buNone/>
              <a:defRPr sz="1800" b="0" i="0" u="none" strike="noStrike" cap="none">
                <a:solidFill>
                  <a:schemeClr val="dk2"/>
                </a:solidFill>
              </a:defRPr>
            </a:lvl2pPr>
            <a:lvl3pPr marL="0" marR="0" lvl="2" indent="0" algn="l" rtl="0">
              <a:spcBef>
                <a:spcPts val="0"/>
              </a:spcBef>
              <a:buClr>
                <a:schemeClr val="dk2"/>
              </a:buClr>
              <a:buFont typeface="Arial"/>
              <a:buNone/>
              <a:defRPr sz="1800" b="0" i="0" u="none" strike="noStrike" cap="none">
                <a:solidFill>
                  <a:schemeClr val="dk2"/>
                </a:solidFill>
              </a:defRPr>
            </a:lvl3pPr>
            <a:lvl4pPr marL="0" marR="0" lvl="3" indent="0" algn="l" rtl="0">
              <a:spcBef>
                <a:spcPts val="0"/>
              </a:spcBef>
              <a:buClr>
                <a:schemeClr val="dk2"/>
              </a:buClr>
              <a:buFont typeface="Arial"/>
              <a:buNone/>
              <a:defRPr sz="1800" b="0" i="0" u="none" strike="noStrike" cap="none">
                <a:solidFill>
                  <a:schemeClr val="dk2"/>
                </a:solidFill>
              </a:defRPr>
            </a:lvl4pPr>
            <a:lvl5pPr marL="0" marR="0" lvl="4" indent="0" algn="l" rtl="0">
              <a:spcBef>
                <a:spcPts val="0"/>
              </a:spcBef>
              <a:buClr>
                <a:schemeClr val="dk2"/>
              </a:buClr>
              <a:buFont typeface="Arial"/>
              <a:buNone/>
              <a:defRPr sz="1800" b="0" i="0" u="none" strike="noStrike" cap="none">
                <a:solidFill>
                  <a:schemeClr val="dk2"/>
                </a:solidFill>
              </a:defRPr>
            </a:lvl5pPr>
            <a:lvl6pPr marL="0" marR="0" lvl="5" indent="0" algn="l" rtl="0">
              <a:spcBef>
                <a:spcPts val="0"/>
              </a:spcBef>
              <a:buClr>
                <a:schemeClr val="dk2"/>
              </a:buClr>
              <a:buFont typeface="Arial"/>
              <a:buNone/>
              <a:defRPr sz="1800" b="0" i="0" u="none" strike="noStrike" cap="none">
                <a:solidFill>
                  <a:schemeClr val="dk2"/>
                </a:solidFill>
              </a:defRPr>
            </a:lvl6pPr>
            <a:lvl7pPr marL="0" marR="0" lvl="6" indent="0" algn="l" rtl="0">
              <a:spcBef>
                <a:spcPts val="0"/>
              </a:spcBef>
              <a:buClr>
                <a:schemeClr val="dk2"/>
              </a:buClr>
              <a:buFont typeface="Arial"/>
              <a:buNone/>
              <a:defRPr sz="1800" b="0" i="0" u="none" strike="noStrike" cap="none">
                <a:solidFill>
                  <a:schemeClr val="dk2"/>
                </a:solidFill>
              </a:defRPr>
            </a:lvl7pPr>
            <a:lvl8pPr marL="0" marR="0" lvl="7" indent="0" algn="l" rtl="0">
              <a:spcBef>
                <a:spcPts val="0"/>
              </a:spcBef>
              <a:buClr>
                <a:schemeClr val="dk2"/>
              </a:buClr>
              <a:buFont typeface="Arial"/>
              <a:buNone/>
              <a:defRPr sz="1800" b="0" i="0" u="none" strike="noStrike" cap="none">
                <a:solidFill>
                  <a:schemeClr val="dk2"/>
                </a:solidFill>
              </a:defRPr>
            </a:lvl8pPr>
            <a:lvl9pPr marL="0" marR="0" lvl="8" indent="0" algn="l" rtl="0">
              <a:spcBef>
                <a:spcPts val="0"/>
              </a:spcBef>
              <a:buClr>
                <a:schemeClr val="dk2"/>
              </a:buClr>
              <a:buFont typeface="Arial"/>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1484308" y="2666999"/>
            <a:ext cx="10018712" cy="3124199"/>
          </a:xfrm>
          <a:prstGeom prst="rect">
            <a:avLst/>
          </a:prstGeom>
          <a:noFill/>
          <a:ln>
            <a:noFill/>
          </a:ln>
        </p:spPr>
        <p:txBody>
          <a:bodyPr lIns="91425" tIns="91425" rIns="91425" bIns="91425" anchor="ctr" anchorCtr="0"/>
          <a:lstStyle>
            <a:lvl1pPr marL="285750" marR="0" lvl="0" indent="151130" algn="l" rtl="0">
              <a:lnSpc>
                <a:spcPct val="100000"/>
              </a:lnSpc>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76200" algn="l" rtl="0">
              <a:lnSpc>
                <a:spcPct val="100000"/>
              </a:lnSpc>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45085" algn="l" rtl="0">
              <a:lnSpc>
                <a:spcPct val="100000"/>
              </a:lnSpc>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115570" algn="l" rtl="0">
              <a:lnSpc>
                <a:spcPct val="100000"/>
              </a:lnSpc>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8445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27304" algn="l" rtl="0">
              <a:lnSpc>
                <a:spcPct val="100000"/>
              </a:lnSpc>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Shape 19"/>
          <p:cNvSpPr txBox="1">
            <a:spLocks noGrp="1"/>
          </p:cNvSpPr>
          <p:nvPr>
            <p:ph type="dt" idx="10"/>
          </p:nvPr>
        </p:nvSpPr>
        <p:spPr>
          <a:xfrm>
            <a:off x="9732656" y="5883275"/>
            <a:ext cx="1143000" cy="365125"/>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20" name="Shape 20"/>
          <p:cNvSpPr txBox="1">
            <a:spLocks noGrp="1"/>
          </p:cNvSpPr>
          <p:nvPr>
            <p:ph type="ftr" idx="11"/>
          </p:nvPr>
        </p:nvSpPr>
        <p:spPr>
          <a:xfrm>
            <a:off x="2572277" y="5883275"/>
            <a:ext cx="7084176"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Corbel"/>
              <a:buNone/>
              <a:defRPr sz="1000" b="0" i="0" u="none" strike="noStrike" cap="none">
                <a:solidFill>
                  <a:schemeClr val="dk1"/>
                </a:solidFill>
                <a:latin typeface="Corbel"/>
                <a:ea typeface="Corbel"/>
                <a:cs typeface="Corbel"/>
                <a:sym typeface="Corbel"/>
              </a:defRPr>
            </a:lvl1pPr>
            <a:lvl2pPr marL="457200" marR="0" lvl="1"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2pPr>
            <a:lvl3pPr marL="914400" marR="0" lvl="2"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3pPr>
            <a:lvl4pPr marL="1371600" marR="0" lvl="3"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4pPr>
            <a:lvl5pPr marL="1828800" marR="0" lvl="4"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5pPr>
            <a:lvl6pPr marL="2286000" marR="0" lvl="5"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6pPr>
            <a:lvl7pPr marL="2743200" marR="0" lvl="6"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7pPr>
            <a:lvl8pPr marL="3200400" marR="0" lvl="7"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8pPr>
            <a:lvl9pPr marL="3657600" marR="0" lvl="8" indent="0" algn="l" rtl="0">
              <a:lnSpc>
                <a:spcPct val="100000"/>
              </a:lnSpc>
              <a:spcBef>
                <a:spcPts val="0"/>
              </a:spcBef>
              <a:spcAft>
                <a:spcPts val="0"/>
              </a:spcAft>
              <a:buClr>
                <a:schemeClr val="dk1"/>
              </a:buClr>
              <a:buFont typeface="Corbel"/>
              <a:buNone/>
              <a:defRPr sz="1800" b="0" i="0" u="none" strike="noStrike" cap="none">
                <a:solidFill>
                  <a:schemeClr val="dk1"/>
                </a:solidFill>
                <a:latin typeface="Corbel"/>
                <a:ea typeface="Corbel"/>
                <a:cs typeface="Corbel"/>
                <a:sym typeface="Corbel"/>
              </a:defRPr>
            </a:lvl9pPr>
          </a:lstStyle>
          <a:p>
            <a:endParaRPr/>
          </a:p>
        </p:txBody>
      </p:sp>
      <p:sp>
        <p:nvSpPr>
          <p:cNvPr id="21" name="Shape 21"/>
          <p:cNvSpPr txBox="1">
            <a:spLocks noGrp="1"/>
          </p:cNvSpPr>
          <p:nvPr>
            <p:ph type="sldNum" idx="12"/>
          </p:nvPr>
        </p:nvSpPr>
        <p:spPr>
          <a:xfrm>
            <a:off x="10951856" y="5883275"/>
            <a:ext cx="551166"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orbel"/>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142"/>
        <p:cNvGrpSpPr/>
        <p:nvPr/>
      </p:nvGrpSpPr>
      <p:grpSpPr>
        <a:xfrm>
          <a:off x="0" y="0"/>
          <a:ext cx="0" cy="0"/>
          <a:chOff x="0" y="0"/>
          <a:chExt cx="0" cy="0"/>
        </a:xfrm>
      </p:grpSpPr>
      <p:grpSp>
        <p:nvGrpSpPr>
          <p:cNvPr id="143" name="Shape 143"/>
          <p:cNvGrpSpPr/>
          <p:nvPr/>
        </p:nvGrpSpPr>
        <p:grpSpPr>
          <a:xfrm>
            <a:off x="150812" y="0"/>
            <a:ext cx="2436687" cy="6858075"/>
            <a:chOff x="1320800" y="0"/>
            <a:chExt cx="2436687" cy="6858075"/>
          </a:xfrm>
        </p:grpSpPr>
        <p:sp>
          <p:nvSpPr>
            <p:cNvPr id="144" name="Shape 144"/>
            <p:cNvSpPr/>
            <p:nvPr/>
          </p:nvSpPr>
          <p:spPr>
            <a:xfrm>
              <a:off x="1627187" y="0"/>
              <a:ext cx="1122299" cy="5329200"/>
            </a:xfrm>
            <a:custGeom>
              <a:avLst/>
              <a:gdLst/>
              <a:ahLst/>
              <a:cxnLst/>
              <a:rect l="0" t="0" r="0" b="0"/>
              <a:pathLst>
                <a:path w="120000" h="120000" extrusionOk="0">
                  <a:moveTo>
                    <a:pt x="0" y="119034"/>
                  </a:moveTo>
                  <a:lnTo>
                    <a:pt x="26478" y="119999"/>
                  </a:lnTo>
                  <a:lnTo>
                    <a:pt x="120000" y="0"/>
                  </a:lnTo>
                  <a:lnTo>
                    <a:pt x="92842" y="0"/>
                  </a:lnTo>
                  <a:lnTo>
                    <a:pt x="0" y="119034"/>
                  </a:lnTo>
                  <a:close/>
                </a:path>
              </a:pathLst>
            </a:custGeom>
            <a:solidFill>
              <a:schemeClr val="accent1"/>
            </a:solidFill>
            <a:ln>
              <a:noFill/>
            </a:ln>
          </p:spPr>
        </p:sp>
        <p:sp>
          <p:nvSpPr>
            <p:cNvPr id="145" name="Shape 145"/>
            <p:cNvSpPr/>
            <p:nvPr/>
          </p:nvSpPr>
          <p:spPr>
            <a:xfrm>
              <a:off x="1320800" y="0"/>
              <a:ext cx="1117500" cy="5276700"/>
            </a:xfrm>
            <a:custGeom>
              <a:avLst/>
              <a:gdLst/>
              <a:ahLst/>
              <a:cxnLst/>
              <a:rect l="0" t="0" r="0" b="0"/>
              <a:pathLst>
                <a:path w="120000" h="120000" extrusionOk="0">
                  <a:moveTo>
                    <a:pt x="120000" y="0"/>
                  </a:moveTo>
                  <a:lnTo>
                    <a:pt x="92897" y="0"/>
                  </a:lnTo>
                  <a:lnTo>
                    <a:pt x="0" y="119133"/>
                  </a:lnTo>
                  <a:lnTo>
                    <a:pt x="26761" y="120000"/>
                  </a:lnTo>
                  <a:lnTo>
                    <a:pt x="120000" y="0"/>
                  </a:lnTo>
                  <a:close/>
                </a:path>
              </a:pathLst>
            </a:custGeom>
            <a:solidFill>
              <a:srgbClr val="595959"/>
            </a:solidFill>
            <a:ln>
              <a:noFill/>
            </a:ln>
          </p:spPr>
        </p:sp>
        <p:sp>
          <p:nvSpPr>
            <p:cNvPr id="146" name="Shape 146"/>
            <p:cNvSpPr/>
            <p:nvPr/>
          </p:nvSpPr>
          <p:spPr>
            <a:xfrm>
              <a:off x="1320800" y="5238750"/>
              <a:ext cx="1228800" cy="1619100"/>
            </a:xfrm>
            <a:custGeom>
              <a:avLst/>
              <a:gdLst/>
              <a:ahLst/>
              <a:cxnLst/>
              <a:rect l="0" t="0" r="0" b="0"/>
              <a:pathLst>
                <a:path w="120000" h="120000" extrusionOk="0">
                  <a:moveTo>
                    <a:pt x="0" y="0"/>
                  </a:moveTo>
                  <a:lnTo>
                    <a:pt x="114728" y="120000"/>
                  </a:lnTo>
                  <a:lnTo>
                    <a:pt x="120000" y="120000"/>
                  </a:lnTo>
                  <a:lnTo>
                    <a:pt x="0" y="0"/>
                  </a:lnTo>
                  <a:close/>
                </a:path>
              </a:pathLst>
            </a:custGeom>
            <a:solidFill>
              <a:srgbClr val="262626"/>
            </a:solidFill>
            <a:ln>
              <a:noFill/>
            </a:ln>
          </p:spPr>
        </p:sp>
        <p:sp>
          <p:nvSpPr>
            <p:cNvPr id="147" name="Shape 147"/>
            <p:cNvSpPr/>
            <p:nvPr/>
          </p:nvSpPr>
          <p:spPr>
            <a:xfrm>
              <a:off x="1627187" y="5291137"/>
              <a:ext cx="1495499" cy="1566900"/>
            </a:xfrm>
            <a:custGeom>
              <a:avLst/>
              <a:gdLst/>
              <a:ahLst/>
              <a:cxnLst/>
              <a:rect l="0" t="0" r="0" b="0"/>
              <a:pathLst>
                <a:path w="120000" h="120000" extrusionOk="0">
                  <a:moveTo>
                    <a:pt x="0" y="0"/>
                  </a:moveTo>
                  <a:lnTo>
                    <a:pt x="115796" y="120000"/>
                  </a:lnTo>
                  <a:lnTo>
                    <a:pt x="120000" y="120000"/>
                  </a:lnTo>
                  <a:lnTo>
                    <a:pt x="0" y="0"/>
                  </a:lnTo>
                  <a:close/>
                </a:path>
              </a:pathLst>
            </a:custGeom>
            <a:solidFill>
              <a:srgbClr val="0B5982"/>
            </a:solidFill>
            <a:ln>
              <a:noFill/>
            </a:ln>
          </p:spPr>
        </p:sp>
        <p:sp>
          <p:nvSpPr>
            <p:cNvPr id="148" name="Shape 148"/>
            <p:cNvSpPr/>
            <p:nvPr/>
          </p:nvSpPr>
          <p:spPr>
            <a:xfrm>
              <a:off x="1627187" y="5286375"/>
              <a:ext cx="2130300" cy="1571700"/>
            </a:xfrm>
            <a:custGeom>
              <a:avLst/>
              <a:gdLst/>
              <a:ahLst/>
              <a:cxnLst/>
              <a:rect l="0" t="0" r="0" b="0"/>
              <a:pathLst>
                <a:path w="120000" h="120000" extrusionOk="0">
                  <a:moveTo>
                    <a:pt x="0" y="363"/>
                  </a:moveTo>
                  <a:lnTo>
                    <a:pt x="84232" y="120000"/>
                  </a:lnTo>
                  <a:lnTo>
                    <a:pt x="120000" y="120000"/>
                  </a:lnTo>
                  <a:lnTo>
                    <a:pt x="13949" y="3272"/>
                  </a:lnTo>
                  <a:lnTo>
                    <a:pt x="0" y="0"/>
                  </a:lnTo>
                  <a:lnTo>
                    <a:pt x="0" y="363"/>
                  </a:lnTo>
                  <a:close/>
                </a:path>
              </a:pathLst>
            </a:custGeom>
            <a:solidFill>
              <a:srgbClr val="1186C3"/>
            </a:solidFill>
            <a:ln>
              <a:noFill/>
            </a:ln>
          </p:spPr>
        </p:sp>
        <p:sp>
          <p:nvSpPr>
            <p:cNvPr id="149" name="Shape 149"/>
            <p:cNvSpPr/>
            <p:nvPr/>
          </p:nvSpPr>
          <p:spPr>
            <a:xfrm>
              <a:off x="1320800" y="5238750"/>
              <a:ext cx="1695600" cy="1619100"/>
            </a:xfrm>
            <a:custGeom>
              <a:avLst/>
              <a:gdLst/>
              <a:ahLst/>
              <a:cxnLst/>
              <a:rect l="0" t="0" r="0" b="0"/>
              <a:pathLst>
                <a:path w="120000" h="120000" extrusionOk="0">
                  <a:moveTo>
                    <a:pt x="120000" y="120000"/>
                  </a:moveTo>
                  <a:lnTo>
                    <a:pt x="20674" y="7058"/>
                  </a:lnTo>
                  <a:lnTo>
                    <a:pt x="17303" y="3176"/>
                  </a:lnTo>
                  <a:lnTo>
                    <a:pt x="17640" y="3176"/>
                  </a:lnTo>
                  <a:lnTo>
                    <a:pt x="17640" y="2823"/>
                  </a:lnTo>
                  <a:lnTo>
                    <a:pt x="17303" y="2823"/>
                  </a:lnTo>
                  <a:lnTo>
                    <a:pt x="0" y="0"/>
                  </a:lnTo>
                  <a:lnTo>
                    <a:pt x="0" y="0"/>
                  </a:lnTo>
                  <a:lnTo>
                    <a:pt x="86966" y="120000"/>
                  </a:lnTo>
                  <a:lnTo>
                    <a:pt x="120000" y="120000"/>
                  </a:lnTo>
                  <a:close/>
                </a:path>
              </a:pathLst>
            </a:custGeom>
            <a:solidFill>
              <a:srgbClr val="3F3F3F"/>
            </a:solidFill>
            <a:ln>
              <a:noFill/>
            </a:ln>
          </p:spPr>
        </p:sp>
      </p:grpSp>
      <p:sp>
        <p:nvSpPr>
          <p:cNvPr id="150" name="Shape 150"/>
          <p:cNvSpPr txBox="1">
            <a:spLocks noGrp="1"/>
          </p:cNvSpPr>
          <p:nvPr>
            <p:ph type="title"/>
          </p:nvPr>
        </p:nvSpPr>
        <p:spPr>
          <a:xfrm>
            <a:off x="1484311" y="685800"/>
            <a:ext cx="10018800" cy="1752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orbel"/>
              <a:buNone/>
              <a:defRPr sz="4000" b="0" i="0" u="none" strike="noStrike" cap="none">
                <a:solidFill>
                  <a:schemeClr val="dk1"/>
                </a:solidFill>
                <a:latin typeface="Corbel"/>
                <a:ea typeface="Corbel"/>
                <a:cs typeface="Corbel"/>
                <a:sym typeface="Corbel"/>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1" name="Shape 151"/>
          <p:cNvSpPr txBox="1">
            <a:spLocks noGrp="1"/>
          </p:cNvSpPr>
          <p:nvPr>
            <p:ph type="body" idx="1"/>
          </p:nvPr>
        </p:nvSpPr>
        <p:spPr>
          <a:xfrm>
            <a:off x="1484309" y="2666999"/>
            <a:ext cx="10018800" cy="3124200"/>
          </a:xfrm>
          <a:prstGeom prst="rect">
            <a:avLst/>
          </a:prstGeom>
          <a:noFill/>
          <a:ln>
            <a:noFill/>
          </a:ln>
        </p:spPr>
        <p:txBody>
          <a:bodyPr lIns="91425" tIns="91425" rIns="91425" bIns="91425" anchor="ctr"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orbel"/>
                <a:ea typeface="Corbel"/>
                <a:cs typeface="Corbel"/>
                <a:sym typeface="Corbel"/>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orbel"/>
                <a:ea typeface="Corbel"/>
                <a:cs typeface="Corbel"/>
                <a:sym typeface="Corbel"/>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orbel"/>
                <a:ea typeface="Corbel"/>
                <a:cs typeface="Corbel"/>
                <a:sym typeface="Corbel"/>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orbel"/>
                <a:ea typeface="Corbel"/>
                <a:cs typeface="Corbel"/>
                <a:sym typeface="Corbel"/>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2" name="Shape 152"/>
          <p:cNvSpPr txBox="1">
            <a:spLocks noGrp="1"/>
          </p:cNvSpPr>
          <p:nvPr>
            <p:ph type="dt" idx="10"/>
          </p:nvPr>
        </p:nvSpPr>
        <p:spPr>
          <a:xfrm>
            <a:off x="9732656" y="5883275"/>
            <a:ext cx="1143000" cy="365100"/>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53" name="Shape 153"/>
          <p:cNvSpPr txBox="1">
            <a:spLocks noGrp="1"/>
          </p:cNvSpPr>
          <p:nvPr>
            <p:ph type="ftr" idx="11"/>
          </p:nvPr>
        </p:nvSpPr>
        <p:spPr>
          <a:xfrm>
            <a:off x="2572278" y="5883275"/>
            <a:ext cx="7084200" cy="365100"/>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Corbel"/>
                <a:ea typeface="Corbel"/>
                <a:cs typeface="Corbel"/>
                <a:sym typeface="Corbel"/>
              </a:defRPr>
            </a:lvl1pPr>
            <a:lvl2pPr marL="457200" marR="0" lvl="1" indent="0" algn="l" rtl="0">
              <a:spcBef>
                <a:spcPts val="0"/>
              </a:spcBef>
              <a:buNone/>
              <a:defRPr sz="1800" b="0" i="0" u="none" strike="noStrike" cap="none">
                <a:solidFill>
                  <a:schemeClr val="dk1"/>
                </a:solidFill>
                <a:latin typeface="Corbel"/>
                <a:ea typeface="Corbel"/>
                <a:cs typeface="Corbel"/>
                <a:sym typeface="Corbel"/>
              </a:defRPr>
            </a:lvl2pPr>
            <a:lvl3pPr marL="914400" marR="0" lvl="2" indent="0" algn="l" rtl="0">
              <a:spcBef>
                <a:spcPts val="0"/>
              </a:spcBef>
              <a:buNone/>
              <a:defRPr sz="1800" b="0" i="0" u="none" strike="noStrike" cap="none">
                <a:solidFill>
                  <a:schemeClr val="dk1"/>
                </a:solidFill>
                <a:latin typeface="Corbel"/>
                <a:ea typeface="Corbel"/>
                <a:cs typeface="Corbel"/>
                <a:sym typeface="Corbel"/>
              </a:defRPr>
            </a:lvl3pPr>
            <a:lvl4pPr marL="1371600" marR="0" lvl="3" indent="0" algn="l" rtl="0">
              <a:spcBef>
                <a:spcPts val="0"/>
              </a:spcBef>
              <a:buNone/>
              <a:defRPr sz="1800" b="0" i="0" u="none" strike="noStrike" cap="none">
                <a:solidFill>
                  <a:schemeClr val="dk1"/>
                </a:solidFill>
                <a:latin typeface="Corbel"/>
                <a:ea typeface="Corbel"/>
                <a:cs typeface="Corbel"/>
                <a:sym typeface="Corbel"/>
              </a:defRPr>
            </a:lvl4pPr>
            <a:lvl5pPr marL="1828800" marR="0" lvl="4" indent="0" algn="l" rtl="0">
              <a:spcBef>
                <a:spcPts val="0"/>
              </a:spcBef>
              <a:buNone/>
              <a:defRPr sz="1800" b="0" i="0" u="none" strike="noStrike" cap="none">
                <a:solidFill>
                  <a:schemeClr val="dk1"/>
                </a:solidFill>
                <a:latin typeface="Corbel"/>
                <a:ea typeface="Corbel"/>
                <a:cs typeface="Corbel"/>
                <a:sym typeface="Corbel"/>
              </a:defRPr>
            </a:lvl5pPr>
            <a:lvl6pPr marL="2286000" marR="0" lvl="5" indent="0" algn="l" rtl="0">
              <a:spcBef>
                <a:spcPts val="0"/>
              </a:spcBef>
              <a:buNone/>
              <a:defRPr sz="1800" b="0" i="0" u="none" strike="noStrike" cap="none">
                <a:solidFill>
                  <a:schemeClr val="dk1"/>
                </a:solidFill>
                <a:latin typeface="Corbel"/>
                <a:ea typeface="Corbel"/>
                <a:cs typeface="Corbel"/>
                <a:sym typeface="Corbel"/>
              </a:defRPr>
            </a:lvl6pPr>
            <a:lvl7pPr marL="2743200" marR="0" lvl="6" indent="0" algn="l" rtl="0">
              <a:spcBef>
                <a:spcPts val="0"/>
              </a:spcBef>
              <a:buNone/>
              <a:defRPr sz="1800" b="0" i="0" u="none" strike="noStrike" cap="none">
                <a:solidFill>
                  <a:schemeClr val="dk1"/>
                </a:solidFill>
                <a:latin typeface="Corbel"/>
                <a:ea typeface="Corbel"/>
                <a:cs typeface="Corbel"/>
                <a:sym typeface="Corbel"/>
              </a:defRPr>
            </a:lvl7pPr>
            <a:lvl8pPr marL="3200400" marR="0" lvl="7" indent="0" algn="l" rtl="0">
              <a:spcBef>
                <a:spcPts val="0"/>
              </a:spcBef>
              <a:buNone/>
              <a:defRPr sz="1800" b="0" i="0" u="none" strike="noStrike" cap="none">
                <a:solidFill>
                  <a:schemeClr val="dk1"/>
                </a:solidFill>
                <a:latin typeface="Corbel"/>
                <a:ea typeface="Corbel"/>
                <a:cs typeface="Corbel"/>
                <a:sym typeface="Corbel"/>
              </a:defRPr>
            </a:lvl8pPr>
            <a:lvl9pPr marL="3657600" marR="0" lvl="8" indent="0" algn="l" rtl="0">
              <a:spcBef>
                <a:spcPts val="0"/>
              </a:spcBef>
              <a:buNone/>
              <a:defRPr sz="1800" b="0" i="0" u="none" strike="noStrike" cap="none">
                <a:solidFill>
                  <a:schemeClr val="dk1"/>
                </a:solidFill>
                <a:latin typeface="Corbel"/>
                <a:ea typeface="Corbel"/>
                <a:cs typeface="Corbel"/>
                <a:sym typeface="Corbel"/>
              </a:defRPr>
            </a:lvl9pPr>
          </a:lstStyle>
          <a:p>
            <a:endParaRPr/>
          </a:p>
        </p:txBody>
      </p:sp>
      <p:sp>
        <p:nvSpPr>
          <p:cNvPr id="154" name="Shape 154"/>
          <p:cNvSpPr txBox="1">
            <a:spLocks noGrp="1"/>
          </p:cNvSpPr>
          <p:nvPr>
            <p:ph type="sldNum" idx="12"/>
          </p:nvPr>
        </p:nvSpPr>
        <p:spPr>
          <a:xfrm>
            <a:off x="10951856" y="5883275"/>
            <a:ext cx="5511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orbel"/>
                <a:ea typeface="Corbel"/>
                <a:cs typeface="Corbel"/>
                <a:sym typeface="Corbel"/>
              </a:rPr>
              <a:t>‹#›</a:t>
            </a:fld>
            <a:endParaRPr lang="en-US" sz="10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ppt/slides/slide3.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ppt/slides/slide8.xml" TargetMode="External"/><Relationship Id="rId4" Type="http://schemas.openxmlformats.org/officeDocument/2006/relationships/hyperlink" Target="ppt/slides/slide5.x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ctrTitle"/>
          </p:nvPr>
        </p:nvSpPr>
        <p:spPr>
          <a:xfrm>
            <a:off x="1895083" y="2988685"/>
            <a:ext cx="10399543" cy="145774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orbel"/>
              <a:buNone/>
            </a:pPr>
            <a:r>
              <a:rPr lang="en-US" sz="4800" dirty="0" smtClean="0"/>
              <a:t>Automatic Lens Smear Detection</a:t>
            </a:r>
            <a:r>
              <a:rPr lang="en-US" sz="4800" b="0" i="0" u="none" strike="noStrike" cap="none" dirty="0" smtClean="0">
                <a:solidFill>
                  <a:schemeClr val="dk1"/>
                </a:solidFill>
                <a:latin typeface="Corbel"/>
                <a:ea typeface="Corbel"/>
                <a:cs typeface="Corbel"/>
                <a:sym typeface="Corbel"/>
              </a:rPr>
              <a:t> </a:t>
            </a:r>
            <a:r>
              <a:rPr lang="en-US" sz="2800" b="0" i="0" u="none" strike="noStrike" cap="none" dirty="0">
                <a:solidFill>
                  <a:schemeClr val="dk1"/>
                </a:solidFill>
                <a:latin typeface="Corbel"/>
                <a:ea typeface="Corbel"/>
                <a:cs typeface="Corbel"/>
                <a:sym typeface="Corbel"/>
              </a:rPr>
              <a:t/>
            </a:r>
            <a:br>
              <a:rPr lang="en-US" sz="2800" b="0" i="0" u="none" strike="noStrike" cap="none" dirty="0">
                <a:solidFill>
                  <a:schemeClr val="dk1"/>
                </a:solidFill>
                <a:latin typeface="Corbel"/>
                <a:ea typeface="Corbel"/>
                <a:cs typeface="Corbel"/>
                <a:sym typeface="Corbel"/>
              </a:rPr>
            </a:br>
            <a:r>
              <a:rPr lang="en-US" sz="2800" b="0" i="0" u="none" strike="noStrike" cap="none" dirty="0">
                <a:solidFill>
                  <a:schemeClr val="dk1"/>
                </a:solidFill>
                <a:latin typeface="Corbel"/>
                <a:ea typeface="Corbel"/>
                <a:cs typeface="Corbel"/>
                <a:sym typeface="Corbel"/>
              </a:rPr>
              <a:t/>
            </a:r>
            <a:br>
              <a:rPr lang="en-US" sz="2800" b="0" i="0" u="none" strike="noStrike" cap="none" dirty="0">
                <a:solidFill>
                  <a:schemeClr val="dk1"/>
                </a:solidFill>
                <a:latin typeface="Corbel"/>
                <a:ea typeface="Corbel"/>
                <a:cs typeface="Corbel"/>
                <a:sym typeface="Corbel"/>
              </a:rPr>
            </a:br>
            <a:r>
              <a:rPr lang="en-US" sz="2800" b="0" i="0" u="none" strike="noStrike" cap="none" dirty="0">
                <a:solidFill>
                  <a:schemeClr val="dk1"/>
                </a:solidFill>
                <a:latin typeface="Corbel"/>
                <a:ea typeface="Corbel"/>
                <a:cs typeface="Corbel"/>
                <a:sym typeface="Corbel"/>
              </a:rPr>
              <a:t/>
            </a:r>
            <a:br>
              <a:rPr lang="en-US" sz="2800" b="0" i="0" u="none" strike="noStrike" cap="none" dirty="0">
                <a:solidFill>
                  <a:schemeClr val="dk1"/>
                </a:solidFill>
                <a:latin typeface="Corbel"/>
                <a:ea typeface="Corbel"/>
                <a:cs typeface="Corbel"/>
                <a:sym typeface="Corbel"/>
              </a:rPr>
            </a:br>
            <a:endParaRPr lang="en-US" sz="2800" b="0" i="0" u="none" strike="noStrike" cap="none" dirty="0">
              <a:solidFill>
                <a:schemeClr val="dk1"/>
              </a:solidFill>
              <a:latin typeface="Corbel"/>
              <a:ea typeface="Corbel"/>
              <a:cs typeface="Corbel"/>
              <a:sym typeface="Corbel"/>
            </a:endParaRPr>
          </a:p>
        </p:txBody>
      </p:sp>
      <p:sp>
        <p:nvSpPr>
          <p:cNvPr id="280" name="Shape 280"/>
          <p:cNvSpPr txBox="1"/>
          <p:nvPr/>
        </p:nvSpPr>
        <p:spPr>
          <a:xfrm>
            <a:off x="9334126" y="3717556"/>
            <a:ext cx="1556788" cy="595138"/>
          </a:xfrm>
          <a:prstGeom prst="rect">
            <a:avLst/>
          </a:prstGeom>
          <a:noFill/>
          <a:ln>
            <a:noFill/>
          </a:ln>
        </p:spPr>
        <p:txBody>
          <a:bodyPr lIns="91425" tIns="45700" rIns="91425" bIns="45700" anchor="t" anchorCtr="0">
            <a:noAutofit/>
          </a:bodyPr>
          <a:lstStyle/>
          <a:p>
            <a:pPr marL="0" marR="0" lvl="0" indent="0" algn="l" rtl="0">
              <a:lnSpc>
                <a:spcPct val="100000"/>
              </a:lnSpc>
              <a:spcBef>
                <a:spcPts val="1000"/>
              </a:spcBef>
              <a:spcAft>
                <a:spcPts val="0"/>
              </a:spcAft>
              <a:buClr>
                <a:srgbClr val="000000"/>
              </a:buClr>
              <a:buSzPct val="25000"/>
              <a:buFont typeface="Times New Roman"/>
              <a:buNone/>
            </a:pPr>
            <a:r>
              <a:rPr lang="en-US" sz="2000" b="0" i="0" u="none" strike="noStrike" cap="none" dirty="0" smtClean="0">
                <a:solidFill>
                  <a:srgbClr val="000000"/>
                </a:solidFill>
                <a:latin typeface="Times New Roman"/>
                <a:ea typeface="Times New Roman"/>
                <a:cs typeface="Times New Roman"/>
                <a:sym typeface="Times New Roman"/>
              </a:rPr>
              <a:t>Zhiquan Li</a:t>
            </a:r>
            <a:endParaRPr lang="en-US" sz="2000" b="0" i="0" u="none" strike="noStrike" cap="none" dirty="0">
              <a:solidFill>
                <a:srgbClr val="000000"/>
              </a:solidFill>
              <a:latin typeface="Times New Roman"/>
              <a:ea typeface="Times New Roman"/>
              <a:cs typeface="Times New Roman"/>
              <a:sym typeface="Times New Roman"/>
            </a:endParaRPr>
          </a:p>
        </p:txBody>
      </p:sp>
      <p:sp>
        <p:nvSpPr>
          <p:cNvPr id="281" name="Shape 281"/>
          <p:cNvSpPr txBox="1"/>
          <p:nvPr/>
        </p:nvSpPr>
        <p:spPr>
          <a:xfrm>
            <a:off x="5651919" y="6407762"/>
            <a:ext cx="2574924" cy="61594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549E39"/>
              </a:buClr>
              <a:buSzPct val="25000"/>
              <a:buFont typeface="Noto Sans Symbols"/>
              <a:buNone/>
            </a:pPr>
            <a:r>
              <a:rPr lang="en-US" sz="1800" b="0" i="0" u="none" strike="noStrike" cap="none" dirty="0">
                <a:solidFill>
                  <a:srgbClr val="595959"/>
                </a:solidFill>
                <a:latin typeface="Times New Roman"/>
                <a:ea typeface="Times New Roman"/>
                <a:cs typeface="Times New Roman"/>
                <a:sym typeface="Times New Roman"/>
              </a:rPr>
              <a:t>Date:   </a:t>
            </a:r>
            <a:r>
              <a:rPr lang="en-US" sz="1800" dirty="0" smtClean="0">
                <a:solidFill>
                  <a:srgbClr val="595959"/>
                </a:solidFill>
                <a:latin typeface="Times New Roman"/>
                <a:ea typeface="Times New Roman"/>
                <a:cs typeface="Times New Roman"/>
                <a:sym typeface="Times New Roman"/>
              </a:rPr>
              <a:t>Feb</a:t>
            </a:r>
            <a:r>
              <a:rPr lang="en-US" sz="1800" b="0" i="0" u="none" strike="noStrike" cap="none" dirty="0" smtClean="0">
                <a:solidFill>
                  <a:srgbClr val="595959"/>
                </a:solidFill>
                <a:latin typeface="Times New Roman"/>
                <a:ea typeface="Times New Roman"/>
                <a:cs typeface="Times New Roman"/>
                <a:sym typeface="Times New Roman"/>
              </a:rPr>
              <a:t>/22/2018</a:t>
            </a:r>
            <a:endParaRPr lang="en-US" sz="1800" b="0" i="0" u="none" strike="noStrike" cap="none" dirty="0">
              <a:solidFill>
                <a:srgbClr val="595959"/>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rgbClr val="549E39"/>
              </a:buClr>
              <a:buFont typeface="Noto Sans Symbols"/>
              <a:buNone/>
            </a:pPr>
            <a:endParaRPr sz="1800" b="0" i="0" u="none" strike="noStrike" cap="none" dirty="0">
              <a:solidFill>
                <a:srgbClr val="595959"/>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48"/>
          <p:cNvSpPr txBox="1"/>
          <p:nvPr/>
        </p:nvSpPr>
        <p:spPr>
          <a:xfrm>
            <a:off x="1812266" y="524262"/>
            <a:ext cx="8912225" cy="862011"/>
          </a:xfrm>
          <a:prstGeom prst="rect">
            <a:avLst/>
          </a:prstGeom>
          <a:noFill/>
          <a:ln>
            <a:noFill/>
          </a:ln>
        </p:spPr>
        <p:txBody>
          <a:bodyPr lIns="91425" tIns="45700" rIns="91425" bIns="45700" anchor="ctr" anchorCtr="0">
            <a:noAutofit/>
          </a:bodyPr>
          <a:lstStyle/>
          <a:p>
            <a:pPr lvl="0" algn="ctr">
              <a:buClr>
                <a:schemeClr val="dk1"/>
              </a:buClr>
              <a:buSzPct val="25000"/>
            </a:pPr>
            <a:r>
              <a:rPr lang="en-US" altLang="zh-CN" sz="4000" b="1" dirty="0" smtClean="0">
                <a:solidFill>
                  <a:schemeClr val="dk1"/>
                </a:solidFill>
                <a:latin typeface="Corbel"/>
                <a:ea typeface="Corbel"/>
                <a:cs typeface="Corbel"/>
                <a:sym typeface="Corbel"/>
              </a:rPr>
              <a:t>Conclusion and Findings</a:t>
            </a:r>
            <a:endParaRPr lang="en-US" altLang="zh-CN" sz="4000" b="1" dirty="0">
              <a:solidFill>
                <a:schemeClr val="dk1"/>
              </a:solidFill>
              <a:latin typeface="Corbel"/>
              <a:ea typeface="Corbel"/>
              <a:cs typeface="Corbel"/>
              <a:sym typeface="Corbel"/>
            </a:endParaRPr>
          </a:p>
        </p:txBody>
      </p:sp>
      <p:sp>
        <p:nvSpPr>
          <p:cNvPr id="5" name="Shape 349"/>
          <p:cNvSpPr txBox="1"/>
          <p:nvPr/>
        </p:nvSpPr>
        <p:spPr>
          <a:xfrm>
            <a:off x="1812266" y="1996066"/>
            <a:ext cx="9706445" cy="4623098"/>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The algorithm based on image subtraction is easy to understand and implement. And the performance in obvious smear is good. However, some artifact, like small blur section, would be hard to find since the difference between smear and background is small when these artifacts are in sky or cloud. </a:t>
            </a:r>
            <a:endParaRPr lang="en-US" sz="2800" dirty="0">
              <a:solidFill>
                <a:schemeClr val="dk1"/>
              </a:solidFill>
            </a:endParaRPr>
          </a:p>
        </p:txBody>
      </p:sp>
    </p:spTree>
    <p:extLst>
      <p:ext uri="{BB962C8B-B14F-4D97-AF65-F5344CB8AC3E}">
        <p14:creationId xmlns:p14="http://schemas.microsoft.com/office/powerpoint/2010/main" val="13071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5875" y="625475"/>
            <a:ext cx="8229600" cy="935038"/>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1" i="0" u="none" strike="noStrike" cap="none">
                <a:solidFill>
                  <a:schemeClr val="dk1"/>
                </a:solidFill>
                <a:latin typeface="Times New Roman"/>
                <a:ea typeface="Times New Roman"/>
                <a:cs typeface="Times New Roman"/>
                <a:sym typeface="Times New Roman"/>
              </a:rPr>
              <a:t>Outlines</a:t>
            </a:r>
            <a:r>
              <a:rPr lang="en-US" sz="3200" b="1" i="0" u="none" strike="noStrike" cap="none">
                <a:solidFill>
                  <a:schemeClr val="dk1"/>
                </a:solidFill>
                <a:latin typeface="Times New Roman"/>
                <a:ea typeface="Times New Roman"/>
                <a:cs typeface="Times New Roman"/>
                <a:sym typeface="Times New Roman"/>
              </a:rPr>
              <a:t> :</a:t>
            </a:r>
          </a:p>
        </p:txBody>
      </p:sp>
      <p:grpSp>
        <p:nvGrpSpPr>
          <p:cNvPr id="287" name="Shape 287"/>
          <p:cNvGrpSpPr/>
          <p:nvPr/>
        </p:nvGrpSpPr>
        <p:grpSpPr>
          <a:xfrm>
            <a:off x="2020022" y="1250949"/>
            <a:ext cx="8972458" cy="4837905"/>
            <a:chOff x="-1473" y="881"/>
            <a:chExt cx="6207" cy="3047"/>
          </a:xfrm>
        </p:grpSpPr>
        <p:sp>
          <p:nvSpPr>
            <p:cNvPr id="288" name="Shape 288"/>
            <p:cNvSpPr/>
            <p:nvPr/>
          </p:nvSpPr>
          <p:spPr>
            <a:xfrm rot="5400000">
              <a:off x="-1491" y="907"/>
              <a:ext cx="3039" cy="3004"/>
            </a:xfrm>
            <a:custGeom>
              <a:avLst/>
              <a:gdLst/>
              <a:ahLst/>
              <a:cxnLst/>
              <a:rect l="0" t="0" r="0" b="0"/>
              <a:pathLst>
                <a:path w="120000" h="120000" extrusionOk="0">
                  <a:moveTo>
                    <a:pt x="1794" y="59116"/>
                  </a:moveTo>
                  <a:cubicBezTo>
                    <a:pt x="2277" y="27311"/>
                    <a:pt x="28194" y="1783"/>
                    <a:pt x="60000" y="1788"/>
                  </a:cubicBezTo>
                  <a:cubicBezTo>
                    <a:pt x="91800" y="1788"/>
                    <a:pt x="117716" y="27311"/>
                    <a:pt x="118200" y="59116"/>
                  </a:cubicBezTo>
                  <a:lnTo>
                    <a:pt x="119988" y="59088"/>
                  </a:lnTo>
                  <a:cubicBezTo>
                    <a:pt x="119494" y="26311"/>
                    <a:pt x="92777" y="-5"/>
                    <a:pt x="59994" y="0"/>
                  </a:cubicBezTo>
                  <a:cubicBezTo>
                    <a:pt x="27216" y="0"/>
                    <a:pt x="500" y="26311"/>
                    <a:pt x="5" y="59088"/>
                  </a:cubicBezTo>
                  <a:close/>
                </a:path>
              </a:pathLst>
            </a:custGeom>
            <a:gradFill>
              <a:gsLst>
                <a:gs pos="0">
                  <a:srgbClr val="F0F0F0"/>
                </a:gs>
                <a:gs pos="50000">
                  <a:schemeClr val="lt2"/>
                </a:gs>
                <a:gs pos="100000">
                  <a:srgbClr val="F0F0F0"/>
                </a:gs>
              </a:gsLst>
              <a:lin ang="0"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89" name="Shape 289"/>
            <p:cNvSpPr txBox="1"/>
            <p:nvPr/>
          </p:nvSpPr>
          <p:spPr>
            <a:xfrm>
              <a:off x="-1456" y="881"/>
              <a:ext cx="3004" cy="303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Corbel"/>
                <a:buNone/>
              </a:pPr>
              <a:endParaRPr sz="1800" b="0" i="0" u="none" strike="noStrike" cap="none">
                <a:solidFill>
                  <a:srgbClr val="000000"/>
                </a:solidFill>
                <a:latin typeface="Arial"/>
                <a:ea typeface="Arial"/>
                <a:cs typeface="Arial"/>
                <a:sym typeface="Arial"/>
              </a:endParaRPr>
            </a:p>
          </p:txBody>
        </p:sp>
        <p:sp>
          <p:nvSpPr>
            <p:cNvPr id="290" name="Shape 290"/>
            <p:cNvSpPr/>
            <p:nvPr/>
          </p:nvSpPr>
          <p:spPr>
            <a:xfrm rot="5400000" flipH="1">
              <a:off x="-1234" y="1147"/>
              <a:ext cx="2540" cy="2473"/>
            </a:xfrm>
            <a:custGeom>
              <a:avLst/>
              <a:gdLst/>
              <a:ahLst/>
              <a:cxnLst/>
              <a:rect l="0" t="0" r="0" b="0"/>
              <a:pathLst>
                <a:path w="120000" h="120000" extrusionOk="0">
                  <a:moveTo>
                    <a:pt x="59688" y="60000"/>
                  </a:moveTo>
                  <a:cubicBezTo>
                    <a:pt x="59688" y="59827"/>
                    <a:pt x="59827" y="59688"/>
                    <a:pt x="60000" y="59688"/>
                  </a:cubicBezTo>
                  <a:cubicBezTo>
                    <a:pt x="60166" y="59683"/>
                    <a:pt x="60305" y="59827"/>
                    <a:pt x="60311" y="59994"/>
                  </a:cubicBezTo>
                  <a:lnTo>
                    <a:pt x="120000" y="60000"/>
                  </a:lnTo>
                  <a:cubicBezTo>
                    <a:pt x="120000" y="26861"/>
                    <a:pt x="93133" y="0"/>
                    <a:pt x="60000" y="0"/>
                  </a:cubicBezTo>
                  <a:cubicBezTo>
                    <a:pt x="26861" y="0"/>
                    <a:pt x="0" y="26861"/>
                    <a:pt x="0" y="60000"/>
                  </a:cubicBezTo>
                  <a:lnTo>
                    <a:pt x="59688" y="60000"/>
                  </a:lnTo>
                  <a:close/>
                </a:path>
              </a:pathLst>
            </a:custGeom>
            <a:gradFill>
              <a:gsLst>
                <a:gs pos="0">
                  <a:srgbClr val="CDD0D1">
                    <a:alpha val="40392"/>
                  </a:srgbClr>
                </a:gs>
                <a:gs pos="100000">
                  <a:srgbClr val="FFFFFF"/>
                </a:gs>
              </a:gsLst>
              <a:lin ang="5400000"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1" name="Shape 291"/>
            <p:cNvSpPr txBox="1"/>
            <p:nvPr/>
          </p:nvSpPr>
          <p:spPr>
            <a:xfrm flipH="1">
              <a:off x="-1191" y="1092"/>
              <a:ext cx="2473" cy="254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Corbel"/>
                <a:buNone/>
              </a:pPr>
              <a:endParaRPr sz="1800" b="0" i="0" u="none" strike="noStrike" cap="none">
                <a:solidFill>
                  <a:srgbClr val="000000"/>
                </a:solidFill>
                <a:latin typeface="Century Gothic"/>
                <a:ea typeface="Century Gothic"/>
                <a:cs typeface="Century Gothic"/>
                <a:sym typeface="Century Gothic"/>
              </a:endParaRPr>
            </a:p>
          </p:txBody>
        </p:sp>
        <p:sp>
          <p:nvSpPr>
            <p:cNvPr id="292" name="Shape 292"/>
            <p:cNvSpPr/>
            <p:nvPr/>
          </p:nvSpPr>
          <p:spPr>
            <a:xfrm>
              <a:off x="1218" y="930"/>
              <a:ext cx="3501" cy="318"/>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1" i="0" u="none" strike="noStrike" cap="none" dirty="0">
                  <a:solidFill>
                    <a:schemeClr val="dk1"/>
                  </a:solidFill>
                  <a:latin typeface="Arial"/>
                  <a:ea typeface="Arial"/>
                  <a:cs typeface="Arial"/>
                  <a:sym typeface="Arial"/>
                </a:rPr>
                <a:t>Background and </a:t>
              </a:r>
              <a:r>
                <a:rPr lang="en-US" sz="1800" b="1" dirty="0" smtClean="0">
                  <a:solidFill>
                    <a:schemeClr val="dk1"/>
                  </a:solidFill>
                </a:rPr>
                <a:t>Introduction</a:t>
              </a:r>
              <a:endParaRPr lang="en-US" sz="1800" b="1" i="0" u="none" strike="noStrike" cap="none" dirty="0">
                <a:solidFill>
                  <a:srgbClr val="3F762A"/>
                </a:solidFill>
                <a:latin typeface="Arial"/>
                <a:ea typeface="Arial"/>
                <a:cs typeface="Arial"/>
                <a:sym typeface="Arial"/>
              </a:endParaRPr>
            </a:p>
          </p:txBody>
        </p:sp>
        <p:sp>
          <p:nvSpPr>
            <p:cNvPr id="293" name="Shape 293"/>
            <p:cNvSpPr/>
            <p:nvPr/>
          </p:nvSpPr>
          <p:spPr>
            <a:xfrm>
              <a:off x="1688" y="1493"/>
              <a:ext cx="3046" cy="318"/>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lvl="0">
                <a:buClr>
                  <a:srgbClr val="000000"/>
                </a:buClr>
                <a:buSzPct val="25000"/>
              </a:pPr>
              <a:r>
                <a:rPr lang="en-US" altLang="zh-CN" sz="1800" b="1" dirty="0" smtClean="0"/>
                <a:t>Problem Analysis</a:t>
              </a:r>
              <a:endParaRPr lang="en-US" altLang="zh-CN" sz="1800" b="1" dirty="0">
                <a:solidFill>
                  <a:srgbClr val="3F762A"/>
                </a:solidFill>
              </a:endParaRPr>
            </a:p>
          </p:txBody>
        </p:sp>
        <p:sp>
          <p:nvSpPr>
            <p:cNvPr id="294" name="Shape 294"/>
            <p:cNvSpPr/>
            <p:nvPr/>
          </p:nvSpPr>
          <p:spPr>
            <a:xfrm>
              <a:off x="1717" y="2578"/>
              <a:ext cx="3016" cy="353"/>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lvl="0">
                <a:buClr>
                  <a:srgbClr val="000000"/>
                </a:buClr>
                <a:buSzPct val="25000"/>
              </a:pPr>
              <a:r>
                <a:rPr lang="en-US" altLang="zh-CN" sz="1800" b="1" dirty="0"/>
                <a:t>Algorithm Implementation</a:t>
              </a:r>
            </a:p>
          </p:txBody>
        </p:sp>
        <p:sp>
          <p:nvSpPr>
            <p:cNvPr id="295" name="Shape 295"/>
            <p:cNvSpPr/>
            <p:nvPr/>
          </p:nvSpPr>
          <p:spPr>
            <a:xfrm>
              <a:off x="1787" y="2036"/>
              <a:ext cx="2946" cy="318"/>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lang="en-US" sz="1800" b="1" i="0" u="none" strike="noStrike" cap="none" dirty="0">
                <a:solidFill>
                  <a:srgbClr val="3F762A"/>
                </a:solidFill>
                <a:latin typeface="Arial"/>
                <a:ea typeface="Arial"/>
                <a:cs typeface="Arial"/>
                <a:sym typeface="Arial"/>
              </a:endParaRPr>
            </a:p>
          </p:txBody>
        </p:sp>
      </p:grpSp>
      <p:grpSp>
        <p:nvGrpSpPr>
          <p:cNvPr id="296" name="Shape 296"/>
          <p:cNvGrpSpPr/>
          <p:nvPr/>
        </p:nvGrpSpPr>
        <p:grpSpPr>
          <a:xfrm>
            <a:off x="4822825" y="1319213"/>
            <a:ext cx="912813" cy="638174"/>
            <a:chOff x="2915541" y="383856"/>
            <a:chExt cx="912813" cy="638174"/>
          </a:xfrm>
        </p:grpSpPr>
        <p:sp>
          <p:nvSpPr>
            <p:cNvPr id="297" name="Shape 297">
              <a:hlinkClick r:id="rId3"/>
            </p:cNvPr>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298" name="Shape 298"/>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i="0" u="none" strike="noStrike" cap="none">
                  <a:solidFill>
                    <a:srgbClr val="000000"/>
                  </a:solidFill>
                  <a:latin typeface="Times New Roman"/>
                  <a:ea typeface="Times New Roman"/>
                  <a:cs typeface="Times New Roman"/>
                  <a:sym typeface="Times New Roman"/>
                </a:rPr>
                <a:t>1.</a:t>
              </a:r>
            </a:p>
          </p:txBody>
        </p:sp>
      </p:grpSp>
      <p:grpSp>
        <p:nvGrpSpPr>
          <p:cNvPr id="299" name="Shape 299"/>
          <p:cNvGrpSpPr/>
          <p:nvPr/>
        </p:nvGrpSpPr>
        <p:grpSpPr>
          <a:xfrm>
            <a:off x="5516563" y="2128838"/>
            <a:ext cx="912812" cy="638174"/>
            <a:chOff x="2915541" y="383856"/>
            <a:chExt cx="912813" cy="638174"/>
          </a:xfrm>
        </p:grpSpPr>
        <p:sp>
          <p:nvSpPr>
            <p:cNvPr id="300" name="Shape 300"/>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301" name="Shape 301">
              <a:hlinkClick r:id="rId4"/>
            </p:cNvPr>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i="0" u="none" strike="noStrike" cap="none">
                  <a:solidFill>
                    <a:srgbClr val="000000"/>
                  </a:solidFill>
                  <a:latin typeface="Times New Roman"/>
                  <a:ea typeface="Times New Roman"/>
                  <a:cs typeface="Times New Roman"/>
                  <a:sym typeface="Times New Roman"/>
                </a:rPr>
                <a:t>2.</a:t>
              </a:r>
            </a:p>
          </p:txBody>
        </p:sp>
      </p:grpSp>
      <p:grpSp>
        <p:nvGrpSpPr>
          <p:cNvPr id="302" name="Shape 302"/>
          <p:cNvGrpSpPr/>
          <p:nvPr/>
        </p:nvGrpSpPr>
        <p:grpSpPr>
          <a:xfrm>
            <a:off x="5719763" y="3016248"/>
            <a:ext cx="912812" cy="638174"/>
            <a:chOff x="2915541" y="383856"/>
            <a:chExt cx="912813" cy="638174"/>
          </a:xfrm>
        </p:grpSpPr>
        <p:sp>
          <p:nvSpPr>
            <p:cNvPr id="303" name="Shape 303"/>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304" name="Shape 304">
              <a:hlinkClick r:id="rId5"/>
            </p:cNvPr>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i="0" u="none" strike="noStrike" cap="none">
                  <a:solidFill>
                    <a:srgbClr val="000000"/>
                  </a:solidFill>
                  <a:latin typeface="Times New Roman"/>
                  <a:ea typeface="Times New Roman"/>
                  <a:cs typeface="Times New Roman"/>
                  <a:sym typeface="Times New Roman"/>
                </a:rPr>
                <a:t>3.</a:t>
              </a:r>
            </a:p>
          </p:txBody>
        </p:sp>
      </p:grpSp>
      <p:grpSp>
        <p:nvGrpSpPr>
          <p:cNvPr id="305" name="Shape 305"/>
          <p:cNvGrpSpPr/>
          <p:nvPr/>
        </p:nvGrpSpPr>
        <p:grpSpPr>
          <a:xfrm>
            <a:off x="5661025" y="3851274"/>
            <a:ext cx="912813" cy="638174"/>
            <a:chOff x="2915541" y="383856"/>
            <a:chExt cx="912813" cy="638174"/>
          </a:xfrm>
        </p:grpSpPr>
        <p:sp>
          <p:nvSpPr>
            <p:cNvPr id="306" name="Shape 306"/>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307" name="Shape 307"/>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i="0" u="none" strike="noStrike" cap="none">
                  <a:solidFill>
                    <a:srgbClr val="000000"/>
                  </a:solidFill>
                  <a:latin typeface="Times New Roman"/>
                  <a:ea typeface="Times New Roman"/>
                  <a:cs typeface="Times New Roman"/>
                  <a:sym typeface="Times New Roman"/>
                </a:rPr>
                <a:t>4.</a:t>
              </a:r>
            </a:p>
          </p:txBody>
        </p:sp>
      </p:grpSp>
      <p:grpSp>
        <p:nvGrpSpPr>
          <p:cNvPr id="308" name="Shape 308"/>
          <p:cNvGrpSpPr/>
          <p:nvPr/>
        </p:nvGrpSpPr>
        <p:grpSpPr>
          <a:xfrm>
            <a:off x="5290264" y="4767262"/>
            <a:ext cx="912813" cy="638174"/>
            <a:chOff x="2915541" y="383856"/>
            <a:chExt cx="912813" cy="638174"/>
          </a:xfrm>
        </p:grpSpPr>
        <p:sp>
          <p:nvSpPr>
            <p:cNvPr id="309" name="Shape 309"/>
            <p:cNvSpPr/>
            <p:nvPr/>
          </p:nvSpPr>
          <p:spPr>
            <a:xfrm>
              <a:off x="2915541" y="383856"/>
              <a:ext cx="912813" cy="638174"/>
            </a:xfrm>
            <a:prstGeom prst="rightArrow">
              <a:avLst>
                <a:gd name="adj1" fmla="val 50000"/>
                <a:gd name="adj2" fmla="val 50000"/>
              </a:avLst>
            </a:prstGeom>
            <a:solidFill>
              <a:schemeClr val="accent1"/>
            </a:solidFill>
            <a:ln w="15875" cap="rnd" cmpd="sng">
              <a:solidFill>
                <a:srgbClr val="237DA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Corbel"/>
                <a:buNone/>
              </a:pPr>
              <a:endParaRPr sz="1800" b="0" i="0" u="none" strike="noStrike" cap="none">
                <a:solidFill>
                  <a:srgbClr val="FFFFFF"/>
                </a:solidFill>
                <a:latin typeface="Century Gothic"/>
                <a:ea typeface="Century Gothic"/>
                <a:cs typeface="Century Gothic"/>
                <a:sym typeface="Century Gothic"/>
              </a:endParaRPr>
            </a:p>
          </p:txBody>
        </p:sp>
        <p:sp>
          <p:nvSpPr>
            <p:cNvPr id="310" name="Shape 310"/>
            <p:cNvSpPr txBox="1"/>
            <p:nvPr/>
          </p:nvSpPr>
          <p:spPr>
            <a:xfrm>
              <a:off x="3185616" y="476672"/>
              <a:ext cx="522288" cy="39687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2000" b="1" dirty="0">
                  <a:latin typeface="Times New Roman"/>
                  <a:ea typeface="Times New Roman"/>
                  <a:cs typeface="Times New Roman"/>
                  <a:sym typeface="Times New Roman"/>
                </a:rPr>
                <a:t>5</a:t>
              </a:r>
              <a:r>
                <a:rPr lang="en-US" sz="2000" b="1" i="0" u="none" strike="noStrike" cap="none" dirty="0" smtClean="0">
                  <a:solidFill>
                    <a:srgbClr val="000000"/>
                  </a:solidFill>
                  <a:latin typeface="Times New Roman"/>
                  <a:ea typeface="Times New Roman"/>
                  <a:cs typeface="Times New Roman"/>
                  <a:sym typeface="Times New Roman"/>
                </a:rPr>
                <a:t>.</a:t>
              </a:r>
              <a:endParaRPr lang="en-US" sz="2000" b="1" i="0" u="none" strike="noStrike" cap="none" dirty="0">
                <a:solidFill>
                  <a:srgbClr val="000000"/>
                </a:solidFill>
                <a:latin typeface="Times New Roman"/>
                <a:ea typeface="Times New Roman"/>
                <a:cs typeface="Times New Roman"/>
                <a:sym typeface="Times New Roman"/>
              </a:endParaRPr>
            </a:p>
          </p:txBody>
        </p:sp>
      </p:grpSp>
      <p:pic>
        <p:nvPicPr>
          <p:cNvPr id="312" name="Shape 312"/>
          <p:cNvPicPr preferRelativeResize="0"/>
          <p:nvPr/>
        </p:nvPicPr>
        <p:blipFill rotWithShape="1">
          <a:blip r:embed="rId6">
            <a:alphaModFix/>
          </a:blip>
          <a:srcRect/>
          <a:stretch/>
        </p:blipFill>
        <p:spPr>
          <a:xfrm>
            <a:off x="1052208" y="1658602"/>
            <a:ext cx="4072419" cy="3730110"/>
          </a:xfrm>
          <a:prstGeom prst="ellipse">
            <a:avLst/>
          </a:prstGeom>
          <a:noFill/>
          <a:ln>
            <a:noFill/>
          </a:ln>
          <a:effectLst>
            <a:outerShdw blurRad="127000" algn="bl" rotWithShape="0">
              <a:srgbClr val="000000"/>
            </a:outerShdw>
          </a:effectLst>
        </p:spPr>
      </p:pic>
      <p:sp>
        <p:nvSpPr>
          <p:cNvPr id="34" name="Shape 293"/>
          <p:cNvSpPr/>
          <p:nvPr/>
        </p:nvSpPr>
        <p:spPr>
          <a:xfrm>
            <a:off x="6731034" y="3068568"/>
            <a:ext cx="4260002" cy="504908"/>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lvl="0">
              <a:buClr>
                <a:srgbClr val="000000"/>
              </a:buClr>
              <a:buSzPct val="25000"/>
            </a:pPr>
            <a:r>
              <a:rPr lang="en-US" altLang="zh-CN" sz="1800" b="1" dirty="0" smtClean="0"/>
              <a:t>Proposed Solution</a:t>
            </a:r>
            <a:endParaRPr lang="en-US" altLang="zh-CN" sz="1800" b="1" dirty="0"/>
          </a:p>
        </p:txBody>
      </p:sp>
      <p:sp>
        <p:nvSpPr>
          <p:cNvPr id="38" name="Shape 311"/>
          <p:cNvSpPr/>
          <p:nvPr/>
        </p:nvSpPr>
        <p:spPr>
          <a:xfrm>
            <a:off x="6272556" y="4868233"/>
            <a:ext cx="4989513" cy="508000"/>
          </a:xfrm>
          <a:prstGeom prst="roundRect">
            <a:avLst>
              <a:gd name="adj" fmla="val 50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455F51"/>
              </a:buClr>
              <a:buSzPct val="25000"/>
              <a:buFont typeface="Noto Sans Symbols"/>
              <a:buNone/>
            </a:pPr>
            <a:r>
              <a:rPr lang="en-US" sz="1800" b="1" dirty="0" smtClean="0"/>
              <a:t>Conclusions and Findings</a:t>
            </a:r>
            <a:endParaRPr lang="en-US" sz="1800" b="1"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5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gtEl>
                                        <p:attrNameLst>
                                          <p:attrName>style.visibility</p:attrName>
                                        </p:attrNameLst>
                                      </p:cBhvr>
                                      <p:to>
                                        <p:strVal val="visible"/>
                                      </p:to>
                                    </p:set>
                                    <p:animEffect transition="in" filter="fade">
                                      <p:cBhvr>
                                        <p:cTn id="12" dur="500"/>
                                        <p:tgtEl>
                                          <p:spTgt spid="2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2"/>
                                        </p:tgtEl>
                                        <p:attrNameLst>
                                          <p:attrName>style.visibility</p:attrName>
                                        </p:attrNameLst>
                                      </p:cBhvr>
                                      <p:to>
                                        <p:strVal val="visible"/>
                                      </p:to>
                                    </p:set>
                                    <p:animEffect transition="in" filter="fade">
                                      <p:cBhvr>
                                        <p:cTn id="17" dur="500"/>
                                        <p:tgtEl>
                                          <p:spTgt spid="3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5"/>
                                        </p:tgtEl>
                                        <p:attrNameLst>
                                          <p:attrName>style.visibility</p:attrName>
                                        </p:attrNameLst>
                                      </p:cBhvr>
                                      <p:to>
                                        <p:strVal val="visible"/>
                                      </p:to>
                                    </p:set>
                                    <p:animEffect transition="in" filter="fade">
                                      <p:cBhvr>
                                        <p:cTn id="22" dur="500"/>
                                        <p:tgtEl>
                                          <p:spTgt spid="3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8"/>
                                        </p:tgtEl>
                                        <p:attrNameLst>
                                          <p:attrName>style.visibility</p:attrName>
                                        </p:attrNameLst>
                                      </p:cBhvr>
                                      <p:to>
                                        <p:strVal val="visible"/>
                                      </p:to>
                                    </p:set>
                                    <p:animEffect transition="in" filter="fade">
                                      <p:cBhvr>
                                        <p:cTn id="27"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1812266" y="524262"/>
            <a:ext cx="8912225" cy="862011"/>
          </a:xfrm>
          <a:prstGeom prst="rect">
            <a:avLst/>
          </a:prstGeom>
          <a:noFill/>
          <a:ln>
            <a:noFill/>
          </a:ln>
        </p:spPr>
        <p:txBody>
          <a:bodyPr lIns="91425" tIns="45700" rIns="91425" bIns="45700" anchor="ctr" anchorCtr="0">
            <a:noAutofit/>
          </a:bodyPr>
          <a:lstStyle/>
          <a:p>
            <a:pPr lvl="0">
              <a:buSzPct val="25000"/>
            </a:pPr>
            <a:r>
              <a:rPr lang="en-US" altLang="zh-CN" b="1" dirty="0">
                <a:latin typeface="Corbel" panose="020B0503020204020204" pitchFamily="34" charset="0"/>
                <a:ea typeface="Arial"/>
                <a:cs typeface="Arial"/>
                <a:sym typeface="Arial"/>
              </a:rPr>
              <a:t>Background</a:t>
            </a:r>
            <a:r>
              <a:rPr lang="en-US" altLang="zh-CN" b="1" dirty="0">
                <a:latin typeface="Arial"/>
                <a:ea typeface="Arial"/>
                <a:cs typeface="Arial"/>
                <a:sym typeface="Arial"/>
              </a:rPr>
              <a:t> and </a:t>
            </a:r>
            <a:r>
              <a:rPr lang="en-US" altLang="zh-CN" b="1" dirty="0"/>
              <a:t>Introduction</a:t>
            </a:r>
            <a:endParaRPr lang="en-US" altLang="zh-CN" b="1" dirty="0">
              <a:solidFill>
                <a:srgbClr val="3F762A"/>
              </a:solidFill>
              <a:latin typeface="Arial"/>
              <a:ea typeface="Arial"/>
              <a:cs typeface="Arial"/>
              <a:sym typeface="Arial"/>
            </a:endParaRPr>
          </a:p>
        </p:txBody>
      </p:sp>
      <p:sp>
        <p:nvSpPr>
          <p:cNvPr id="318" name="Shape 318"/>
          <p:cNvSpPr txBox="1"/>
          <p:nvPr/>
        </p:nvSpPr>
        <p:spPr>
          <a:xfrm>
            <a:off x="1375538" y="2041366"/>
            <a:ext cx="10143173" cy="337679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186C3"/>
              </a:buClr>
              <a:buSzPct val="25000"/>
              <a:buFont typeface="Arial"/>
              <a:buNone/>
            </a:pPr>
            <a:r>
              <a:rPr lang="en-US" sz="2200" dirty="0" smtClean="0">
                <a:solidFill>
                  <a:srgbClr val="3F3F3F"/>
                </a:solidFill>
              </a:rPr>
              <a:t>Nowadays, Many autonomous systems use camera to perceive environment since camera could provide very detailed information and low consumption. </a:t>
            </a:r>
          </a:p>
          <a:p>
            <a:pPr marL="0" marR="0" lvl="0" indent="0" algn="l" rtl="0">
              <a:lnSpc>
                <a:spcPct val="100000"/>
              </a:lnSpc>
              <a:spcBef>
                <a:spcPts val="0"/>
              </a:spcBef>
              <a:spcAft>
                <a:spcPts val="0"/>
              </a:spcAft>
              <a:buClr>
                <a:srgbClr val="1186C3"/>
              </a:buClr>
              <a:buSzPct val="25000"/>
              <a:buFont typeface="Arial"/>
              <a:buNone/>
            </a:pPr>
            <a:endParaRPr lang="en-US" sz="2200" dirty="0">
              <a:solidFill>
                <a:srgbClr val="3F3F3F"/>
              </a:solidFill>
            </a:endParaRPr>
          </a:p>
          <a:p>
            <a:pPr marL="0" marR="0" lvl="0" indent="0" algn="l" rtl="0">
              <a:lnSpc>
                <a:spcPct val="100000"/>
              </a:lnSpc>
              <a:spcBef>
                <a:spcPts val="0"/>
              </a:spcBef>
              <a:spcAft>
                <a:spcPts val="0"/>
              </a:spcAft>
              <a:buClr>
                <a:srgbClr val="1186C3"/>
              </a:buClr>
              <a:buSzPct val="25000"/>
              <a:buFont typeface="Arial"/>
              <a:buNone/>
            </a:pPr>
            <a:r>
              <a:rPr lang="en-US" sz="2200" dirty="0" smtClean="0">
                <a:solidFill>
                  <a:srgbClr val="3F3F3F"/>
                </a:solidFill>
              </a:rPr>
              <a:t>However, the performance of these systems would be deteriorated when the camera’s view is obstructed.</a:t>
            </a:r>
          </a:p>
          <a:p>
            <a:pPr marL="0" marR="0" lvl="0" indent="0" algn="l" rtl="0">
              <a:lnSpc>
                <a:spcPct val="100000"/>
              </a:lnSpc>
              <a:spcBef>
                <a:spcPts val="0"/>
              </a:spcBef>
              <a:spcAft>
                <a:spcPts val="0"/>
              </a:spcAft>
              <a:buClr>
                <a:srgbClr val="1186C3"/>
              </a:buClr>
              <a:buSzPct val="25000"/>
              <a:buFont typeface="Arial"/>
              <a:buNone/>
            </a:pPr>
            <a:endParaRPr lang="en-US" sz="2200" dirty="0">
              <a:solidFill>
                <a:srgbClr val="3F3F3F"/>
              </a:solidFill>
            </a:endParaRPr>
          </a:p>
          <a:p>
            <a:pPr marL="0" marR="0" lvl="0" indent="0" algn="l" rtl="0">
              <a:lnSpc>
                <a:spcPct val="100000"/>
              </a:lnSpc>
              <a:spcBef>
                <a:spcPts val="0"/>
              </a:spcBef>
              <a:spcAft>
                <a:spcPts val="0"/>
              </a:spcAft>
              <a:buClr>
                <a:srgbClr val="1186C3"/>
              </a:buClr>
              <a:buSzPct val="25000"/>
              <a:buFont typeface="Arial"/>
              <a:buNone/>
            </a:pPr>
            <a:r>
              <a:rPr lang="en-US" sz="2200" dirty="0" smtClean="0">
                <a:solidFill>
                  <a:srgbClr val="3F3F3F"/>
                </a:solidFill>
              </a:rPr>
              <a:t>Therefore, we need a method to detect these smear on lens, then, we could use the detected result to recover the image we collected from camera</a:t>
            </a:r>
          </a:p>
          <a:p>
            <a:pPr marL="0" marR="0" lvl="0" indent="0" algn="l" rtl="0">
              <a:lnSpc>
                <a:spcPct val="100000"/>
              </a:lnSpc>
              <a:spcBef>
                <a:spcPts val="0"/>
              </a:spcBef>
              <a:spcAft>
                <a:spcPts val="0"/>
              </a:spcAft>
              <a:buClr>
                <a:srgbClr val="1186C3"/>
              </a:buClr>
              <a:buSzPct val="25000"/>
              <a:buFont typeface="Arial"/>
              <a:buNone/>
            </a:pPr>
            <a:endParaRPr lang="en-US" sz="2200" b="1" i="0" u="none" strike="noStrike" cap="none" dirty="0">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1186C3"/>
              </a:buClr>
              <a:buSzPct val="25000"/>
              <a:buFont typeface="Arial"/>
              <a:buNone/>
            </a:pPr>
            <a:endParaRPr lang="en-US" sz="2800" b="1" i="0" u="none" strike="noStrike" cap="none" dirty="0">
              <a:solidFill>
                <a:srgbClr val="1186C3"/>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5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794491" y="222237"/>
            <a:ext cx="8912100" cy="861900"/>
          </a:xfrm>
          <a:prstGeom prst="rect">
            <a:avLst/>
          </a:prstGeom>
          <a:noFill/>
          <a:ln>
            <a:noFill/>
          </a:ln>
        </p:spPr>
        <p:txBody>
          <a:bodyPr lIns="91425" tIns="45700" rIns="91425" bIns="45700" anchor="ctr" anchorCtr="0">
            <a:noAutofit/>
          </a:bodyPr>
          <a:lstStyle/>
          <a:p>
            <a:pPr lvl="0">
              <a:buSzPct val="25000"/>
            </a:pPr>
            <a:r>
              <a:rPr lang="en-US" altLang="zh-CN" b="1" dirty="0" smtClean="0">
                <a:latin typeface="Corbel" panose="020B0503020204020204" pitchFamily="34" charset="0"/>
                <a:ea typeface="Arial"/>
                <a:cs typeface="Arial"/>
                <a:sym typeface="Arial"/>
              </a:rPr>
              <a:t>Problem Analysis</a:t>
            </a:r>
            <a:endParaRPr lang="en-US" altLang="zh-CN" b="1" dirty="0">
              <a:solidFill>
                <a:srgbClr val="3F762A"/>
              </a:solidFill>
              <a:latin typeface="Arial"/>
              <a:ea typeface="Arial"/>
              <a:cs typeface="Arial"/>
              <a:sym typeface="Arial"/>
            </a:endParaRPr>
          </a:p>
        </p:txBody>
      </p:sp>
      <p:sp>
        <p:nvSpPr>
          <p:cNvPr id="6" name="Shape 318"/>
          <p:cNvSpPr txBox="1"/>
          <p:nvPr/>
        </p:nvSpPr>
        <p:spPr>
          <a:xfrm>
            <a:off x="1285156" y="2345253"/>
            <a:ext cx="10342737" cy="26225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186C3"/>
              </a:buClr>
              <a:buSzPct val="25000"/>
              <a:buFont typeface="Arial"/>
              <a:buNone/>
            </a:pPr>
            <a:r>
              <a:rPr lang="en-US" sz="2400" dirty="0" smtClean="0"/>
              <a:t>The data which needs to be used for smear detection is a serial of street view captured by camera on a car. The view in each image is some kind of different. Then we noticed the smear would appear in every image since it is on the lens. So we could find a solution to detect smear on lens if we only looking for static element which appears in every image.</a:t>
            </a:r>
          </a:p>
          <a:p>
            <a:pPr marL="0" marR="0" lvl="0" indent="0" algn="l" rtl="0">
              <a:lnSpc>
                <a:spcPct val="100000"/>
              </a:lnSpc>
              <a:spcBef>
                <a:spcPts val="0"/>
              </a:spcBef>
              <a:spcAft>
                <a:spcPts val="0"/>
              </a:spcAft>
              <a:buClr>
                <a:srgbClr val="1186C3"/>
              </a:buClr>
              <a:buSzPct val="25000"/>
              <a:buFont typeface="Arial"/>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1812266" y="524262"/>
            <a:ext cx="8912225"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b="1" dirty="0" smtClean="0"/>
              <a:t>Proposed solution</a:t>
            </a:r>
            <a:endParaRPr lang="en-US" sz="4000" b="1" i="0" u="none" strike="noStrike" cap="none" dirty="0">
              <a:solidFill>
                <a:schemeClr val="dk1"/>
              </a:solidFill>
              <a:latin typeface="Corbel"/>
              <a:ea typeface="Corbel"/>
              <a:cs typeface="Corbel"/>
              <a:sym typeface="Corbel"/>
            </a:endParaRPr>
          </a:p>
        </p:txBody>
      </p:sp>
      <p:sp>
        <p:nvSpPr>
          <p:cNvPr id="9" name="Shape 318"/>
          <p:cNvSpPr txBox="1"/>
          <p:nvPr/>
        </p:nvSpPr>
        <p:spPr>
          <a:xfrm>
            <a:off x="1435281" y="2368911"/>
            <a:ext cx="10438272" cy="39772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1186C3"/>
              </a:buClr>
              <a:buSzPct val="25000"/>
              <a:buFont typeface="Arial"/>
              <a:buNone/>
            </a:pPr>
            <a:r>
              <a:rPr lang="en-US" sz="2400" dirty="0" smtClean="0"/>
              <a:t>To find the static element in every image, we would like to use image subtraction to find the difference between two image since the static element would remain a low value in image, and dynamic element would still keep high value in image. Then we can know the low value section(darkest section) would be the smear we need to detect.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p:nvPr/>
        </p:nvSpPr>
        <p:spPr>
          <a:xfrm>
            <a:off x="1812266" y="524262"/>
            <a:ext cx="8912225"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a:t>
            </a:r>
            <a:endParaRPr lang="en-US" sz="4000" b="1" i="0" u="none" strike="noStrike" cap="none" dirty="0">
              <a:solidFill>
                <a:schemeClr val="dk1"/>
              </a:solidFill>
              <a:latin typeface="Corbel"/>
              <a:ea typeface="Corbel"/>
              <a:cs typeface="Corbel"/>
              <a:sym typeface="Corbel"/>
            </a:endParaRPr>
          </a:p>
        </p:txBody>
      </p:sp>
      <p:sp>
        <p:nvSpPr>
          <p:cNvPr id="349" name="Shape 349"/>
          <p:cNvSpPr txBox="1"/>
          <p:nvPr/>
        </p:nvSpPr>
        <p:spPr>
          <a:xfrm>
            <a:off x="1956178" y="1386273"/>
            <a:ext cx="10235822" cy="4959936"/>
          </a:xfrm>
          <a:prstGeom prst="rect">
            <a:avLst/>
          </a:prstGeom>
          <a:noFill/>
          <a:ln>
            <a:noFill/>
          </a:ln>
        </p:spPr>
        <p:txBody>
          <a:bodyPr lIns="91425" tIns="45700" rIns="91425" bIns="45700" anchor="t" anchorCtr="0">
            <a:noAutofit/>
          </a:bodyPr>
          <a:lstStyle/>
          <a:p>
            <a:pPr lvl="0">
              <a:buClr>
                <a:srgbClr val="1186C3"/>
              </a:buClr>
              <a:buSzPct val="25000"/>
            </a:pPr>
            <a:r>
              <a:rPr lang="en-US" sz="2000" dirty="0" smtClean="0">
                <a:solidFill>
                  <a:schemeClr val="dk1"/>
                </a:solidFill>
              </a:rPr>
              <a:t>Step 1. Convert each image to gray since color has no help in smear detection</a:t>
            </a:r>
          </a:p>
          <a:p>
            <a:pPr lvl="0">
              <a:buClr>
                <a:srgbClr val="1186C3"/>
              </a:buClr>
              <a:buSzPct val="25000"/>
            </a:pPr>
            <a:endParaRPr lang="en-US" sz="2000" dirty="0">
              <a:solidFill>
                <a:schemeClr val="dk1"/>
              </a:solidFill>
            </a:endParaRPr>
          </a:p>
          <a:p>
            <a:pPr lvl="0">
              <a:buClr>
                <a:srgbClr val="1186C3"/>
              </a:buClr>
              <a:buSzPct val="25000"/>
            </a:pPr>
            <a:r>
              <a:rPr lang="en-US" sz="2000" dirty="0" smtClean="0">
                <a:solidFill>
                  <a:schemeClr val="dk1"/>
                </a:solidFill>
              </a:rPr>
              <a:t>Step 2. Subtract a serial of images with certain interval to keep background different.</a:t>
            </a:r>
          </a:p>
          <a:p>
            <a:pPr lvl="0">
              <a:buClr>
                <a:srgbClr val="1186C3"/>
              </a:buClr>
              <a:buSzPct val="25000"/>
            </a:pPr>
            <a:endParaRPr lang="en-US" sz="2000" dirty="0">
              <a:solidFill>
                <a:schemeClr val="dk1"/>
              </a:solidFill>
            </a:endParaRPr>
          </a:p>
          <a:p>
            <a:pPr lvl="0">
              <a:buClr>
                <a:srgbClr val="1186C3"/>
              </a:buClr>
              <a:buSzPct val="25000"/>
            </a:pPr>
            <a:r>
              <a:rPr lang="en-US" sz="2000" dirty="0" smtClean="0">
                <a:solidFill>
                  <a:schemeClr val="dk1"/>
                </a:solidFill>
              </a:rPr>
              <a:t>Step 3. Accumulate result of subtraction to enhance the difference between smear and background.</a:t>
            </a:r>
          </a:p>
          <a:p>
            <a:pPr lvl="0">
              <a:buClr>
                <a:srgbClr val="1186C3"/>
              </a:buClr>
              <a:buSzPct val="25000"/>
            </a:pPr>
            <a:endParaRPr lang="en-US" sz="2000" dirty="0">
              <a:solidFill>
                <a:schemeClr val="dk1"/>
              </a:solidFill>
            </a:endParaRPr>
          </a:p>
          <a:p>
            <a:pPr lvl="0">
              <a:buClr>
                <a:srgbClr val="1186C3"/>
              </a:buClr>
              <a:buSzPct val="25000"/>
            </a:pPr>
            <a:r>
              <a:rPr lang="en-US" sz="2000" dirty="0" smtClean="0">
                <a:solidFill>
                  <a:schemeClr val="dk1"/>
                </a:solidFill>
              </a:rPr>
              <a:t>Step 4. Inverse the accumulated result for better detection</a:t>
            </a:r>
          </a:p>
          <a:p>
            <a:pPr lvl="0">
              <a:buClr>
                <a:srgbClr val="1186C3"/>
              </a:buClr>
              <a:buSzPct val="25000"/>
            </a:pPr>
            <a:endParaRPr lang="en-US" sz="2000" dirty="0">
              <a:solidFill>
                <a:schemeClr val="dk1"/>
              </a:solidFill>
            </a:endParaRPr>
          </a:p>
          <a:p>
            <a:pPr lvl="0">
              <a:buClr>
                <a:srgbClr val="1186C3"/>
              </a:buClr>
              <a:buSzPct val="25000"/>
            </a:pPr>
            <a:r>
              <a:rPr lang="en-US" sz="2000" dirty="0" smtClean="0">
                <a:solidFill>
                  <a:schemeClr val="dk1"/>
                </a:solidFill>
              </a:rPr>
              <a:t>Step 5. Erode result of step 4 to eliminated unrelated element</a:t>
            </a:r>
          </a:p>
          <a:p>
            <a:pPr lvl="0">
              <a:buClr>
                <a:srgbClr val="1186C3"/>
              </a:buClr>
              <a:buSzPct val="25000"/>
            </a:pPr>
            <a:endParaRPr lang="en-US" sz="2000" dirty="0">
              <a:solidFill>
                <a:schemeClr val="dk1"/>
              </a:solidFill>
            </a:endParaRPr>
          </a:p>
          <a:p>
            <a:pPr lvl="0">
              <a:buClr>
                <a:srgbClr val="1186C3"/>
              </a:buClr>
              <a:buSzPct val="25000"/>
            </a:pPr>
            <a:r>
              <a:rPr lang="en-US" sz="2000" dirty="0" smtClean="0">
                <a:solidFill>
                  <a:schemeClr val="dk1"/>
                </a:solidFill>
              </a:rPr>
              <a:t>Step 6. Dilate result of step 5 to increase the smear element</a:t>
            </a:r>
          </a:p>
          <a:p>
            <a:pPr lvl="0">
              <a:buClr>
                <a:srgbClr val="1186C3"/>
              </a:buClr>
              <a:buSzPct val="25000"/>
            </a:pPr>
            <a:endParaRPr lang="en-US" sz="2000" dirty="0" smtClean="0">
              <a:solidFill>
                <a:schemeClr val="dk1"/>
              </a:solidFill>
            </a:endParaRPr>
          </a:p>
          <a:p>
            <a:pPr lvl="0">
              <a:buClr>
                <a:srgbClr val="1186C3"/>
              </a:buClr>
              <a:buSzPct val="25000"/>
            </a:pPr>
            <a:r>
              <a:rPr lang="en-US" sz="2000" dirty="0" smtClean="0">
                <a:solidFill>
                  <a:schemeClr val="dk1"/>
                </a:solidFill>
              </a:rPr>
              <a:t>Step 7. Find Contours, select contours and draw contours in image</a:t>
            </a:r>
          </a:p>
          <a:p>
            <a:pPr lvl="0">
              <a:buClr>
                <a:srgbClr val="1186C3"/>
              </a:buClr>
              <a:buSzPct val="25000"/>
            </a:pPr>
            <a:endParaRPr lang="en-US" sz="2000" dirty="0">
              <a:solidFill>
                <a:schemeClr val="dk1"/>
              </a:solidFill>
            </a:endParaRPr>
          </a:p>
          <a:p>
            <a:pPr lvl="0">
              <a:buClr>
                <a:srgbClr val="1186C3"/>
              </a:buClr>
              <a:buSzPct val="25000"/>
            </a:pPr>
            <a:r>
              <a:rPr lang="en-US" sz="2000" dirty="0" smtClean="0">
                <a:solidFill>
                  <a:schemeClr val="dk1"/>
                </a:solidFill>
              </a:rPr>
              <a:t>We use  cam_3 to be our example to show the result of this algorithm</a:t>
            </a:r>
            <a:endParaRPr lang="en-US" sz="20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5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11" name="Shape 348"/>
          <p:cNvSpPr txBox="1"/>
          <p:nvPr/>
        </p:nvSpPr>
        <p:spPr>
          <a:xfrm>
            <a:off x="1812266" y="524262"/>
            <a:ext cx="8912225"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a:t>
            </a:r>
            <a:endParaRPr lang="en-US" sz="4000" b="1" i="0" u="none" strike="noStrike" cap="none" dirty="0">
              <a:solidFill>
                <a:schemeClr val="dk1"/>
              </a:solidFill>
              <a:latin typeface="Corbel"/>
              <a:ea typeface="Corbel"/>
              <a:cs typeface="Corbel"/>
              <a:sym typeface="Corbel"/>
            </a:endParaRPr>
          </a:p>
        </p:txBody>
      </p:sp>
      <p:sp>
        <p:nvSpPr>
          <p:cNvPr id="14"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Result (cam_3):</a:t>
            </a:r>
            <a:endParaRPr lang="en-US" sz="2800" dirty="0">
              <a:solidFill>
                <a:schemeClr val="dk1"/>
              </a:solidFill>
            </a:endParaRPr>
          </a:p>
        </p:txBody>
      </p:sp>
      <p:sp>
        <p:nvSpPr>
          <p:cNvPr id="17" name="Shape 350"/>
          <p:cNvSpPr txBox="1"/>
          <p:nvPr/>
        </p:nvSpPr>
        <p:spPr>
          <a:xfrm>
            <a:off x="1745195" y="5482204"/>
            <a:ext cx="4506648" cy="461664"/>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Clr>
                <a:srgbClr val="1186C3"/>
              </a:buClr>
              <a:buSzPct val="100000"/>
            </a:pPr>
            <a:r>
              <a:rPr lang="en-US" sz="1800" b="0" i="0" u="none" strike="noStrike" cap="none" dirty="0" smtClean="0">
                <a:solidFill>
                  <a:schemeClr val="dk1"/>
                </a:solidFill>
                <a:latin typeface="Arial"/>
                <a:ea typeface="Arial"/>
                <a:cs typeface="Arial"/>
                <a:sym typeface="Arial"/>
              </a:rPr>
              <a:t>Accumulated result of image subtraction</a:t>
            </a:r>
            <a:endParaRPr lang="en-US" sz="1800" b="0" i="0" u="none" strike="noStrike" cap="none" dirty="0">
              <a:solidFill>
                <a:schemeClr val="dk1"/>
              </a:solidFill>
              <a:latin typeface="Arial"/>
              <a:ea typeface="Arial"/>
              <a:cs typeface="Arial"/>
              <a:sym typeface="Aria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487" y="2255622"/>
            <a:ext cx="3053517" cy="305351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5793" y="2255622"/>
            <a:ext cx="2944175" cy="2944175"/>
          </a:xfrm>
          <a:prstGeom prst="rect">
            <a:avLst/>
          </a:prstGeom>
        </p:spPr>
      </p:pic>
      <p:sp>
        <p:nvSpPr>
          <p:cNvPr id="10" name="Shape 350"/>
          <p:cNvSpPr txBox="1"/>
          <p:nvPr/>
        </p:nvSpPr>
        <p:spPr>
          <a:xfrm>
            <a:off x="7438600" y="5443532"/>
            <a:ext cx="3386213" cy="461664"/>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Clr>
                <a:srgbClr val="1186C3"/>
              </a:buClr>
              <a:buSzPct val="100000"/>
            </a:pPr>
            <a:r>
              <a:rPr lang="en-US" sz="1800" b="0" i="0" u="none" strike="noStrike" cap="none" dirty="0" smtClean="0">
                <a:solidFill>
                  <a:schemeClr val="dk1"/>
                </a:solidFill>
                <a:latin typeface="Arial"/>
                <a:ea typeface="Arial"/>
                <a:cs typeface="Arial"/>
                <a:sym typeface="Arial"/>
              </a:rPr>
              <a:t>Inverse of accumulated result</a:t>
            </a:r>
            <a:endParaRPr lang="en-US"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10" name="Shape 348"/>
          <p:cNvSpPr txBox="1"/>
          <p:nvPr/>
        </p:nvSpPr>
        <p:spPr>
          <a:xfrm>
            <a:off x="1812266" y="524262"/>
            <a:ext cx="8912225" cy="862011"/>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orbel"/>
              <a:buNone/>
            </a:pPr>
            <a:r>
              <a:rPr lang="en-US" sz="4000" b="1" i="0" u="none" strike="noStrike" cap="none" dirty="0" smtClean="0">
                <a:solidFill>
                  <a:schemeClr val="dk1"/>
                </a:solidFill>
                <a:latin typeface="Corbel"/>
                <a:ea typeface="Corbel"/>
                <a:cs typeface="Corbel"/>
                <a:sym typeface="Corbel"/>
              </a:rPr>
              <a:t>Algorithm Implementation</a:t>
            </a:r>
            <a:endParaRPr lang="en-US" sz="4000" b="1" i="0" u="none" strike="noStrike" cap="none" dirty="0">
              <a:solidFill>
                <a:schemeClr val="dk1"/>
              </a:solidFill>
              <a:latin typeface="Corbel"/>
              <a:ea typeface="Corbel"/>
              <a:cs typeface="Corbel"/>
              <a:sym typeface="Corbel"/>
            </a:endParaRPr>
          </a:p>
        </p:txBody>
      </p:sp>
      <p:sp>
        <p:nvSpPr>
          <p:cNvPr id="12"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Result(cam_3):</a:t>
            </a:r>
            <a:endParaRPr lang="en-US" sz="2800" dirty="0">
              <a:solidFill>
                <a:schemeClr val="dk1"/>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916" y="2255622"/>
            <a:ext cx="3449302" cy="3449302"/>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065" y="2228326"/>
            <a:ext cx="3503893" cy="3503893"/>
          </a:xfrm>
          <a:prstGeom prst="rect">
            <a:avLst/>
          </a:prstGeom>
        </p:spPr>
      </p:pic>
      <p:sp>
        <p:nvSpPr>
          <p:cNvPr id="14" name="Shape 350"/>
          <p:cNvSpPr txBox="1"/>
          <p:nvPr/>
        </p:nvSpPr>
        <p:spPr>
          <a:xfrm>
            <a:off x="2304753" y="5823557"/>
            <a:ext cx="2499259" cy="461664"/>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Clr>
                <a:srgbClr val="1186C3"/>
              </a:buClr>
              <a:buSzPct val="100000"/>
            </a:pPr>
            <a:r>
              <a:rPr lang="en-US" sz="1800" b="0" i="0" u="none" strike="noStrike" cap="none" dirty="0" smtClean="0">
                <a:solidFill>
                  <a:schemeClr val="dk1"/>
                </a:solidFill>
                <a:latin typeface="Arial"/>
                <a:ea typeface="Arial"/>
                <a:cs typeface="Arial"/>
                <a:sym typeface="Arial"/>
              </a:rPr>
              <a:t>Erode previous result</a:t>
            </a:r>
            <a:endParaRPr lang="en-US" sz="1800" b="0" i="0" u="none" strike="noStrike" cap="none" dirty="0">
              <a:solidFill>
                <a:schemeClr val="dk1"/>
              </a:solidFill>
              <a:latin typeface="Arial"/>
              <a:ea typeface="Arial"/>
              <a:cs typeface="Arial"/>
              <a:sym typeface="Arial"/>
            </a:endParaRPr>
          </a:p>
        </p:txBody>
      </p:sp>
      <p:sp>
        <p:nvSpPr>
          <p:cNvPr id="15" name="Shape 350"/>
          <p:cNvSpPr txBox="1"/>
          <p:nvPr/>
        </p:nvSpPr>
        <p:spPr>
          <a:xfrm>
            <a:off x="7616381" y="5823557"/>
            <a:ext cx="2499259" cy="461664"/>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Clr>
                <a:srgbClr val="1186C3"/>
              </a:buClr>
              <a:buSzPct val="100000"/>
            </a:pPr>
            <a:r>
              <a:rPr lang="en-US" sz="1800" b="0" i="0" u="none" strike="noStrike" cap="none" dirty="0" smtClean="0">
                <a:solidFill>
                  <a:schemeClr val="dk1"/>
                </a:solidFill>
                <a:latin typeface="Arial"/>
                <a:ea typeface="Arial"/>
                <a:cs typeface="Arial"/>
                <a:sym typeface="Arial"/>
              </a:rPr>
              <a:t>Dilate previous result</a:t>
            </a:r>
            <a:endParaRPr lang="en-US"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8" name="Shape 348"/>
          <p:cNvSpPr txBox="1"/>
          <p:nvPr/>
        </p:nvSpPr>
        <p:spPr>
          <a:xfrm>
            <a:off x="1812266" y="524262"/>
            <a:ext cx="8912225" cy="862011"/>
          </a:xfrm>
          <a:prstGeom prst="rect">
            <a:avLst/>
          </a:prstGeom>
          <a:noFill/>
          <a:ln>
            <a:noFill/>
          </a:ln>
        </p:spPr>
        <p:txBody>
          <a:bodyPr lIns="91425" tIns="45700" rIns="91425" bIns="45700" anchor="ctr" anchorCtr="0">
            <a:noAutofit/>
          </a:bodyPr>
          <a:lstStyle/>
          <a:p>
            <a:pPr lvl="0" algn="ctr">
              <a:buClr>
                <a:schemeClr val="dk1"/>
              </a:buClr>
              <a:buSzPct val="25000"/>
            </a:pPr>
            <a:r>
              <a:rPr lang="en-US" altLang="zh-CN" sz="4000" b="1" dirty="0">
                <a:solidFill>
                  <a:schemeClr val="dk1"/>
                </a:solidFill>
                <a:latin typeface="Corbel"/>
                <a:ea typeface="Corbel"/>
                <a:cs typeface="Corbel"/>
                <a:sym typeface="Corbel"/>
              </a:rPr>
              <a:t>Algorithm Implementation</a:t>
            </a:r>
          </a:p>
        </p:txBody>
      </p:sp>
      <p:sp>
        <p:nvSpPr>
          <p:cNvPr id="5" name="Shape 349"/>
          <p:cNvSpPr txBox="1"/>
          <p:nvPr/>
        </p:nvSpPr>
        <p:spPr>
          <a:xfrm>
            <a:off x="1812266" y="1559338"/>
            <a:ext cx="4804010" cy="523219"/>
          </a:xfrm>
          <a:prstGeom prst="rect">
            <a:avLst/>
          </a:prstGeom>
          <a:noFill/>
          <a:ln>
            <a:noFill/>
          </a:ln>
        </p:spPr>
        <p:txBody>
          <a:bodyPr lIns="91425" tIns="45700" rIns="91425" bIns="45700" anchor="t" anchorCtr="0">
            <a:noAutofit/>
          </a:bodyPr>
          <a:lstStyle/>
          <a:p>
            <a:pPr lvl="0">
              <a:buClr>
                <a:srgbClr val="1186C3"/>
              </a:buClr>
              <a:buSzPct val="25000"/>
            </a:pPr>
            <a:r>
              <a:rPr lang="en-US" sz="2800" dirty="0" smtClean="0">
                <a:solidFill>
                  <a:schemeClr val="dk1"/>
                </a:solidFill>
              </a:rPr>
              <a:t>Result(cam_3):</a:t>
            </a:r>
            <a:endParaRPr lang="en-US" sz="2800" dirty="0">
              <a:solidFill>
                <a:schemeClr val="dk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431" y="2173815"/>
            <a:ext cx="4199929" cy="4199929"/>
          </a:xfrm>
          <a:prstGeom prst="rect">
            <a:avLst/>
          </a:prstGeom>
        </p:spPr>
      </p:pic>
      <p:sp>
        <p:nvSpPr>
          <p:cNvPr id="7" name="Shape 350"/>
          <p:cNvSpPr txBox="1"/>
          <p:nvPr/>
        </p:nvSpPr>
        <p:spPr>
          <a:xfrm>
            <a:off x="5366646" y="6424059"/>
            <a:ext cx="2499259" cy="461664"/>
          </a:xfrm>
          <a:prstGeom prst="rect">
            <a:avLst/>
          </a:prstGeom>
          <a:noFill/>
          <a:ln>
            <a:noFill/>
          </a:ln>
        </p:spPr>
        <p:txBody>
          <a:bodyPr lIns="91425" tIns="45700" rIns="91425" bIns="45700" anchor="t" anchorCtr="0">
            <a:noAutofit/>
          </a:bodyPr>
          <a:lstStyle/>
          <a:p>
            <a:pPr marR="0" lvl="0" algn="l" rtl="0">
              <a:lnSpc>
                <a:spcPct val="100000"/>
              </a:lnSpc>
              <a:spcBef>
                <a:spcPts val="0"/>
              </a:spcBef>
              <a:spcAft>
                <a:spcPts val="0"/>
              </a:spcAft>
              <a:buClr>
                <a:srgbClr val="1186C3"/>
              </a:buClr>
              <a:buSzPct val="100000"/>
            </a:pPr>
            <a:r>
              <a:rPr lang="en-US" sz="1800" b="0" i="0" u="none" strike="noStrike" cap="none" dirty="0" smtClean="0">
                <a:solidFill>
                  <a:schemeClr val="dk1"/>
                </a:solidFill>
                <a:latin typeface="Arial"/>
                <a:ea typeface="Arial"/>
                <a:cs typeface="Arial"/>
                <a:sym typeface="Arial"/>
              </a:rPr>
              <a:t>Final result</a:t>
            </a:r>
            <a:endParaRPr lang="en-US"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504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449</Words>
  <Application>Microsoft Office PowerPoint</Application>
  <PresentationFormat>宽屏</PresentationFormat>
  <Paragraphs>54</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vt:i4>
      </vt:variant>
    </vt:vector>
  </HeadingPairs>
  <TitlesOfParts>
    <vt:vector size="18" baseType="lpstr">
      <vt:lpstr>Noto Sans Symbols</vt:lpstr>
      <vt:lpstr>Times New Roman</vt:lpstr>
      <vt:lpstr>Arial</vt:lpstr>
      <vt:lpstr>Century Gothic</vt:lpstr>
      <vt:lpstr>Corbel</vt:lpstr>
      <vt:lpstr>Calibri</vt:lpstr>
      <vt:lpstr>Parallax</vt:lpstr>
      <vt:lpstr>Parallax</vt:lpstr>
      <vt:lpstr>Automatic Lens Smear Detection    </vt:lpstr>
      <vt:lpstr>Outlines :</vt:lpstr>
      <vt:lpstr>Background and Introduction</vt:lpstr>
      <vt:lpstr>Problem Analysis</vt:lpstr>
      <vt:lpstr>Proposed solution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Divvy Bikes:   system's convenience and affordability Survey Project  </dc:title>
  <cp:lastModifiedBy>Zhiquan Li</cp:lastModifiedBy>
  <cp:revision>52</cp:revision>
  <dcterms:modified xsi:type="dcterms:W3CDTF">2018-03-20T20:07:22Z</dcterms:modified>
</cp:coreProperties>
</file>