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2" r:id="rId1"/>
    <p:sldMasterId id="2147483683" r:id="rId2"/>
  </p:sldMasterIdLst>
  <p:notesMasterIdLst>
    <p:notesMasterId r:id="rId20"/>
  </p:notesMasterIdLst>
  <p:sldIdLst>
    <p:sldId id="256" r:id="rId3"/>
    <p:sldId id="257" r:id="rId4"/>
    <p:sldId id="258" r:id="rId5"/>
    <p:sldId id="259" r:id="rId6"/>
    <p:sldId id="260" r:id="rId7"/>
    <p:sldId id="261" r:id="rId8"/>
    <p:sldId id="262" r:id="rId9"/>
    <p:sldId id="264" r:id="rId10"/>
    <p:sldId id="278" r:id="rId11"/>
    <p:sldId id="271" r:id="rId12"/>
    <p:sldId id="273" r:id="rId13"/>
    <p:sldId id="274" r:id="rId14"/>
    <p:sldId id="279" r:id="rId15"/>
    <p:sldId id="275" r:id="rId16"/>
    <p:sldId id="276" r:id="rId17"/>
    <p:sldId id="272" r:id="rId18"/>
    <p:sldId id="277" r:id="rId19"/>
  </p:sldIdLst>
  <p:sldSz cx="12192000" cy="6858000"/>
  <p:notesSz cx="6858000" cy="9144000"/>
  <p:embeddedFontLst>
    <p:embeddedFont>
      <p:font typeface="Corbel" panose="020B0503020204020204" pitchFamily="34" charset="0"/>
      <p:regular r:id="rId21"/>
      <p:bold r:id="rId22"/>
      <p:italic r:id="rId23"/>
      <p:boldItalic r:id="rId24"/>
    </p:embeddedFont>
    <p:embeddedFont>
      <p:font typeface="Calibri" panose="020F0502020204030204" pitchFamily="34" charset="0"/>
      <p:regular r:id="rId25"/>
      <p:bold r:id="rId26"/>
      <p:italic r:id="rId27"/>
      <p:boldItalic r:id="rId28"/>
    </p:embeddedFont>
    <p:embeddedFont>
      <p:font typeface="Cambria Math" panose="02040503050406030204" pitchFamily="18" charset="0"/>
      <p:regular r:id="rId29"/>
    </p:embeddedFont>
    <p:embeddedFont>
      <p:font typeface="Century Gothic" panose="020B0502020202020204" pitchFamily="34"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6.fntdata"/><Relationship Id="rId21" Type="http://schemas.openxmlformats.org/officeDocument/2006/relationships/font" Target="fonts/font1.fntdata"/><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5.fntdata"/><Relationship Id="rId33" Type="http://schemas.openxmlformats.org/officeDocument/2006/relationships/font" Target="fonts/font13.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11.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8788"/>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Calibri"/>
              <a:buNone/>
              <a:defRPr sz="12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2" y="0"/>
            <a:ext cx="2971799" cy="458788"/>
          </a:xfrm>
          <a:prstGeom prst="rect">
            <a:avLst/>
          </a:prstGeom>
          <a:noFill/>
          <a:ln>
            <a:noFill/>
          </a:ln>
        </p:spPr>
        <p:txBody>
          <a:bodyPr lIns="91425" tIns="91425" rIns="91425" bIns="91425" anchor="t" anchorCtr="0"/>
          <a:lstStyle>
            <a:lvl1pPr marL="0" marR="0" lvl="0" indent="0" algn="r" rtl="0">
              <a:lnSpc>
                <a:spcPct val="100000"/>
              </a:lnSpc>
              <a:spcBef>
                <a:spcPts val="0"/>
              </a:spcBef>
              <a:spcAft>
                <a:spcPts val="0"/>
              </a:spcAft>
              <a:buClr>
                <a:schemeClr val="dk1"/>
              </a:buClr>
              <a:buFont typeface="Calibri"/>
              <a:buNone/>
              <a:defRPr sz="12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685800" y="1143000"/>
            <a:ext cx="5486399" cy="3086098"/>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400550"/>
            <a:ext cx="5486399" cy="3600450"/>
          </a:xfrm>
          <a:prstGeom prst="rect">
            <a:avLst/>
          </a:prstGeom>
          <a:noFill/>
          <a:ln>
            <a:noFill/>
          </a:ln>
        </p:spPr>
        <p:txBody>
          <a:bodyPr lIns="91425" tIns="91425" rIns="91425" bIns="91425" anchor="t" anchorCtr="0"/>
          <a:lstStyle>
            <a:lvl1pPr marL="0" marR="0" lvl="0" indent="0" algn="l" rtl="0">
              <a:spcBef>
                <a:spcPts val="0"/>
              </a:spcBef>
              <a:buClr>
                <a:schemeClr val="dk1"/>
              </a:buClr>
              <a:buFont typeface="Calibri"/>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Clr>
                <a:schemeClr val="dk1"/>
              </a:buClr>
              <a:buFont typeface="Calibri"/>
              <a:buNone/>
              <a:defRPr sz="1200" b="0" i="0" u="none" strike="noStrike" cap="none">
                <a:solidFill>
                  <a:schemeClr val="dk1"/>
                </a:solidFill>
                <a:latin typeface="Calibri"/>
                <a:ea typeface="Calibri"/>
                <a:cs typeface="Calibri"/>
                <a:sym typeface="Calibri"/>
              </a:defRPr>
            </a:lvl2pPr>
            <a:lvl3pPr marL="914400" marR="0" lvl="2" indent="0" algn="l" rtl="0">
              <a:spcBef>
                <a:spcPts val="0"/>
              </a:spcBef>
              <a:buClr>
                <a:schemeClr val="dk1"/>
              </a:buClr>
              <a:buFont typeface="Calibri"/>
              <a:buNone/>
              <a:defRPr sz="1200" b="0" i="0" u="none" strike="noStrike" cap="none">
                <a:solidFill>
                  <a:schemeClr val="dk1"/>
                </a:solidFill>
                <a:latin typeface="Calibri"/>
                <a:ea typeface="Calibri"/>
                <a:cs typeface="Calibri"/>
                <a:sym typeface="Calibri"/>
              </a:defRPr>
            </a:lvl3pPr>
            <a:lvl4pPr marL="1371600" marR="0" lvl="3" indent="0" algn="l" rtl="0">
              <a:spcBef>
                <a:spcPts val="0"/>
              </a:spcBef>
              <a:buClr>
                <a:schemeClr val="dk1"/>
              </a:buClr>
              <a:buFont typeface="Calibri"/>
              <a:buNone/>
              <a:defRPr sz="1200" b="0" i="0" u="none" strike="noStrike" cap="none">
                <a:solidFill>
                  <a:schemeClr val="dk1"/>
                </a:solidFill>
                <a:latin typeface="Calibri"/>
                <a:ea typeface="Calibri"/>
                <a:cs typeface="Calibri"/>
                <a:sym typeface="Calibri"/>
              </a:defRPr>
            </a:lvl4pPr>
            <a:lvl5pPr marL="1828800" marR="0" lvl="4" indent="0" algn="l" rtl="0">
              <a:spcBef>
                <a:spcPts val="0"/>
              </a:spcBef>
              <a:buClr>
                <a:schemeClr val="dk1"/>
              </a:buClr>
              <a:buFont typeface="Calibri"/>
              <a:buNone/>
              <a:defRPr sz="1200" b="0" i="0" u="none" strike="noStrike" cap="none">
                <a:solidFill>
                  <a:schemeClr val="dk1"/>
                </a:solidFill>
                <a:latin typeface="Calibri"/>
                <a:ea typeface="Calibri"/>
                <a:cs typeface="Calibri"/>
                <a:sym typeface="Calibri"/>
              </a:defRPr>
            </a:lvl5pPr>
            <a:lvl6pPr marL="2286000" marR="0" lvl="5" indent="0" algn="l" rtl="0">
              <a:spcBef>
                <a:spcPts val="0"/>
              </a:spcBef>
              <a:buClr>
                <a:schemeClr val="dk1"/>
              </a:buClr>
              <a:buFont typeface="Calibri"/>
              <a:buNone/>
              <a:defRPr sz="1200" b="0" i="0" u="none" strike="noStrike" cap="none">
                <a:solidFill>
                  <a:schemeClr val="dk1"/>
                </a:solidFill>
                <a:latin typeface="Calibri"/>
                <a:ea typeface="Calibri"/>
                <a:cs typeface="Calibri"/>
                <a:sym typeface="Calibri"/>
              </a:defRPr>
            </a:lvl6pPr>
            <a:lvl7pPr marL="2743200" marR="0" lvl="6" indent="0" algn="l" rtl="0">
              <a:spcBef>
                <a:spcPts val="0"/>
              </a:spcBef>
              <a:buClr>
                <a:schemeClr val="dk1"/>
              </a:buClr>
              <a:buFont typeface="Calibri"/>
              <a:buNone/>
              <a:defRPr sz="1200" b="0" i="0" u="none" strike="noStrike" cap="none">
                <a:solidFill>
                  <a:schemeClr val="dk1"/>
                </a:solidFill>
                <a:latin typeface="Calibri"/>
                <a:ea typeface="Calibri"/>
                <a:cs typeface="Calibri"/>
                <a:sym typeface="Calibri"/>
              </a:defRPr>
            </a:lvl7pPr>
            <a:lvl8pPr marL="3200400" marR="0" lvl="7" indent="0" algn="l" rtl="0">
              <a:spcBef>
                <a:spcPts val="0"/>
              </a:spcBef>
              <a:buClr>
                <a:schemeClr val="dk1"/>
              </a:buClr>
              <a:buFont typeface="Calibri"/>
              <a:buNone/>
              <a:defRPr sz="1200" b="0" i="0" u="none" strike="noStrike" cap="none">
                <a:solidFill>
                  <a:schemeClr val="dk1"/>
                </a:solidFill>
                <a:latin typeface="Calibri"/>
                <a:ea typeface="Calibri"/>
                <a:cs typeface="Calibri"/>
                <a:sym typeface="Calibri"/>
              </a:defRPr>
            </a:lvl8pPr>
            <a:lvl9pPr marL="3657600" marR="0" lvl="8" indent="0" algn="l" rtl="0">
              <a:spcBef>
                <a:spcPts val="0"/>
              </a:spcBef>
              <a:buClr>
                <a:schemeClr val="dk1"/>
              </a:buClr>
              <a:buFont typeface="Calibri"/>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799" cy="458785"/>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dk1"/>
              </a:buClr>
              <a:buFont typeface="Calibri"/>
              <a:buNone/>
              <a:defRPr sz="12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2" y="8685213"/>
            <a:ext cx="2971799" cy="458785"/>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505012239"/>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Shape 276"/>
          <p:cNvSpPr txBox="1">
            <a:spLocks noGrp="1"/>
          </p:cNvSpPr>
          <p:nvPr>
            <p:ph type="body" idx="1"/>
          </p:nvPr>
        </p:nvSpPr>
        <p:spPr>
          <a:xfrm>
            <a:off x="685800" y="4400550"/>
            <a:ext cx="5486399" cy="360045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
        <p:nvSpPr>
          <p:cNvPr id="277" name="Shape 27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3779818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Shape 283"/>
          <p:cNvSpPr txBox="1">
            <a:spLocks noGrp="1"/>
          </p:cNvSpPr>
          <p:nvPr>
            <p:ph type="body" idx="1"/>
          </p:nvPr>
        </p:nvSpPr>
        <p:spPr>
          <a:xfrm>
            <a:off x="685800" y="4400550"/>
            <a:ext cx="5486399" cy="360045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
        <p:nvSpPr>
          <p:cNvPr id="284" name="Shape 28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8200516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Shape 314"/>
          <p:cNvSpPr txBox="1">
            <a:spLocks noGrp="1"/>
          </p:cNvSpPr>
          <p:nvPr>
            <p:ph type="body" idx="1"/>
          </p:nvPr>
        </p:nvSpPr>
        <p:spPr>
          <a:xfrm>
            <a:off x="685800" y="4400550"/>
            <a:ext cx="5486399" cy="360045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
        <p:nvSpPr>
          <p:cNvPr id="315" name="Shape 31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5716636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Shape 328"/>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329" name="Shape 32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343007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Shape 336"/>
          <p:cNvSpPr txBox="1">
            <a:spLocks noGrp="1"/>
          </p:cNvSpPr>
          <p:nvPr>
            <p:ph type="body" idx="1"/>
          </p:nvPr>
        </p:nvSpPr>
        <p:spPr>
          <a:xfrm>
            <a:off x="685800" y="4400550"/>
            <a:ext cx="5486399" cy="360045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
        <p:nvSpPr>
          <p:cNvPr id="337" name="Shape 33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6710160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Shape 345"/>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346" name="Shape 34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045298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Shape 357"/>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rtl="0">
              <a:spcBef>
                <a:spcPts val="0"/>
              </a:spcBef>
              <a:buNone/>
            </a:pPr>
            <a:endParaRPr/>
          </a:p>
        </p:txBody>
      </p:sp>
      <p:sp>
        <p:nvSpPr>
          <p:cNvPr id="358" name="Shape 35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667282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Shape 37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79" name="Shape 379"/>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rtl="0">
              <a:spcBef>
                <a:spcPts val="0"/>
              </a:spcBef>
              <a:buNone/>
            </a:pPr>
            <a:endParaRPr/>
          </a:p>
        </p:txBody>
      </p:sp>
      <p:sp>
        <p:nvSpPr>
          <p:cNvPr id="380" name="Shape 380"/>
          <p:cNvSpPr txBox="1">
            <a:spLocks noGrp="1"/>
          </p:cNvSpPr>
          <p:nvPr>
            <p:ph type="sldNum" idx="12"/>
          </p:nvPr>
        </p:nvSpPr>
        <p:spPr>
          <a:xfrm>
            <a:off x="3884612" y="8685213"/>
            <a:ext cx="2971800" cy="458700"/>
          </a:xfrm>
          <a:prstGeom prst="rect">
            <a:avLst/>
          </a:prstGeom>
        </p:spPr>
        <p:txBody>
          <a:bodyPr lIns="91425" tIns="45700" rIns="91425" bIns="45700" anchor="b" anchorCtr="0">
            <a:noAutofit/>
          </a:bodyPr>
          <a:lstStyle/>
          <a:p>
            <a:pPr lvl="0" rtl="0">
              <a:spcBef>
                <a:spcPts val="0"/>
              </a:spcBef>
              <a:buClr>
                <a:srgbClr val="000000"/>
              </a:buClr>
              <a:buSzPct val="25000"/>
              <a:buFont typeface="Arial"/>
              <a:buNone/>
            </a:pPr>
            <a:fld id="{00000000-1234-1234-1234-123412341234}" type="slidenum">
              <a:rPr lang="en-US"/>
              <a:t>8</a:t>
            </a:fld>
            <a:endParaRPr lang="en-US"/>
          </a:p>
        </p:txBody>
      </p:sp>
    </p:spTree>
    <p:extLst>
      <p:ext uri="{BB962C8B-B14F-4D97-AF65-F5344CB8AC3E}">
        <p14:creationId xmlns:p14="http://schemas.microsoft.com/office/powerpoint/2010/main" val="18636679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Shape 368"/>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rtl="0">
              <a:spcBef>
                <a:spcPts val="0"/>
              </a:spcBef>
              <a:buNone/>
            </a:pPr>
            <a:endParaRPr/>
          </a:p>
        </p:txBody>
      </p:sp>
      <p:sp>
        <p:nvSpPr>
          <p:cNvPr id="369" name="Shape 36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059762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22"/>
        <p:cNvGrpSpPr/>
        <p:nvPr/>
      </p:nvGrpSpPr>
      <p:grpSpPr>
        <a:xfrm>
          <a:off x="0" y="0"/>
          <a:ext cx="0" cy="0"/>
          <a:chOff x="0" y="0"/>
          <a:chExt cx="0" cy="0"/>
        </a:xfrm>
      </p:grpSpPr>
      <p:grpSp>
        <p:nvGrpSpPr>
          <p:cNvPr id="23" name="Shape 23"/>
          <p:cNvGrpSpPr/>
          <p:nvPr/>
        </p:nvGrpSpPr>
        <p:grpSpPr>
          <a:xfrm>
            <a:off x="546100" y="-4763"/>
            <a:ext cx="5014909" cy="6862763"/>
            <a:chOff x="2928938" y="-4763"/>
            <a:chExt cx="5014909" cy="6862763"/>
          </a:xfrm>
        </p:grpSpPr>
        <p:sp>
          <p:nvSpPr>
            <p:cNvPr id="24" name="Shape 24"/>
            <p:cNvSpPr/>
            <p:nvPr/>
          </p:nvSpPr>
          <p:spPr>
            <a:xfrm>
              <a:off x="3367087" y="-4763"/>
              <a:ext cx="1063623" cy="2782888"/>
            </a:xfrm>
            <a:custGeom>
              <a:avLst/>
              <a:gdLst/>
              <a:ahLst/>
              <a:cxnLst/>
              <a:rect l="0" t="0" r="0" b="0"/>
              <a:pathLst>
                <a:path w="120000" h="120000" extrusionOk="0">
                  <a:moveTo>
                    <a:pt x="0" y="116098"/>
                  </a:moveTo>
                  <a:lnTo>
                    <a:pt x="40298" y="120000"/>
                  </a:lnTo>
                  <a:lnTo>
                    <a:pt x="120000" y="0"/>
                  </a:lnTo>
                  <a:lnTo>
                    <a:pt x="77014" y="0"/>
                  </a:lnTo>
                  <a:lnTo>
                    <a:pt x="0" y="116098"/>
                  </a:lnTo>
                  <a:close/>
                </a:path>
              </a:pathLst>
            </a:custGeom>
            <a:solidFill>
              <a:schemeClr val="accent1"/>
            </a:solidFill>
            <a:ln>
              <a:noFill/>
            </a:ln>
          </p:spPr>
        </p:sp>
        <p:sp>
          <p:nvSpPr>
            <p:cNvPr id="25" name="Shape 25"/>
            <p:cNvSpPr/>
            <p:nvPr/>
          </p:nvSpPr>
          <p:spPr>
            <a:xfrm>
              <a:off x="2928938" y="-4763"/>
              <a:ext cx="1035048" cy="2673350"/>
            </a:xfrm>
            <a:custGeom>
              <a:avLst/>
              <a:gdLst/>
              <a:ahLst/>
              <a:cxnLst/>
              <a:rect l="0" t="0" r="0" b="0"/>
              <a:pathLst>
                <a:path w="120000" h="120000" extrusionOk="0">
                  <a:moveTo>
                    <a:pt x="41411" y="120000"/>
                  </a:moveTo>
                  <a:lnTo>
                    <a:pt x="120000" y="0"/>
                  </a:lnTo>
                  <a:lnTo>
                    <a:pt x="75644" y="0"/>
                  </a:lnTo>
                  <a:lnTo>
                    <a:pt x="0" y="115938"/>
                  </a:lnTo>
                  <a:lnTo>
                    <a:pt x="40306" y="119786"/>
                  </a:lnTo>
                  <a:lnTo>
                    <a:pt x="41411" y="120000"/>
                  </a:lnTo>
                  <a:close/>
                </a:path>
              </a:pathLst>
            </a:custGeom>
            <a:solidFill>
              <a:srgbClr val="595959"/>
            </a:solidFill>
            <a:ln>
              <a:noFill/>
            </a:ln>
          </p:spPr>
        </p:sp>
        <p:sp>
          <p:nvSpPr>
            <p:cNvPr id="26" name="Shape 26"/>
            <p:cNvSpPr/>
            <p:nvPr/>
          </p:nvSpPr>
          <p:spPr>
            <a:xfrm>
              <a:off x="2928938" y="2582860"/>
              <a:ext cx="2693986" cy="4275136"/>
            </a:xfrm>
            <a:custGeom>
              <a:avLst/>
              <a:gdLst/>
              <a:ahLst/>
              <a:cxnLst/>
              <a:rect l="0" t="0" r="0" b="0"/>
              <a:pathLst>
                <a:path w="120000" h="120000" extrusionOk="0">
                  <a:moveTo>
                    <a:pt x="0" y="0"/>
                  </a:moveTo>
                  <a:lnTo>
                    <a:pt x="114696" y="120000"/>
                  </a:lnTo>
                  <a:lnTo>
                    <a:pt x="119999" y="120000"/>
                  </a:lnTo>
                  <a:lnTo>
                    <a:pt x="0" y="0"/>
                  </a:lnTo>
                  <a:close/>
                </a:path>
              </a:pathLst>
            </a:custGeom>
            <a:solidFill>
              <a:srgbClr val="262626"/>
            </a:solidFill>
            <a:ln>
              <a:noFill/>
            </a:ln>
          </p:spPr>
        </p:sp>
        <p:sp>
          <p:nvSpPr>
            <p:cNvPr id="27" name="Shape 27"/>
            <p:cNvSpPr/>
            <p:nvPr/>
          </p:nvSpPr>
          <p:spPr>
            <a:xfrm>
              <a:off x="3371850" y="2692400"/>
              <a:ext cx="3332160" cy="4165600"/>
            </a:xfrm>
            <a:custGeom>
              <a:avLst/>
              <a:gdLst/>
              <a:ahLst/>
              <a:cxnLst/>
              <a:rect l="0" t="0" r="0" b="0"/>
              <a:pathLst>
                <a:path w="120000" h="120000" extrusionOk="0">
                  <a:moveTo>
                    <a:pt x="120000" y="120000"/>
                  </a:moveTo>
                  <a:lnTo>
                    <a:pt x="0" y="0"/>
                  </a:lnTo>
                  <a:lnTo>
                    <a:pt x="115540" y="120000"/>
                  </a:lnTo>
                  <a:lnTo>
                    <a:pt x="120000" y="120000"/>
                  </a:lnTo>
                  <a:close/>
                </a:path>
              </a:pathLst>
            </a:custGeom>
            <a:solidFill>
              <a:srgbClr val="0B5982"/>
            </a:solidFill>
            <a:ln>
              <a:noFill/>
            </a:ln>
          </p:spPr>
        </p:sp>
        <p:sp>
          <p:nvSpPr>
            <p:cNvPr id="28" name="Shape 28"/>
            <p:cNvSpPr/>
            <p:nvPr/>
          </p:nvSpPr>
          <p:spPr>
            <a:xfrm>
              <a:off x="3367087" y="2687635"/>
              <a:ext cx="4576760" cy="4170361"/>
            </a:xfrm>
            <a:custGeom>
              <a:avLst/>
              <a:gdLst/>
              <a:ahLst/>
              <a:cxnLst/>
              <a:rect l="0" t="0" r="0" b="0"/>
              <a:pathLst>
                <a:path w="120000" h="120000" extrusionOk="0">
                  <a:moveTo>
                    <a:pt x="0" y="0"/>
                  </a:moveTo>
                  <a:lnTo>
                    <a:pt x="124" y="137"/>
                  </a:lnTo>
                  <a:lnTo>
                    <a:pt x="87492" y="120000"/>
                  </a:lnTo>
                  <a:lnTo>
                    <a:pt x="120000" y="120000"/>
                  </a:lnTo>
                  <a:lnTo>
                    <a:pt x="9365" y="2603"/>
                  </a:lnTo>
                  <a:lnTo>
                    <a:pt x="0" y="0"/>
                  </a:lnTo>
                  <a:close/>
                </a:path>
              </a:pathLst>
            </a:custGeom>
            <a:solidFill>
              <a:srgbClr val="1186C3"/>
            </a:solidFill>
            <a:ln>
              <a:noFill/>
            </a:ln>
          </p:spPr>
        </p:sp>
        <p:sp>
          <p:nvSpPr>
            <p:cNvPr id="29" name="Shape 29"/>
            <p:cNvSpPr/>
            <p:nvPr/>
          </p:nvSpPr>
          <p:spPr>
            <a:xfrm>
              <a:off x="2928938" y="2578100"/>
              <a:ext cx="3584573" cy="4279900"/>
            </a:xfrm>
            <a:custGeom>
              <a:avLst/>
              <a:gdLst/>
              <a:ahLst/>
              <a:cxnLst/>
              <a:rect l="0" t="0" r="0" b="0"/>
              <a:pathLst>
                <a:path w="120000" h="120000" extrusionOk="0">
                  <a:moveTo>
                    <a:pt x="120000" y="120000"/>
                  </a:moveTo>
                  <a:lnTo>
                    <a:pt x="14030" y="4940"/>
                  </a:lnTo>
                  <a:lnTo>
                    <a:pt x="12116" y="2670"/>
                  </a:lnTo>
                  <a:lnTo>
                    <a:pt x="11957" y="2537"/>
                  </a:lnTo>
                  <a:lnTo>
                    <a:pt x="0" y="0"/>
                  </a:lnTo>
                  <a:lnTo>
                    <a:pt x="0" y="133"/>
                  </a:lnTo>
                  <a:lnTo>
                    <a:pt x="90186" y="120000"/>
                  </a:lnTo>
                  <a:lnTo>
                    <a:pt x="120000" y="120000"/>
                  </a:lnTo>
                  <a:close/>
                </a:path>
              </a:pathLst>
            </a:custGeom>
            <a:solidFill>
              <a:srgbClr val="3F3F3F"/>
            </a:solidFill>
            <a:ln>
              <a:noFill/>
            </a:ln>
          </p:spPr>
        </p:sp>
      </p:grpSp>
      <p:sp>
        <p:nvSpPr>
          <p:cNvPr id="30" name="Shape 30"/>
          <p:cNvSpPr txBox="1">
            <a:spLocks noGrp="1"/>
          </p:cNvSpPr>
          <p:nvPr>
            <p:ph type="ctrTitle"/>
          </p:nvPr>
        </p:nvSpPr>
        <p:spPr>
          <a:xfrm>
            <a:off x="2928400" y="1380066"/>
            <a:ext cx="8574620" cy="2616198"/>
          </a:xfrm>
          <a:prstGeom prst="rect">
            <a:avLst/>
          </a:prstGeom>
          <a:noFill/>
          <a:ln>
            <a:noFill/>
          </a:ln>
        </p:spPr>
        <p:txBody>
          <a:bodyPr lIns="91425" tIns="91425" rIns="91425" bIns="91425" anchor="b" anchorCtr="0"/>
          <a:lstStyle>
            <a:lvl1pPr marL="0" marR="0" lvl="0" indent="0" algn="r" rtl="0">
              <a:lnSpc>
                <a:spcPct val="100000"/>
              </a:lnSpc>
              <a:spcBef>
                <a:spcPts val="0"/>
              </a:spcBef>
              <a:spcAft>
                <a:spcPts val="0"/>
              </a:spcAft>
              <a:buClr>
                <a:schemeClr val="dk1"/>
              </a:buClr>
              <a:buFont typeface="Corbel"/>
              <a:buNone/>
              <a:defRPr sz="6000" b="0" i="0" u="none" strike="noStrike" cap="none">
                <a:solidFill>
                  <a:schemeClr val="dk1"/>
                </a:solidFill>
                <a:latin typeface="Corbel"/>
                <a:ea typeface="Corbel"/>
                <a:cs typeface="Corbel"/>
                <a:sym typeface="Corbel"/>
              </a:defRPr>
            </a:lvl1pPr>
            <a:lvl2pPr marL="0" marR="0" lvl="1" indent="0" algn="l" rtl="0">
              <a:spcBef>
                <a:spcPts val="0"/>
              </a:spcBef>
              <a:buClr>
                <a:schemeClr val="dk2"/>
              </a:buClr>
              <a:buFont typeface="Arial"/>
              <a:buNone/>
              <a:defRPr sz="1800" b="0" i="0" u="none" strike="noStrike" cap="none">
                <a:solidFill>
                  <a:schemeClr val="dk2"/>
                </a:solidFill>
              </a:defRPr>
            </a:lvl2pPr>
            <a:lvl3pPr marL="0" marR="0" lvl="2" indent="0" algn="l" rtl="0">
              <a:spcBef>
                <a:spcPts val="0"/>
              </a:spcBef>
              <a:buClr>
                <a:schemeClr val="dk2"/>
              </a:buClr>
              <a:buFont typeface="Arial"/>
              <a:buNone/>
              <a:defRPr sz="1800" b="0" i="0" u="none" strike="noStrike" cap="none">
                <a:solidFill>
                  <a:schemeClr val="dk2"/>
                </a:solidFill>
              </a:defRPr>
            </a:lvl3pPr>
            <a:lvl4pPr marL="0" marR="0" lvl="3" indent="0" algn="l" rtl="0">
              <a:spcBef>
                <a:spcPts val="0"/>
              </a:spcBef>
              <a:buClr>
                <a:schemeClr val="dk2"/>
              </a:buClr>
              <a:buFont typeface="Arial"/>
              <a:buNone/>
              <a:defRPr sz="1800" b="0" i="0" u="none" strike="noStrike" cap="none">
                <a:solidFill>
                  <a:schemeClr val="dk2"/>
                </a:solidFill>
              </a:defRPr>
            </a:lvl4pPr>
            <a:lvl5pPr marL="0" marR="0" lvl="4" indent="0" algn="l" rtl="0">
              <a:spcBef>
                <a:spcPts val="0"/>
              </a:spcBef>
              <a:buClr>
                <a:schemeClr val="dk2"/>
              </a:buClr>
              <a:buFont typeface="Arial"/>
              <a:buNone/>
              <a:defRPr sz="1800" b="0" i="0" u="none" strike="noStrike" cap="none">
                <a:solidFill>
                  <a:schemeClr val="dk2"/>
                </a:solidFill>
              </a:defRPr>
            </a:lvl5pPr>
            <a:lvl6pPr marL="0" marR="0" lvl="5" indent="0" algn="l" rtl="0">
              <a:spcBef>
                <a:spcPts val="0"/>
              </a:spcBef>
              <a:buClr>
                <a:schemeClr val="dk2"/>
              </a:buClr>
              <a:buFont typeface="Arial"/>
              <a:buNone/>
              <a:defRPr sz="1800" b="0" i="0" u="none" strike="noStrike" cap="none">
                <a:solidFill>
                  <a:schemeClr val="dk2"/>
                </a:solidFill>
              </a:defRPr>
            </a:lvl6pPr>
            <a:lvl7pPr marL="0" marR="0" lvl="6" indent="0" algn="l" rtl="0">
              <a:spcBef>
                <a:spcPts val="0"/>
              </a:spcBef>
              <a:buClr>
                <a:schemeClr val="dk2"/>
              </a:buClr>
              <a:buFont typeface="Arial"/>
              <a:buNone/>
              <a:defRPr sz="1800" b="0" i="0" u="none" strike="noStrike" cap="none">
                <a:solidFill>
                  <a:schemeClr val="dk2"/>
                </a:solidFill>
              </a:defRPr>
            </a:lvl7pPr>
            <a:lvl8pPr marL="0" marR="0" lvl="7" indent="0" algn="l" rtl="0">
              <a:spcBef>
                <a:spcPts val="0"/>
              </a:spcBef>
              <a:buClr>
                <a:schemeClr val="dk2"/>
              </a:buClr>
              <a:buFont typeface="Arial"/>
              <a:buNone/>
              <a:defRPr sz="1800" b="0" i="0" u="none" strike="noStrike" cap="none">
                <a:solidFill>
                  <a:schemeClr val="dk2"/>
                </a:solidFill>
              </a:defRPr>
            </a:lvl8pPr>
            <a:lvl9pPr marL="0" marR="0" lvl="8" indent="0" algn="l" rtl="0">
              <a:spcBef>
                <a:spcPts val="0"/>
              </a:spcBef>
              <a:buClr>
                <a:schemeClr val="dk2"/>
              </a:buClr>
              <a:buFont typeface="Arial"/>
              <a:buNone/>
              <a:defRPr sz="1800" b="0" i="0" u="none" strike="noStrike" cap="none">
                <a:solidFill>
                  <a:schemeClr val="dk2"/>
                </a:solidFill>
              </a:defRPr>
            </a:lvl9pPr>
          </a:lstStyle>
          <a:p>
            <a:endParaRPr/>
          </a:p>
        </p:txBody>
      </p:sp>
      <p:sp>
        <p:nvSpPr>
          <p:cNvPr id="31" name="Shape 31"/>
          <p:cNvSpPr txBox="1">
            <a:spLocks noGrp="1"/>
          </p:cNvSpPr>
          <p:nvPr>
            <p:ph type="subTitle" idx="1"/>
          </p:nvPr>
        </p:nvSpPr>
        <p:spPr>
          <a:xfrm>
            <a:off x="4515376" y="3996267"/>
            <a:ext cx="6987645" cy="1388534"/>
          </a:xfrm>
          <a:prstGeom prst="rect">
            <a:avLst/>
          </a:prstGeom>
          <a:noFill/>
          <a:ln>
            <a:noFill/>
          </a:ln>
        </p:spPr>
        <p:txBody>
          <a:bodyPr lIns="91425" tIns="91425" rIns="91425" bIns="91425" anchor="t" anchorCtr="0"/>
          <a:lstStyle>
            <a:lvl1pPr marL="0" marR="0" lvl="0" indent="0" algn="r" rtl="0">
              <a:lnSpc>
                <a:spcPct val="100000"/>
              </a:lnSpc>
              <a:spcBef>
                <a:spcPts val="420"/>
              </a:spcBef>
              <a:spcAft>
                <a:spcPts val="600"/>
              </a:spcAft>
              <a:buClr>
                <a:srgbClr val="1186C3"/>
              </a:buClr>
              <a:buFont typeface="Arial"/>
              <a:buNone/>
              <a:defRPr sz="2100" b="0" i="0" u="none" strike="noStrike" cap="none">
                <a:solidFill>
                  <a:schemeClr val="dk1"/>
                </a:solidFill>
                <a:latin typeface="Corbel"/>
                <a:ea typeface="Corbel"/>
                <a:cs typeface="Corbel"/>
                <a:sym typeface="Corbel"/>
              </a:defRPr>
            </a:lvl1pPr>
            <a:lvl2pPr marL="457200" marR="0" lvl="1" indent="0" algn="ctr" rtl="0">
              <a:lnSpc>
                <a:spcPct val="100000"/>
              </a:lnSpc>
              <a:spcBef>
                <a:spcPts val="400"/>
              </a:spcBef>
              <a:spcAft>
                <a:spcPts val="600"/>
              </a:spcAft>
              <a:buClr>
                <a:srgbClr val="1186C3"/>
              </a:buClr>
              <a:buFont typeface="Arial"/>
              <a:buNone/>
              <a:defRPr sz="2000" b="0" i="0" u="none" strike="noStrike" cap="none">
                <a:solidFill>
                  <a:srgbClr val="888888"/>
                </a:solidFill>
                <a:latin typeface="Corbel"/>
                <a:ea typeface="Corbel"/>
                <a:cs typeface="Corbel"/>
                <a:sym typeface="Corbel"/>
              </a:defRPr>
            </a:lvl2pPr>
            <a:lvl3pPr marL="914400" marR="0" lvl="2" indent="0" algn="ctr" rtl="0">
              <a:lnSpc>
                <a:spcPct val="100000"/>
              </a:lnSpc>
              <a:spcBef>
                <a:spcPts val="360"/>
              </a:spcBef>
              <a:spcAft>
                <a:spcPts val="600"/>
              </a:spcAft>
              <a:buClr>
                <a:srgbClr val="1186C3"/>
              </a:buClr>
              <a:buFont typeface="Arial"/>
              <a:buNone/>
              <a:defRPr sz="1800" b="0" i="0" u="none" strike="noStrike" cap="none">
                <a:solidFill>
                  <a:srgbClr val="888888"/>
                </a:solidFill>
                <a:latin typeface="Corbel"/>
                <a:ea typeface="Corbel"/>
                <a:cs typeface="Corbel"/>
                <a:sym typeface="Corbel"/>
              </a:defRPr>
            </a:lvl3pPr>
            <a:lvl4pPr marL="1371600" marR="0" lvl="3" indent="0" algn="ctr" rtl="0">
              <a:lnSpc>
                <a:spcPct val="100000"/>
              </a:lnSpc>
              <a:spcBef>
                <a:spcPts val="320"/>
              </a:spcBef>
              <a:spcAft>
                <a:spcPts val="600"/>
              </a:spcAft>
              <a:buClr>
                <a:srgbClr val="1186C3"/>
              </a:buClr>
              <a:buFont typeface="Arial"/>
              <a:buNone/>
              <a:defRPr sz="1600" b="0" i="0" u="none" strike="noStrike" cap="none">
                <a:solidFill>
                  <a:srgbClr val="888888"/>
                </a:solidFill>
                <a:latin typeface="Corbel"/>
                <a:ea typeface="Corbel"/>
                <a:cs typeface="Corbel"/>
                <a:sym typeface="Corbel"/>
              </a:defRPr>
            </a:lvl4pPr>
            <a:lvl5pPr marL="1828800" marR="0" lvl="4" indent="0" algn="ctr" rtl="0">
              <a:lnSpc>
                <a:spcPct val="100000"/>
              </a:lnSpc>
              <a:spcBef>
                <a:spcPts val="280"/>
              </a:spcBef>
              <a:spcAft>
                <a:spcPts val="600"/>
              </a:spcAft>
              <a:buClr>
                <a:srgbClr val="1186C3"/>
              </a:buClr>
              <a:buFont typeface="Arial"/>
              <a:buNone/>
              <a:defRPr sz="1400" b="0" i="0" u="none" strike="noStrike" cap="none">
                <a:solidFill>
                  <a:srgbClr val="888888"/>
                </a:solidFill>
                <a:latin typeface="Corbel"/>
                <a:ea typeface="Corbel"/>
                <a:cs typeface="Corbel"/>
                <a:sym typeface="Corbel"/>
              </a:defRPr>
            </a:lvl5pPr>
            <a:lvl6pPr marL="2286000" marR="0" lvl="5" indent="0" algn="ctr" rtl="0">
              <a:lnSpc>
                <a:spcPct val="100000"/>
              </a:lnSpc>
              <a:spcBef>
                <a:spcPts val="280"/>
              </a:spcBef>
              <a:spcAft>
                <a:spcPts val="600"/>
              </a:spcAft>
              <a:buClr>
                <a:srgbClr val="1186C3"/>
              </a:buClr>
              <a:buFont typeface="Arial"/>
              <a:buNone/>
              <a:defRPr sz="1400" b="0" i="0" u="none" strike="noStrike" cap="none">
                <a:solidFill>
                  <a:srgbClr val="888888"/>
                </a:solidFill>
                <a:latin typeface="Corbel"/>
                <a:ea typeface="Corbel"/>
                <a:cs typeface="Corbel"/>
                <a:sym typeface="Corbel"/>
              </a:defRPr>
            </a:lvl6pPr>
            <a:lvl7pPr marL="2743200" marR="0" lvl="6" indent="0" algn="ctr" rtl="0">
              <a:lnSpc>
                <a:spcPct val="100000"/>
              </a:lnSpc>
              <a:spcBef>
                <a:spcPts val="280"/>
              </a:spcBef>
              <a:spcAft>
                <a:spcPts val="600"/>
              </a:spcAft>
              <a:buClr>
                <a:srgbClr val="1186C3"/>
              </a:buClr>
              <a:buFont typeface="Arial"/>
              <a:buNone/>
              <a:defRPr sz="1400" b="0" i="0" u="none" strike="noStrike" cap="none">
                <a:solidFill>
                  <a:srgbClr val="888888"/>
                </a:solidFill>
                <a:latin typeface="Corbel"/>
                <a:ea typeface="Corbel"/>
                <a:cs typeface="Corbel"/>
                <a:sym typeface="Corbel"/>
              </a:defRPr>
            </a:lvl7pPr>
            <a:lvl8pPr marL="3200400" marR="0" lvl="7" indent="0" algn="ctr" rtl="0">
              <a:lnSpc>
                <a:spcPct val="100000"/>
              </a:lnSpc>
              <a:spcBef>
                <a:spcPts val="280"/>
              </a:spcBef>
              <a:spcAft>
                <a:spcPts val="600"/>
              </a:spcAft>
              <a:buClr>
                <a:srgbClr val="1186C3"/>
              </a:buClr>
              <a:buFont typeface="Arial"/>
              <a:buNone/>
              <a:defRPr sz="1400" b="0" i="0" u="none" strike="noStrike" cap="none">
                <a:solidFill>
                  <a:srgbClr val="888888"/>
                </a:solidFill>
                <a:latin typeface="Corbel"/>
                <a:ea typeface="Corbel"/>
                <a:cs typeface="Corbel"/>
                <a:sym typeface="Corbel"/>
              </a:defRPr>
            </a:lvl8pPr>
            <a:lvl9pPr marL="3657600" marR="0" lvl="8" indent="0" algn="ctr" rtl="0">
              <a:lnSpc>
                <a:spcPct val="100000"/>
              </a:lnSpc>
              <a:spcBef>
                <a:spcPts val="280"/>
              </a:spcBef>
              <a:spcAft>
                <a:spcPts val="600"/>
              </a:spcAft>
              <a:buClr>
                <a:srgbClr val="1186C3"/>
              </a:buClr>
              <a:buFont typeface="Arial"/>
              <a:buNone/>
              <a:defRPr sz="1400" b="0" i="0" u="none" strike="noStrike" cap="none">
                <a:solidFill>
                  <a:srgbClr val="888888"/>
                </a:solidFill>
                <a:latin typeface="Corbel"/>
                <a:ea typeface="Corbel"/>
                <a:cs typeface="Corbel"/>
                <a:sym typeface="Corbel"/>
              </a:defRPr>
            </a:lvl9pPr>
          </a:lstStyle>
          <a:p>
            <a:endParaRPr/>
          </a:p>
        </p:txBody>
      </p:sp>
      <p:sp>
        <p:nvSpPr>
          <p:cNvPr id="32" name="Shape 32"/>
          <p:cNvSpPr txBox="1">
            <a:spLocks noGrp="1"/>
          </p:cNvSpPr>
          <p:nvPr>
            <p:ph type="dt" idx="10"/>
          </p:nvPr>
        </p:nvSpPr>
        <p:spPr>
          <a:xfrm>
            <a:off x="9732656" y="5883275"/>
            <a:ext cx="1143000" cy="365125"/>
          </a:xfrm>
          <a:prstGeom prst="rect">
            <a:avLst/>
          </a:prstGeom>
          <a:noFill/>
          <a:ln>
            <a:noFill/>
          </a:ln>
        </p:spPr>
        <p:txBody>
          <a:bodyPr lIns="91425" tIns="91425" rIns="91425" bIns="91425" anchor="ctr" anchorCtr="0"/>
          <a:lstStyle>
            <a:lvl1pPr marL="0" marR="0" lvl="0" indent="0" algn="r" rtl="0">
              <a:lnSpc>
                <a:spcPct val="100000"/>
              </a:lnSpc>
              <a:spcBef>
                <a:spcPts val="0"/>
              </a:spcBef>
              <a:spcAft>
                <a:spcPts val="0"/>
              </a:spcAft>
              <a:buClr>
                <a:schemeClr val="dk1"/>
              </a:buClr>
              <a:buFont typeface="Corbel"/>
              <a:buNone/>
              <a:defRPr sz="1000" b="0" i="0" u="none" strike="noStrike" cap="none">
                <a:solidFill>
                  <a:schemeClr val="dk1"/>
                </a:solidFill>
                <a:latin typeface="Corbel"/>
                <a:ea typeface="Corbel"/>
                <a:cs typeface="Corbel"/>
                <a:sym typeface="Corbel"/>
              </a:defRPr>
            </a:lvl1pPr>
            <a:lvl2pPr marL="457200" marR="0" lvl="1"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2pPr>
            <a:lvl3pPr marL="914400" marR="0" lvl="2"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3pPr>
            <a:lvl4pPr marL="1371600" marR="0" lvl="3"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4pPr>
            <a:lvl5pPr marL="1828800" marR="0" lvl="4"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5pPr>
            <a:lvl6pPr marL="2286000" marR="0" lvl="5"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6pPr>
            <a:lvl7pPr marL="2743200" marR="0" lvl="6"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7pPr>
            <a:lvl8pPr marL="3200400" marR="0" lvl="7"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8pPr>
            <a:lvl9pPr marL="3657600" marR="0" lvl="8"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9pPr>
          </a:lstStyle>
          <a:p>
            <a:endParaRPr/>
          </a:p>
        </p:txBody>
      </p:sp>
      <p:sp>
        <p:nvSpPr>
          <p:cNvPr id="33" name="Shape 33"/>
          <p:cNvSpPr txBox="1">
            <a:spLocks noGrp="1"/>
          </p:cNvSpPr>
          <p:nvPr>
            <p:ph type="ftr" idx="11"/>
          </p:nvPr>
        </p:nvSpPr>
        <p:spPr>
          <a:xfrm>
            <a:off x="5332412" y="5883275"/>
            <a:ext cx="4324043"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chemeClr val="dk1"/>
              </a:buClr>
              <a:buFont typeface="Corbel"/>
              <a:buNone/>
              <a:defRPr sz="1000" b="0" i="0" u="none" strike="noStrike" cap="none">
                <a:solidFill>
                  <a:schemeClr val="dk1"/>
                </a:solidFill>
                <a:latin typeface="Corbel"/>
                <a:ea typeface="Corbel"/>
                <a:cs typeface="Corbel"/>
                <a:sym typeface="Corbel"/>
              </a:defRPr>
            </a:lvl1pPr>
            <a:lvl2pPr marL="457200" marR="0" lvl="1"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2pPr>
            <a:lvl3pPr marL="914400" marR="0" lvl="2"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3pPr>
            <a:lvl4pPr marL="1371600" marR="0" lvl="3"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4pPr>
            <a:lvl5pPr marL="1828800" marR="0" lvl="4"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5pPr>
            <a:lvl6pPr marL="2286000" marR="0" lvl="5"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6pPr>
            <a:lvl7pPr marL="2743200" marR="0" lvl="6"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7pPr>
            <a:lvl8pPr marL="3200400" marR="0" lvl="7"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8pPr>
            <a:lvl9pPr marL="3657600" marR="0" lvl="8"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9pPr>
          </a:lstStyle>
          <a:p>
            <a:endParaRPr/>
          </a:p>
        </p:txBody>
      </p:sp>
      <p:sp>
        <p:nvSpPr>
          <p:cNvPr id="34" name="Shape 34"/>
          <p:cNvSpPr txBox="1">
            <a:spLocks noGrp="1"/>
          </p:cNvSpPr>
          <p:nvPr>
            <p:ph type="sldNum" idx="12"/>
          </p:nvPr>
        </p:nvSpPr>
        <p:spPr>
          <a:xfrm>
            <a:off x="10951856" y="5883275"/>
            <a:ext cx="551166"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chemeClr val="dk1"/>
              </a:buClr>
              <a:buSzPct val="25000"/>
              <a:buFont typeface="Corbel"/>
              <a:buNone/>
            </a:pPr>
            <a:fld id="{00000000-1234-1234-1234-123412341234}" type="slidenum">
              <a:rPr lang="en-US" sz="1000" b="0" i="0" u="none" strike="noStrike" cap="none">
                <a:solidFill>
                  <a:schemeClr val="dk1"/>
                </a:solidFill>
                <a:latin typeface="Corbel"/>
                <a:ea typeface="Corbel"/>
                <a:cs typeface="Corbel"/>
                <a:sym typeface="Corbel"/>
              </a:rPr>
              <a:t>‹#›</a:t>
            </a:fld>
            <a:endParaRPr lang="en-US" sz="1000" b="0" i="0" u="none" strike="noStrike" cap="none">
              <a:solidFill>
                <a:schemeClr val="dk1"/>
              </a:solidFill>
              <a:latin typeface="Corbel"/>
              <a:ea typeface="Corbel"/>
              <a:cs typeface="Corbel"/>
              <a:sym typeface="Corbe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Quote with Caption">
    <p:spTree>
      <p:nvGrpSpPr>
        <p:cNvPr id="1" name="Shape 99"/>
        <p:cNvGrpSpPr/>
        <p:nvPr/>
      </p:nvGrpSpPr>
      <p:grpSpPr>
        <a:xfrm>
          <a:off x="0" y="0"/>
          <a:ext cx="0" cy="0"/>
          <a:chOff x="0" y="0"/>
          <a:chExt cx="0" cy="0"/>
        </a:xfrm>
      </p:grpSpPr>
      <p:sp>
        <p:nvSpPr>
          <p:cNvPr id="100" name="Shape 100"/>
          <p:cNvSpPr txBox="1"/>
          <p:nvPr/>
        </p:nvSpPr>
        <p:spPr>
          <a:xfrm>
            <a:off x="1598612" y="863023"/>
            <a:ext cx="609599" cy="584776"/>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dk1"/>
              </a:buClr>
              <a:buSzPct val="25000"/>
              <a:buFont typeface="Corbel"/>
              <a:buNone/>
            </a:pPr>
            <a:r>
              <a:rPr lang="en-US" sz="8000" b="0" i="0" u="none" strike="noStrike" cap="none">
                <a:solidFill>
                  <a:schemeClr val="dk1"/>
                </a:solidFill>
                <a:latin typeface="Corbel"/>
                <a:ea typeface="Corbel"/>
                <a:cs typeface="Corbel"/>
                <a:sym typeface="Corbel"/>
              </a:rPr>
              <a:t>“</a:t>
            </a:r>
          </a:p>
        </p:txBody>
      </p:sp>
      <p:sp>
        <p:nvSpPr>
          <p:cNvPr id="101" name="Shape 101"/>
          <p:cNvSpPr txBox="1"/>
          <p:nvPr/>
        </p:nvSpPr>
        <p:spPr>
          <a:xfrm>
            <a:off x="10893425" y="2819399"/>
            <a:ext cx="609599" cy="584776"/>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chemeClr val="dk1"/>
              </a:buClr>
              <a:buSzPct val="25000"/>
              <a:buFont typeface="Corbel"/>
              <a:buNone/>
            </a:pPr>
            <a:r>
              <a:rPr lang="en-US" sz="8000" b="0" i="0" u="none" strike="noStrike" cap="none">
                <a:solidFill>
                  <a:schemeClr val="dk1"/>
                </a:solidFill>
                <a:latin typeface="Corbel"/>
                <a:ea typeface="Corbel"/>
                <a:cs typeface="Corbel"/>
                <a:sym typeface="Corbel"/>
              </a:rPr>
              <a:t>”</a:t>
            </a:r>
          </a:p>
        </p:txBody>
      </p:sp>
      <p:sp>
        <p:nvSpPr>
          <p:cNvPr id="102" name="Shape 102"/>
          <p:cNvSpPr txBox="1">
            <a:spLocks noGrp="1"/>
          </p:cNvSpPr>
          <p:nvPr>
            <p:ph type="title"/>
          </p:nvPr>
        </p:nvSpPr>
        <p:spPr>
          <a:xfrm>
            <a:off x="2208210" y="685800"/>
            <a:ext cx="8990012" cy="2743199"/>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1"/>
              </a:buClr>
              <a:buFont typeface="Corbel"/>
              <a:buNone/>
              <a:defRPr sz="3200" b="0" i="0" u="none" strike="noStrike" cap="none">
                <a:solidFill>
                  <a:schemeClr val="dk1"/>
                </a:solidFill>
                <a:latin typeface="Corbel"/>
                <a:ea typeface="Corbel"/>
                <a:cs typeface="Corbel"/>
                <a:sym typeface="Corbel"/>
              </a:defRPr>
            </a:lvl1pPr>
            <a:lvl2pPr marL="0" marR="0" lvl="1" indent="0" algn="l" rtl="0">
              <a:spcBef>
                <a:spcPts val="0"/>
              </a:spcBef>
              <a:buClr>
                <a:schemeClr val="dk2"/>
              </a:buClr>
              <a:buFont typeface="Arial"/>
              <a:buNone/>
              <a:defRPr sz="1800" b="0" i="0" u="none" strike="noStrike" cap="none">
                <a:solidFill>
                  <a:schemeClr val="dk2"/>
                </a:solidFill>
              </a:defRPr>
            </a:lvl2pPr>
            <a:lvl3pPr marL="0" marR="0" lvl="2" indent="0" algn="l" rtl="0">
              <a:spcBef>
                <a:spcPts val="0"/>
              </a:spcBef>
              <a:buClr>
                <a:schemeClr val="dk2"/>
              </a:buClr>
              <a:buFont typeface="Arial"/>
              <a:buNone/>
              <a:defRPr sz="1800" b="0" i="0" u="none" strike="noStrike" cap="none">
                <a:solidFill>
                  <a:schemeClr val="dk2"/>
                </a:solidFill>
              </a:defRPr>
            </a:lvl3pPr>
            <a:lvl4pPr marL="0" marR="0" lvl="3" indent="0" algn="l" rtl="0">
              <a:spcBef>
                <a:spcPts val="0"/>
              </a:spcBef>
              <a:buClr>
                <a:schemeClr val="dk2"/>
              </a:buClr>
              <a:buFont typeface="Arial"/>
              <a:buNone/>
              <a:defRPr sz="1800" b="0" i="0" u="none" strike="noStrike" cap="none">
                <a:solidFill>
                  <a:schemeClr val="dk2"/>
                </a:solidFill>
              </a:defRPr>
            </a:lvl4pPr>
            <a:lvl5pPr marL="0" marR="0" lvl="4" indent="0" algn="l" rtl="0">
              <a:spcBef>
                <a:spcPts val="0"/>
              </a:spcBef>
              <a:buClr>
                <a:schemeClr val="dk2"/>
              </a:buClr>
              <a:buFont typeface="Arial"/>
              <a:buNone/>
              <a:defRPr sz="1800" b="0" i="0" u="none" strike="noStrike" cap="none">
                <a:solidFill>
                  <a:schemeClr val="dk2"/>
                </a:solidFill>
              </a:defRPr>
            </a:lvl5pPr>
            <a:lvl6pPr marL="0" marR="0" lvl="5" indent="0" algn="l" rtl="0">
              <a:spcBef>
                <a:spcPts val="0"/>
              </a:spcBef>
              <a:buClr>
                <a:schemeClr val="dk2"/>
              </a:buClr>
              <a:buFont typeface="Arial"/>
              <a:buNone/>
              <a:defRPr sz="1800" b="0" i="0" u="none" strike="noStrike" cap="none">
                <a:solidFill>
                  <a:schemeClr val="dk2"/>
                </a:solidFill>
              </a:defRPr>
            </a:lvl6pPr>
            <a:lvl7pPr marL="0" marR="0" lvl="6" indent="0" algn="l" rtl="0">
              <a:spcBef>
                <a:spcPts val="0"/>
              </a:spcBef>
              <a:buClr>
                <a:schemeClr val="dk2"/>
              </a:buClr>
              <a:buFont typeface="Arial"/>
              <a:buNone/>
              <a:defRPr sz="1800" b="0" i="0" u="none" strike="noStrike" cap="none">
                <a:solidFill>
                  <a:schemeClr val="dk2"/>
                </a:solidFill>
              </a:defRPr>
            </a:lvl7pPr>
            <a:lvl8pPr marL="0" marR="0" lvl="7" indent="0" algn="l" rtl="0">
              <a:spcBef>
                <a:spcPts val="0"/>
              </a:spcBef>
              <a:buClr>
                <a:schemeClr val="dk2"/>
              </a:buClr>
              <a:buFont typeface="Arial"/>
              <a:buNone/>
              <a:defRPr sz="1800" b="0" i="0" u="none" strike="noStrike" cap="none">
                <a:solidFill>
                  <a:schemeClr val="dk2"/>
                </a:solidFill>
              </a:defRPr>
            </a:lvl8pPr>
            <a:lvl9pPr marL="0" marR="0" lvl="8" indent="0" algn="l" rtl="0">
              <a:spcBef>
                <a:spcPts val="0"/>
              </a:spcBef>
              <a:buClr>
                <a:schemeClr val="dk2"/>
              </a:buClr>
              <a:buFont typeface="Arial"/>
              <a:buNone/>
              <a:defRPr sz="1800" b="0" i="0" u="none" strike="noStrike" cap="none">
                <a:solidFill>
                  <a:schemeClr val="dk2"/>
                </a:solidFill>
              </a:defRPr>
            </a:lvl9pPr>
          </a:lstStyle>
          <a:p>
            <a:endParaRPr/>
          </a:p>
        </p:txBody>
      </p:sp>
      <p:sp>
        <p:nvSpPr>
          <p:cNvPr id="103" name="Shape 103"/>
          <p:cNvSpPr txBox="1">
            <a:spLocks noGrp="1"/>
          </p:cNvSpPr>
          <p:nvPr>
            <p:ph type="body" idx="1"/>
          </p:nvPr>
        </p:nvSpPr>
        <p:spPr>
          <a:xfrm>
            <a:off x="2436809" y="3428998"/>
            <a:ext cx="8532814" cy="381000"/>
          </a:xfrm>
          <a:prstGeom prst="rect">
            <a:avLst/>
          </a:prstGeom>
          <a:noFill/>
          <a:ln>
            <a:noFill/>
          </a:ln>
        </p:spPr>
        <p:txBody>
          <a:bodyPr lIns="91425" tIns="91425" rIns="91425" bIns="91425" anchor="ctr" anchorCtr="0"/>
          <a:lstStyle>
            <a:lvl1pPr marL="0" marR="0" lvl="0" indent="0" algn="l" rtl="0">
              <a:lnSpc>
                <a:spcPct val="100000"/>
              </a:lnSpc>
              <a:spcBef>
                <a:spcPts val="360"/>
              </a:spcBef>
              <a:spcAft>
                <a:spcPts val="600"/>
              </a:spcAft>
              <a:buClr>
                <a:srgbClr val="1186C3"/>
              </a:buClr>
              <a:buFont typeface="Arial"/>
              <a:buNone/>
              <a:defRPr sz="1800" b="0" i="0" u="none" strike="noStrike" cap="none">
                <a:solidFill>
                  <a:schemeClr val="dk1"/>
                </a:solidFill>
                <a:latin typeface="Corbel"/>
                <a:ea typeface="Corbel"/>
                <a:cs typeface="Corbel"/>
                <a:sym typeface="Corbel"/>
              </a:defRPr>
            </a:lvl1pPr>
            <a:lvl2pPr marL="457200" marR="0" lvl="1" indent="0" algn="l" rtl="0">
              <a:lnSpc>
                <a:spcPct val="100000"/>
              </a:lnSpc>
              <a:spcBef>
                <a:spcPts val="400"/>
              </a:spcBef>
              <a:spcAft>
                <a:spcPts val="600"/>
              </a:spcAft>
              <a:buClr>
                <a:srgbClr val="1186C3"/>
              </a:buClr>
              <a:buFont typeface="Arial"/>
              <a:buNone/>
              <a:defRPr sz="2000" b="0" i="0" u="none" strike="noStrike" cap="none">
                <a:solidFill>
                  <a:schemeClr val="dk1"/>
                </a:solidFill>
                <a:latin typeface="Corbel"/>
                <a:ea typeface="Corbel"/>
                <a:cs typeface="Corbel"/>
                <a:sym typeface="Corbel"/>
              </a:defRPr>
            </a:lvl2pPr>
            <a:lvl3pPr marL="914400" marR="0" lvl="2" indent="0" algn="l" rtl="0">
              <a:lnSpc>
                <a:spcPct val="100000"/>
              </a:lnSpc>
              <a:spcBef>
                <a:spcPts val="360"/>
              </a:spcBef>
              <a:spcAft>
                <a:spcPts val="600"/>
              </a:spcAft>
              <a:buClr>
                <a:srgbClr val="1186C3"/>
              </a:buClr>
              <a:buFont typeface="Arial"/>
              <a:buNone/>
              <a:defRPr sz="1800" b="0" i="0" u="none" strike="noStrike" cap="none">
                <a:solidFill>
                  <a:schemeClr val="dk1"/>
                </a:solidFill>
                <a:latin typeface="Corbel"/>
                <a:ea typeface="Corbel"/>
                <a:cs typeface="Corbel"/>
                <a:sym typeface="Corbel"/>
              </a:defRPr>
            </a:lvl3pPr>
            <a:lvl4pPr marL="1371600" marR="0" lvl="3" indent="0" algn="l" rtl="0">
              <a:lnSpc>
                <a:spcPct val="100000"/>
              </a:lnSpc>
              <a:spcBef>
                <a:spcPts val="320"/>
              </a:spcBef>
              <a:spcAft>
                <a:spcPts val="600"/>
              </a:spcAft>
              <a:buClr>
                <a:srgbClr val="1186C3"/>
              </a:buClr>
              <a:buFont typeface="Arial"/>
              <a:buNone/>
              <a:defRPr sz="1600" b="0" i="0" u="none" strike="noStrike" cap="none">
                <a:solidFill>
                  <a:schemeClr val="dk1"/>
                </a:solidFill>
                <a:latin typeface="Corbel"/>
                <a:ea typeface="Corbel"/>
                <a:cs typeface="Corbel"/>
                <a:sym typeface="Corbel"/>
              </a:defRPr>
            </a:lvl4pPr>
            <a:lvl5pPr marL="1828800" marR="0" lvl="4" indent="0" algn="l" rtl="0">
              <a:lnSpc>
                <a:spcPct val="100000"/>
              </a:lnSpc>
              <a:spcBef>
                <a:spcPts val="280"/>
              </a:spcBef>
              <a:spcAft>
                <a:spcPts val="600"/>
              </a:spcAft>
              <a:buClr>
                <a:srgbClr val="1186C3"/>
              </a:buClr>
              <a:buFont typeface="Arial"/>
              <a:buNone/>
              <a:defRPr sz="1400" b="0" i="0" u="none" strike="noStrike" cap="none">
                <a:solidFill>
                  <a:schemeClr val="dk1"/>
                </a:solidFill>
                <a:latin typeface="Corbel"/>
                <a:ea typeface="Corbel"/>
                <a:cs typeface="Corbel"/>
                <a:sym typeface="Corbel"/>
              </a:defRPr>
            </a:lvl5pPr>
            <a:lvl6pPr marL="2514600" marR="0" lvl="5" indent="27304" algn="l" rtl="0">
              <a:lnSpc>
                <a:spcPct val="100000"/>
              </a:lnSpc>
              <a:spcBef>
                <a:spcPts val="280"/>
              </a:spcBef>
              <a:spcAft>
                <a:spcPts val="600"/>
              </a:spcAft>
              <a:buClr>
                <a:srgbClr val="1186C3"/>
              </a:buClr>
              <a:buSzPct val="145000"/>
              <a:buFont typeface="Arial"/>
              <a:buChar char="•"/>
              <a:defRPr sz="1400" b="0" i="0" u="none" strike="noStrike" cap="none">
                <a:solidFill>
                  <a:schemeClr val="dk1"/>
                </a:solidFill>
                <a:latin typeface="Corbel"/>
                <a:ea typeface="Corbel"/>
                <a:cs typeface="Corbel"/>
                <a:sym typeface="Corbel"/>
              </a:defRPr>
            </a:lvl6pPr>
            <a:lvl7pPr marL="2971800" marR="0" lvl="6" indent="27304" algn="l" rtl="0">
              <a:lnSpc>
                <a:spcPct val="100000"/>
              </a:lnSpc>
              <a:spcBef>
                <a:spcPts val="280"/>
              </a:spcBef>
              <a:spcAft>
                <a:spcPts val="600"/>
              </a:spcAft>
              <a:buClr>
                <a:srgbClr val="1186C3"/>
              </a:buClr>
              <a:buSzPct val="145000"/>
              <a:buFont typeface="Arial"/>
              <a:buChar char="•"/>
              <a:defRPr sz="1400" b="0" i="0" u="none" strike="noStrike" cap="none">
                <a:solidFill>
                  <a:schemeClr val="dk1"/>
                </a:solidFill>
                <a:latin typeface="Corbel"/>
                <a:ea typeface="Corbel"/>
                <a:cs typeface="Corbel"/>
                <a:sym typeface="Corbel"/>
              </a:defRPr>
            </a:lvl7pPr>
            <a:lvl8pPr marL="3429000" marR="0" lvl="7" indent="27304" algn="l" rtl="0">
              <a:lnSpc>
                <a:spcPct val="100000"/>
              </a:lnSpc>
              <a:spcBef>
                <a:spcPts val="280"/>
              </a:spcBef>
              <a:spcAft>
                <a:spcPts val="600"/>
              </a:spcAft>
              <a:buClr>
                <a:srgbClr val="1186C3"/>
              </a:buClr>
              <a:buSzPct val="145000"/>
              <a:buFont typeface="Arial"/>
              <a:buChar char="•"/>
              <a:defRPr sz="1400" b="0" i="0" u="none" strike="noStrike" cap="none">
                <a:solidFill>
                  <a:schemeClr val="dk1"/>
                </a:solidFill>
                <a:latin typeface="Corbel"/>
                <a:ea typeface="Corbel"/>
                <a:cs typeface="Corbel"/>
                <a:sym typeface="Corbel"/>
              </a:defRPr>
            </a:lvl8pPr>
            <a:lvl9pPr marL="3886200" marR="0" lvl="8" indent="27304" algn="l" rtl="0">
              <a:lnSpc>
                <a:spcPct val="100000"/>
              </a:lnSpc>
              <a:spcBef>
                <a:spcPts val="280"/>
              </a:spcBef>
              <a:spcAft>
                <a:spcPts val="600"/>
              </a:spcAft>
              <a:buClr>
                <a:srgbClr val="1186C3"/>
              </a:buClr>
              <a:buSzPct val="145000"/>
              <a:buFont typeface="Arial"/>
              <a:buChar char="•"/>
              <a:defRPr sz="1400" b="0" i="0" u="none" strike="noStrike" cap="none">
                <a:solidFill>
                  <a:schemeClr val="dk1"/>
                </a:solidFill>
                <a:latin typeface="Corbel"/>
                <a:ea typeface="Corbel"/>
                <a:cs typeface="Corbel"/>
                <a:sym typeface="Corbel"/>
              </a:defRPr>
            </a:lvl9pPr>
          </a:lstStyle>
          <a:p>
            <a:endParaRPr/>
          </a:p>
        </p:txBody>
      </p:sp>
      <p:sp>
        <p:nvSpPr>
          <p:cNvPr id="104" name="Shape 104"/>
          <p:cNvSpPr txBox="1">
            <a:spLocks noGrp="1"/>
          </p:cNvSpPr>
          <p:nvPr>
            <p:ph type="body" idx="2"/>
          </p:nvPr>
        </p:nvSpPr>
        <p:spPr>
          <a:xfrm>
            <a:off x="1484311" y="4343400"/>
            <a:ext cx="10018710" cy="1447800"/>
          </a:xfrm>
          <a:prstGeom prst="rect">
            <a:avLst/>
          </a:prstGeom>
          <a:noFill/>
          <a:ln>
            <a:noFill/>
          </a:ln>
        </p:spPr>
        <p:txBody>
          <a:bodyPr lIns="91425" tIns="91425" rIns="91425" bIns="91425" anchor="ctr" anchorCtr="0"/>
          <a:lstStyle>
            <a:lvl1pPr marL="0" marR="0" lvl="0" indent="0" algn="ctr" rtl="0">
              <a:lnSpc>
                <a:spcPct val="100000"/>
              </a:lnSpc>
              <a:spcBef>
                <a:spcPts val="400"/>
              </a:spcBef>
              <a:spcAft>
                <a:spcPts val="600"/>
              </a:spcAft>
              <a:buClr>
                <a:srgbClr val="1186C3"/>
              </a:buClr>
              <a:buFont typeface="Arial"/>
              <a:buNone/>
              <a:defRPr sz="2000" b="0" i="0" u="none" strike="noStrike" cap="none">
                <a:solidFill>
                  <a:schemeClr val="dk1"/>
                </a:solidFill>
                <a:latin typeface="Corbel"/>
                <a:ea typeface="Corbel"/>
                <a:cs typeface="Corbel"/>
                <a:sym typeface="Corbel"/>
              </a:defRPr>
            </a:lvl1pPr>
            <a:lvl2pPr marL="457200" marR="0" lvl="1" indent="0" algn="l" rtl="0">
              <a:lnSpc>
                <a:spcPct val="100000"/>
              </a:lnSpc>
              <a:spcBef>
                <a:spcPts val="360"/>
              </a:spcBef>
              <a:spcAft>
                <a:spcPts val="600"/>
              </a:spcAft>
              <a:buClr>
                <a:srgbClr val="1186C3"/>
              </a:buClr>
              <a:buFont typeface="Arial"/>
              <a:buNone/>
              <a:defRPr sz="1800" b="0" i="0" u="none" strike="noStrike" cap="none">
                <a:solidFill>
                  <a:srgbClr val="888888"/>
                </a:solidFill>
                <a:latin typeface="Corbel"/>
                <a:ea typeface="Corbel"/>
                <a:cs typeface="Corbel"/>
                <a:sym typeface="Corbel"/>
              </a:defRPr>
            </a:lvl2pPr>
            <a:lvl3pPr marL="914400" marR="0" lvl="2" indent="0" algn="l" rtl="0">
              <a:lnSpc>
                <a:spcPct val="100000"/>
              </a:lnSpc>
              <a:spcBef>
                <a:spcPts val="320"/>
              </a:spcBef>
              <a:spcAft>
                <a:spcPts val="600"/>
              </a:spcAft>
              <a:buClr>
                <a:srgbClr val="1186C3"/>
              </a:buClr>
              <a:buFont typeface="Arial"/>
              <a:buNone/>
              <a:defRPr sz="1600" b="0" i="0" u="none" strike="noStrike" cap="none">
                <a:solidFill>
                  <a:srgbClr val="888888"/>
                </a:solidFill>
                <a:latin typeface="Corbel"/>
                <a:ea typeface="Corbel"/>
                <a:cs typeface="Corbel"/>
                <a:sym typeface="Corbel"/>
              </a:defRPr>
            </a:lvl3pPr>
            <a:lvl4pPr marL="1371600" marR="0" lvl="3" indent="0" algn="l" rtl="0">
              <a:lnSpc>
                <a:spcPct val="100000"/>
              </a:lnSpc>
              <a:spcBef>
                <a:spcPts val="280"/>
              </a:spcBef>
              <a:spcAft>
                <a:spcPts val="600"/>
              </a:spcAft>
              <a:buClr>
                <a:srgbClr val="1186C3"/>
              </a:buClr>
              <a:buFont typeface="Arial"/>
              <a:buNone/>
              <a:defRPr sz="1400" b="0" i="0" u="none" strike="noStrike" cap="none">
                <a:solidFill>
                  <a:srgbClr val="888888"/>
                </a:solidFill>
                <a:latin typeface="Corbel"/>
                <a:ea typeface="Corbel"/>
                <a:cs typeface="Corbel"/>
                <a:sym typeface="Corbel"/>
              </a:defRPr>
            </a:lvl4pPr>
            <a:lvl5pPr marL="1828800" marR="0" lvl="4" indent="0" algn="l" rtl="0">
              <a:lnSpc>
                <a:spcPct val="100000"/>
              </a:lnSpc>
              <a:spcBef>
                <a:spcPts val="280"/>
              </a:spcBef>
              <a:spcAft>
                <a:spcPts val="600"/>
              </a:spcAft>
              <a:buClr>
                <a:srgbClr val="1186C3"/>
              </a:buClr>
              <a:buFont typeface="Arial"/>
              <a:buNone/>
              <a:defRPr sz="1400" b="0" i="0" u="none" strike="noStrike" cap="none">
                <a:solidFill>
                  <a:srgbClr val="888888"/>
                </a:solidFill>
                <a:latin typeface="Corbel"/>
                <a:ea typeface="Corbel"/>
                <a:cs typeface="Corbel"/>
                <a:sym typeface="Corbel"/>
              </a:defRPr>
            </a:lvl5pPr>
            <a:lvl6pPr marL="2286000" marR="0" lvl="5" indent="0" algn="l" rtl="0">
              <a:lnSpc>
                <a:spcPct val="100000"/>
              </a:lnSpc>
              <a:spcBef>
                <a:spcPts val="280"/>
              </a:spcBef>
              <a:spcAft>
                <a:spcPts val="600"/>
              </a:spcAft>
              <a:buClr>
                <a:srgbClr val="1186C3"/>
              </a:buClr>
              <a:buFont typeface="Arial"/>
              <a:buNone/>
              <a:defRPr sz="1400" b="0" i="0" u="none" strike="noStrike" cap="none">
                <a:solidFill>
                  <a:srgbClr val="888888"/>
                </a:solidFill>
                <a:latin typeface="Corbel"/>
                <a:ea typeface="Corbel"/>
                <a:cs typeface="Corbel"/>
                <a:sym typeface="Corbel"/>
              </a:defRPr>
            </a:lvl6pPr>
            <a:lvl7pPr marL="2743200" marR="0" lvl="6" indent="0" algn="l" rtl="0">
              <a:lnSpc>
                <a:spcPct val="100000"/>
              </a:lnSpc>
              <a:spcBef>
                <a:spcPts val="280"/>
              </a:spcBef>
              <a:spcAft>
                <a:spcPts val="600"/>
              </a:spcAft>
              <a:buClr>
                <a:srgbClr val="1186C3"/>
              </a:buClr>
              <a:buFont typeface="Arial"/>
              <a:buNone/>
              <a:defRPr sz="1400" b="0" i="0" u="none" strike="noStrike" cap="none">
                <a:solidFill>
                  <a:srgbClr val="888888"/>
                </a:solidFill>
                <a:latin typeface="Corbel"/>
                <a:ea typeface="Corbel"/>
                <a:cs typeface="Corbel"/>
                <a:sym typeface="Corbel"/>
              </a:defRPr>
            </a:lvl7pPr>
            <a:lvl8pPr marL="3200400" marR="0" lvl="7" indent="0" algn="l" rtl="0">
              <a:lnSpc>
                <a:spcPct val="100000"/>
              </a:lnSpc>
              <a:spcBef>
                <a:spcPts val="280"/>
              </a:spcBef>
              <a:spcAft>
                <a:spcPts val="600"/>
              </a:spcAft>
              <a:buClr>
                <a:srgbClr val="1186C3"/>
              </a:buClr>
              <a:buFont typeface="Arial"/>
              <a:buNone/>
              <a:defRPr sz="1400" b="0" i="0" u="none" strike="noStrike" cap="none">
                <a:solidFill>
                  <a:srgbClr val="888888"/>
                </a:solidFill>
                <a:latin typeface="Corbel"/>
                <a:ea typeface="Corbel"/>
                <a:cs typeface="Corbel"/>
                <a:sym typeface="Corbel"/>
              </a:defRPr>
            </a:lvl8pPr>
            <a:lvl9pPr marL="3657600" marR="0" lvl="8" indent="0" algn="l" rtl="0">
              <a:lnSpc>
                <a:spcPct val="100000"/>
              </a:lnSpc>
              <a:spcBef>
                <a:spcPts val="280"/>
              </a:spcBef>
              <a:spcAft>
                <a:spcPts val="600"/>
              </a:spcAft>
              <a:buClr>
                <a:srgbClr val="1186C3"/>
              </a:buClr>
              <a:buFont typeface="Arial"/>
              <a:buNone/>
              <a:defRPr sz="1400" b="0" i="0" u="none" strike="noStrike" cap="none">
                <a:solidFill>
                  <a:srgbClr val="888888"/>
                </a:solidFill>
                <a:latin typeface="Corbel"/>
                <a:ea typeface="Corbel"/>
                <a:cs typeface="Corbel"/>
                <a:sym typeface="Corbel"/>
              </a:defRPr>
            </a:lvl9pPr>
          </a:lstStyle>
          <a:p>
            <a:endParaRPr/>
          </a:p>
        </p:txBody>
      </p:sp>
      <p:sp>
        <p:nvSpPr>
          <p:cNvPr id="105" name="Shape 105"/>
          <p:cNvSpPr txBox="1">
            <a:spLocks noGrp="1"/>
          </p:cNvSpPr>
          <p:nvPr>
            <p:ph type="dt" idx="10"/>
          </p:nvPr>
        </p:nvSpPr>
        <p:spPr>
          <a:xfrm>
            <a:off x="9732656" y="5883275"/>
            <a:ext cx="1143000" cy="365125"/>
          </a:xfrm>
          <a:prstGeom prst="rect">
            <a:avLst/>
          </a:prstGeom>
          <a:noFill/>
          <a:ln>
            <a:noFill/>
          </a:ln>
        </p:spPr>
        <p:txBody>
          <a:bodyPr lIns="91425" tIns="91425" rIns="91425" bIns="91425" anchor="ctr" anchorCtr="0"/>
          <a:lstStyle>
            <a:lvl1pPr marL="0" marR="0" lvl="0" indent="0" algn="r" rtl="0">
              <a:lnSpc>
                <a:spcPct val="100000"/>
              </a:lnSpc>
              <a:spcBef>
                <a:spcPts val="0"/>
              </a:spcBef>
              <a:spcAft>
                <a:spcPts val="0"/>
              </a:spcAft>
              <a:buClr>
                <a:schemeClr val="dk1"/>
              </a:buClr>
              <a:buFont typeface="Corbel"/>
              <a:buNone/>
              <a:defRPr sz="1000" b="0" i="0" u="none" strike="noStrike" cap="none">
                <a:solidFill>
                  <a:schemeClr val="dk1"/>
                </a:solidFill>
                <a:latin typeface="Corbel"/>
                <a:ea typeface="Corbel"/>
                <a:cs typeface="Corbel"/>
                <a:sym typeface="Corbel"/>
              </a:defRPr>
            </a:lvl1pPr>
            <a:lvl2pPr marL="457200" marR="0" lvl="1"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2pPr>
            <a:lvl3pPr marL="914400" marR="0" lvl="2"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3pPr>
            <a:lvl4pPr marL="1371600" marR="0" lvl="3"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4pPr>
            <a:lvl5pPr marL="1828800" marR="0" lvl="4"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5pPr>
            <a:lvl6pPr marL="2286000" marR="0" lvl="5"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6pPr>
            <a:lvl7pPr marL="2743200" marR="0" lvl="6"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7pPr>
            <a:lvl8pPr marL="3200400" marR="0" lvl="7"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8pPr>
            <a:lvl9pPr marL="3657600" marR="0" lvl="8"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9pPr>
          </a:lstStyle>
          <a:p>
            <a:endParaRPr/>
          </a:p>
        </p:txBody>
      </p:sp>
      <p:sp>
        <p:nvSpPr>
          <p:cNvPr id="106" name="Shape 106"/>
          <p:cNvSpPr txBox="1">
            <a:spLocks noGrp="1"/>
          </p:cNvSpPr>
          <p:nvPr>
            <p:ph type="ftr" idx="11"/>
          </p:nvPr>
        </p:nvSpPr>
        <p:spPr>
          <a:xfrm>
            <a:off x="2572277" y="5883275"/>
            <a:ext cx="7084176"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chemeClr val="dk1"/>
              </a:buClr>
              <a:buFont typeface="Corbel"/>
              <a:buNone/>
              <a:defRPr sz="1000" b="0" i="0" u="none" strike="noStrike" cap="none">
                <a:solidFill>
                  <a:schemeClr val="dk1"/>
                </a:solidFill>
                <a:latin typeface="Corbel"/>
                <a:ea typeface="Corbel"/>
                <a:cs typeface="Corbel"/>
                <a:sym typeface="Corbel"/>
              </a:defRPr>
            </a:lvl1pPr>
            <a:lvl2pPr marL="457200" marR="0" lvl="1"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2pPr>
            <a:lvl3pPr marL="914400" marR="0" lvl="2"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3pPr>
            <a:lvl4pPr marL="1371600" marR="0" lvl="3"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4pPr>
            <a:lvl5pPr marL="1828800" marR="0" lvl="4"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5pPr>
            <a:lvl6pPr marL="2286000" marR="0" lvl="5"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6pPr>
            <a:lvl7pPr marL="2743200" marR="0" lvl="6"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7pPr>
            <a:lvl8pPr marL="3200400" marR="0" lvl="7"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8pPr>
            <a:lvl9pPr marL="3657600" marR="0" lvl="8"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9pPr>
          </a:lstStyle>
          <a:p>
            <a:endParaRPr/>
          </a:p>
        </p:txBody>
      </p:sp>
      <p:sp>
        <p:nvSpPr>
          <p:cNvPr id="107" name="Shape 107"/>
          <p:cNvSpPr txBox="1">
            <a:spLocks noGrp="1"/>
          </p:cNvSpPr>
          <p:nvPr>
            <p:ph type="sldNum" idx="12"/>
          </p:nvPr>
        </p:nvSpPr>
        <p:spPr>
          <a:xfrm>
            <a:off x="10951856" y="5883275"/>
            <a:ext cx="551166"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chemeClr val="dk1"/>
              </a:buClr>
              <a:buSzPct val="25000"/>
              <a:buFont typeface="Corbel"/>
              <a:buNone/>
            </a:pPr>
            <a:fld id="{00000000-1234-1234-1234-123412341234}" type="slidenum">
              <a:rPr lang="en-US" sz="1000" b="0" i="0" u="none" strike="noStrike" cap="none">
                <a:solidFill>
                  <a:schemeClr val="dk1"/>
                </a:solidFill>
                <a:latin typeface="Corbel"/>
                <a:ea typeface="Corbel"/>
                <a:cs typeface="Corbel"/>
                <a:sym typeface="Corbel"/>
              </a:rPr>
              <a:t>‹#›</a:t>
            </a:fld>
            <a:endParaRPr lang="en-US" sz="1000" b="0" i="0" u="none" strike="noStrike" cap="none">
              <a:solidFill>
                <a:schemeClr val="dk1"/>
              </a:solidFill>
              <a:latin typeface="Corbel"/>
              <a:ea typeface="Corbel"/>
              <a:cs typeface="Corbel"/>
              <a:sym typeface="Corbe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Name Card">
    <p:spTree>
      <p:nvGrpSpPr>
        <p:cNvPr id="1" name="Shape 108"/>
        <p:cNvGrpSpPr/>
        <p:nvPr/>
      </p:nvGrpSpPr>
      <p:grpSpPr>
        <a:xfrm>
          <a:off x="0" y="0"/>
          <a:ext cx="0" cy="0"/>
          <a:chOff x="0" y="0"/>
          <a:chExt cx="0" cy="0"/>
        </a:xfrm>
      </p:grpSpPr>
      <p:sp>
        <p:nvSpPr>
          <p:cNvPr id="109" name="Shape 109"/>
          <p:cNvSpPr txBox="1">
            <a:spLocks noGrp="1"/>
          </p:cNvSpPr>
          <p:nvPr>
            <p:ph type="title"/>
          </p:nvPr>
        </p:nvSpPr>
        <p:spPr>
          <a:xfrm>
            <a:off x="1484312" y="3308580"/>
            <a:ext cx="10018707" cy="1468800"/>
          </a:xfrm>
          <a:prstGeom prst="rect">
            <a:avLst/>
          </a:prstGeom>
          <a:noFill/>
          <a:ln>
            <a:noFill/>
          </a:ln>
        </p:spPr>
        <p:txBody>
          <a:bodyPr lIns="91425" tIns="91425" rIns="91425" bIns="91425" anchor="b" anchorCtr="0"/>
          <a:lstStyle>
            <a:lvl1pPr marL="0" marR="0" lvl="0" indent="0" algn="r" rtl="0">
              <a:lnSpc>
                <a:spcPct val="100000"/>
              </a:lnSpc>
              <a:spcBef>
                <a:spcPts val="0"/>
              </a:spcBef>
              <a:spcAft>
                <a:spcPts val="0"/>
              </a:spcAft>
              <a:buClr>
                <a:schemeClr val="dk1"/>
              </a:buClr>
              <a:buFont typeface="Corbel"/>
              <a:buNone/>
              <a:defRPr sz="3200" b="0" i="0" u="none" strike="noStrike" cap="none">
                <a:solidFill>
                  <a:schemeClr val="dk1"/>
                </a:solidFill>
                <a:latin typeface="Corbel"/>
                <a:ea typeface="Corbel"/>
                <a:cs typeface="Corbel"/>
                <a:sym typeface="Corbel"/>
              </a:defRPr>
            </a:lvl1pPr>
            <a:lvl2pPr marL="0" marR="0" lvl="1" indent="0" algn="l" rtl="0">
              <a:spcBef>
                <a:spcPts val="0"/>
              </a:spcBef>
              <a:buClr>
                <a:schemeClr val="dk2"/>
              </a:buClr>
              <a:buFont typeface="Arial"/>
              <a:buNone/>
              <a:defRPr sz="1800" b="0" i="0" u="none" strike="noStrike" cap="none">
                <a:solidFill>
                  <a:schemeClr val="dk2"/>
                </a:solidFill>
              </a:defRPr>
            </a:lvl2pPr>
            <a:lvl3pPr marL="0" marR="0" lvl="2" indent="0" algn="l" rtl="0">
              <a:spcBef>
                <a:spcPts val="0"/>
              </a:spcBef>
              <a:buClr>
                <a:schemeClr val="dk2"/>
              </a:buClr>
              <a:buFont typeface="Arial"/>
              <a:buNone/>
              <a:defRPr sz="1800" b="0" i="0" u="none" strike="noStrike" cap="none">
                <a:solidFill>
                  <a:schemeClr val="dk2"/>
                </a:solidFill>
              </a:defRPr>
            </a:lvl3pPr>
            <a:lvl4pPr marL="0" marR="0" lvl="3" indent="0" algn="l" rtl="0">
              <a:spcBef>
                <a:spcPts val="0"/>
              </a:spcBef>
              <a:buClr>
                <a:schemeClr val="dk2"/>
              </a:buClr>
              <a:buFont typeface="Arial"/>
              <a:buNone/>
              <a:defRPr sz="1800" b="0" i="0" u="none" strike="noStrike" cap="none">
                <a:solidFill>
                  <a:schemeClr val="dk2"/>
                </a:solidFill>
              </a:defRPr>
            </a:lvl4pPr>
            <a:lvl5pPr marL="0" marR="0" lvl="4" indent="0" algn="l" rtl="0">
              <a:spcBef>
                <a:spcPts val="0"/>
              </a:spcBef>
              <a:buClr>
                <a:schemeClr val="dk2"/>
              </a:buClr>
              <a:buFont typeface="Arial"/>
              <a:buNone/>
              <a:defRPr sz="1800" b="0" i="0" u="none" strike="noStrike" cap="none">
                <a:solidFill>
                  <a:schemeClr val="dk2"/>
                </a:solidFill>
              </a:defRPr>
            </a:lvl5pPr>
            <a:lvl6pPr marL="0" marR="0" lvl="5" indent="0" algn="l" rtl="0">
              <a:spcBef>
                <a:spcPts val="0"/>
              </a:spcBef>
              <a:buClr>
                <a:schemeClr val="dk2"/>
              </a:buClr>
              <a:buFont typeface="Arial"/>
              <a:buNone/>
              <a:defRPr sz="1800" b="0" i="0" u="none" strike="noStrike" cap="none">
                <a:solidFill>
                  <a:schemeClr val="dk2"/>
                </a:solidFill>
              </a:defRPr>
            </a:lvl6pPr>
            <a:lvl7pPr marL="0" marR="0" lvl="6" indent="0" algn="l" rtl="0">
              <a:spcBef>
                <a:spcPts val="0"/>
              </a:spcBef>
              <a:buClr>
                <a:schemeClr val="dk2"/>
              </a:buClr>
              <a:buFont typeface="Arial"/>
              <a:buNone/>
              <a:defRPr sz="1800" b="0" i="0" u="none" strike="noStrike" cap="none">
                <a:solidFill>
                  <a:schemeClr val="dk2"/>
                </a:solidFill>
              </a:defRPr>
            </a:lvl7pPr>
            <a:lvl8pPr marL="0" marR="0" lvl="7" indent="0" algn="l" rtl="0">
              <a:spcBef>
                <a:spcPts val="0"/>
              </a:spcBef>
              <a:buClr>
                <a:schemeClr val="dk2"/>
              </a:buClr>
              <a:buFont typeface="Arial"/>
              <a:buNone/>
              <a:defRPr sz="1800" b="0" i="0" u="none" strike="noStrike" cap="none">
                <a:solidFill>
                  <a:schemeClr val="dk2"/>
                </a:solidFill>
              </a:defRPr>
            </a:lvl8pPr>
            <a:lvl9pPr marL="0" marR="0" lvl="8" indent="0" algn="l" rtl="0">
              <a:spcBef>
                <a:spcPts val="0"/>
              </a:spcBef>
              <a:buClr>
                <a:schemeClr val="dk2"/>
              </a:buClr>
              <a:buFont typeface="Arial"/>
              <a:buNone/>
              <a:defRPr sz="1800" b="0" i="0" u="none" strike="noStrike" cap="none">
                <a:solidFill>
                  <a:schemeClr val="dk2"/>
                </a:solidFill>
              </a:defRPr>
            </a:lvl9pPr>
          </a:lstStyle>
          <a:p>
            <a:endParaRPr/>
          </a:p>
        </p:txBody>
      </p:sp>
      <p:sp>
        <p:nvSpPr>
          <p:cNvPr id="110" name="Shape 110"/>
          <p:cNvSpPr txBox="1">
            <a:spLocks noGrp="1"/>
          </p:cNvSpPr>
          <p:nvPr>
            <p:ph type="body" idx="1"/>
          </p:nvPr>
        </p:nvSpPr>
        <p:spPr>
          <a:xfrm>
            <a:off x="1484312" y="4777380"/>
            <a:ext cx="10018710" cy="860399"/>
          </a:xfrm>
          <a:prstGeom prst="rect">
            <a:avLst/>
          </a:prstGeom>
          <a:noFill/>
          <a:ln>
            <a:noFill/>
          </a:ln>
        </p:spPr>
        <p:txBody>
          <a:bodyPr lIns="91425" tIns="91425" rIns="91425" bIns="91425" anchor="t" anchorCtr="0"/>
          <a:lstStyle>
            <a:lvl1pPr marL="0" marR="0" lvl="0" indent="0" algn="r" rtl="0">
              <a:lnSpc>
                <a:spcPct val="100000"/>
              </a:lnSpc>
              <a:spcBef>
                <a:spcPts val="400"/>
              </a:spcBef>
              <a:spcAft>
                <a:spcPts val="600"/>
              </a:spcAft>
              <a:buClr>
                <a:srgbClr val="1186C3"/>
              </a:buClr>
              <a:buFont typeface="Arial"/>
              <a:buNone/>
              <a:defRPr sz="2000" b="0" i="0" u="none" strike="noStrike" cap="none">
                <a:solidFill>
                  <a:schemeClr val="dk1"/>
                </a:solidFill>
                <a:latin typeface="Corbel"/>
                <a:ea typeface="Corbel"/>
                <a:cs typeface="Corbel"/>
                <a:sym typeface="Corbel"/>
              </a:defRPr>
            </a:lvl1pPr>
            <a:lvl2pPr marL="457200" marR="0" lvl="1" indent="0" algn="l" rtl="0">
              <a:lnSpc>
                <a:spcPct val="100000"/>
              </a:lnSpc>
              <a:spcBef>
                <a:spcPts val="360"/>
              </a:spcBef>
              <a:spcAft>
                <a:spcPts val="600"/>
              </a:spcAft>
              <a:buClr>
                <a:srgbClr val="1186C3"/>
              </a:buClr>
              <a:buFont typeface="Arial"/>
              <a:buNone/>
              <a:defRPr sz="1800" b="0" i="0" u="none" strike="noStrike" cap="none">
                <a:solidFill>
                  <a:srgbClr val="888888"/>
                </a:solidFill>
                <a:latin typeface="Corbel"/>
                <a:ea typeface="Corbel"/>
                <a:cs typeface="Corbel"/>
                <a:sym typeface="Corbel"/>
              </a:defRPr>
            </a:lvl2pPr>
            <a:lvl3pPr marL="914400" marR="0" lvl="2" indent="0" algn="l" rtl="0">
              <a:lnSpc>
                <a:spcPct val="100000"/>
              </a:lnSpc>
              <a:spcBef>
                <a:spcPts val="320"/>
              </a:spcBef>
              <a:spcAft>
                <a:spcPts val="600"/>
              </a:spcAft>
              <a:buClr>
                <a:srgbClr val="1186C3"/>
              </a:buClr>
              <a:buFont typeface="Arial"/>
              <a:buNone/>
              <a:defRPr sz="1600" b="0" i="0" u="none" strike="noStrike" cap="none">
                <a:solidFill>
                  <a:srgbClr val="888888"/>
                </a:solidFill>
                <a:latin typeface="Corbel"/>
                <a:ea typeface="Corbel"/>
                <a:cs typeface="Corbel"/>
                <a:sym typeface="Corbel"/>
              </a:defRPr>
            </a:lvl3pPr>
            <a:lvl4pPr marL="1371600" marR="0" lvl="3" indent="0" algn="l" rtl="0">
              <a:lnSpc>
                <a:spcPct val="100000"/>
              </a:lnSpc>
              <a:spcBef>
                <a:spcPts val="280"/>
              </a:spcBef>
              <a:spcAft>
                <a:spcPts val="600"/>
              </a:spcAft>
              <a:buClr>
                <a:srgbClr val="1186C3"/>
              </a:buClr>
              <a:buFont typeface="Arial"/>
              <a:buNone/>
              <a:defRPr sz="1400" b="0" i="0" u="none" strike="noStrike" cap="none">
                <a:solidFill>
                  <a:srgbClr val="888888"/>
                </a:solidFill>
                <a:latin typeface="Corbel"/>
                <a:ea typeface="Corbel"/>
                <a:cs typeface="Corbel"/>
                <a:sym typeface="Corbel"/>
              </a:defRPr>
            </a:lvl4pPr>
            <a:lvl5pPr marL="1828800" marR="0" lvl="4" indent="0" algn="l" rtl="0">
              <a:lnSpc>
                <a:spcPct val="100000"/>
              </a:lnSpc>
              <a:spcBef>
                <a:spcPts val="280"/>
              </a:spcBef>
              <a:spcAft>
                <a:spcPts val="600"/>
              </a:spcAft>
              <a:buClr>
                <a:srgbClr val="1186C3"/>
              </a:buClr>
              <a:buFont typeface="Arial"/>
              <a:buNone/>
              <a:defRPr sz="1400" b="0" i="0" u="none" strike="noStrike" cap="none">
                <a:solidFill>
                  <a:srgbClr val="888888"/>
                </a:solidFill>
                <a:latin typeface="Corbel"/>
                <a:ea typeface="Corbel"/>
                <a:cs typeface="Corbel"/>
                <a:sym typeface="Corbel"/>
              </a:defRPr>
            </a:lvl5pPr>
            <a:lvl6pPr marL="2286000" marR="0" lvl="5" indent="0" algn="l" rtl="0">
              <a:lnSpc>
                <a:spcPct val="100000"/>
              </a:lnSpc>
              <a:spcBef>
                <a:spcPts val="280"/>
              </a:spcBef>
              <a:spcAft>
                <a:spcPts val="600"/>
              </a:spcAft>
              <a:buClr>
                <a:srgbClr val="1186C3"/>
              </a:buClr>
              <a:buFont typeface="Arial"/>
              <a:buNone/>
              <a:defRPr sz="1400" b="0" i="0" u="none" strike="noStrike" cap="none">
                <a:solidFill>
                  <a:srgbClr val="888888"/>
                </a:solidFill>
                <a:latin typeface="Corbel"/>
                <a:ea typeface="Corbel"/>
                <a:cs typeface="Corbel"/>
                <a:sym typeface="Corbel"/>
              </a:defRPr>
            </a:lvl6pPr>
            <a:lvl7pPr marL="2743200" marR="0" lvl="6" indent="0" algn="l" rtl="0">
              <a:lnSpc>
                <a:spcPct val="100000"/>
              </a:lnSpc>
              <a:spcBef>
                <a:spcPts val="280"/>
              </a:spcBef>
              <a:spcAft>
                <a:spcPts val="600"/>
              </a:spcAft>
              <a:buClr>
                <a:srgbClr val="1186C3"/>
              </a:buClr>
              <a:buFont typeface="Arial"/>
              <a:buNone/>
              <a:defRPr sz="1400" b="0" i="0" u="none" strike="noStrike" cap="none">
                <a:solidFill>
                  <a:srgbClr val="888888"/>
                </a:solidFill>
                <a:latin typeface="Corbel"/>
                <a:ea typeface="Corbel"/>
                <a:cs typeface="Corbel"/>
                <a:sym typeface="Corbel"/>
              </a:defRPr>
            </a:lvl7pPr>
            <a:lvl8pPr marL="3200400" marR="0" lvl="7" indent="0" algn="l" rtl="0">
              <a:lnSpc>
                <a:spcPct val="100000"/>
              </a:lnSpc>
              <a:spcBef>
                <a:spcPts val="280"/>
              </a:spcBef>
              <a:spcAft>
                <a:spcPts val="600"/>
              </a:spcAft>
              <a:buClr>
                <a:srgbClr val="1186C3"/>
              </a:buClr>
              <a:buFont typeface="Arial"/>
              <a:buNone/>
              <a:defRPr sz="1400" b="0" i="0" u="none" strike="noStrike" cap="none">
                <a:solidFill>
                  <a:srgbClr val="888888"/>
                </a:solidFill>
                <a:latin typeface="Corbel"/>
                <a:ea typeface="Corbel"/>
                <a:cs typeface="Corbel"/>
                <a:sym typeface="Corbel"/>
              </a:defRPr>
            </a:lvl8pPr>
            <a:lvl9pPr marL="3657600" marR="0" lvl="8" indent="0" algn="l" rtl="0">
              <a:lnSpc>
                <a:spcPct val="100000"/>
              </a:lnSpc>
              <a:spcBef>
                <a:spcPts val="280"/>
              </a:spcBef>
              <a:spcAft>
                <a:spcPts val="600"/>
              </a:spcAft>
              <a:buClr>
                <a:srgbClr val="1186C3"/>
              </a:buClr>
              <a:buFont typeface="Arial"/>
              <a:buNone/>
              <a:defRPr sz="1400" b="0" i="0" u="none" strike="noStrike" cap="none">
                <a:solidFill>
                  <a:srgbClr val="888888"/>
                </a:solidFill>
                <a:latin typeface="Corbel"/>
                <a:ea typeface="Corbel"/>
                <a:cs typeface="Corbel"/>
                <a:sym typeface="Corbel"/>
              </a:defRPr>
            </a:lvl9pPr>
          </a:lstStyle>
          <a:p>
            <a:endParaRPr/>
          </a:p>
        </p:txBody>
      </p:sp>
      <p:sp>
        <p:nvSpPr>
          <p:cNvPr id="111" name="Shape 111"/>
          <p:cNvSpPr txBox="1">
            <a:spLocks noGrp="1"/>
          </p:cNvSpPr>
          <p:nvPr>
            <p:ph type="dt" idx="10"/>
          </p:nvPr>
        </p:nvSpPr>
        <p:spPr>
          <a:xfrm>
            <a:off x="9732656" y="5883275"/>
            <a:ext cx="1143000" cy="365125"/>
          </a:xfrm>
          <a:prstGeom prst="rect">
            <a:avLst/>
          </a:prstGeom>
          <a:noFill/>
          <a:ln>
            <a:noFill/>
          </a:ln>
        </p:spPr>
        <p:txBody>
          <a:bodyPr lIns="91425" tIns="91425" rIns="91425" bIns="91425" anchor="ctr" anchorCtr="0"/>
          <a:lstStyle>
            <a:lvl1pPr marL="0" marR="0" lvl="0" indent="0" algn="r" rtl="0">
              <a:lnSpc>
                <a:spcPct val="100000"/>
              </a:lnSpc>
              <a:spcBef>
                <a:spcPts val="0"/>
              </a:spcBef>
              <a:spcAft>
                <a:spcPts val="0"/>
              </a:spcAft>
              <a:buClr>
                <a:schemeClr val="dk1"/>
              </a:buClr>
              <a:buFont typeface="Corbel"/>
              <a:buNone/>
              <a:defRPr sz="1000" b="0" i="0" u="none" strike="noStrike" cap="none">
                <a:solidFill>
                  <a:schemeClr val="dk1"/>
                </a:solidFill>
                <a:latin typeface="Corbel"/>
                <a:ea typeface="Corbel"/>
                <a:cs typeface="Corbel"/>
                <a:sym typeface="Corbel"/>
              </a:defRPr>
            </a:lvl1pPr>
            <a:lvl2pPr marL="457200" marR="0" lvl="1"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2pPr>
            <a:lvl3pPr marL="914400" marR="0" lvl="2"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3pPr>
            <a:lvl4pPr marL="1371600" marR="0" lvl="3"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4pPr>
            <a:lvl5pPr marL="1828800" marR="0" lvl="4"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5pPr>
            <a:lvl6pPr marL="2286000" marR="0" lvl="5"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6pPr>
            <a:lvl7pPr marL="2743200" marR="0" lvl="6"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7pPr>
            <a:lvl8pPr marL="3200400" marR="0" lvl="7"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8pPr>
            <a:lvl9pPr marL="3657600" marR="0" lvl="8"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9pPr>
          </a:lstStyle>
          <a:p>
            <a:endParaRPr/>
          </a:p>
        </p:txBody>
      </p:sp>
      <p:sp>
        <p:nvSpPr>
          <p:cNvPr id="112" name="Shape 112"/>
          <p:cNvSpPr txBox="1">
            <a:spLocks noGrp="1"/>
          </p:cNvSpPr>
          <p:nvPr>
            <p:ph type="ftr" idx="11"/>
          </p:nvPr>
        </p:nvSpPr>
        <p:spPr>
          <a:xfrm>
            <a:off x="2572277" y="5883275"/>
            <a:ext cx="7084176"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chemeClr val="dk1"/>
              </a:buClr>
              <a:buFont typeface="Corbel"/>
              <a:buNone/>
              <a:defRPr sz="1000" b="0" i="0" u="none" strike="noStrike" cap="none">
                <a:solidFill>
                  <a:schemeClr val="dk1"/>
                </a:solidFill>
                <a:latin typeface="Corbel"/>
                <a:ea typeface="Corbel"/>
                <a:cs typeface="Corbel"/>
                <a:sym typeface="Corbel"/>
              </a:defRPr>
            </a:lvl1pPr>
            <a:lvl2pPr marL="457200" marR="0" lvl="1"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2pPr>
            <a:lvl3pPr marL="914400" marR="0" lvl="2"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3pPr>
            <a:lvl4pPr marL="1371600" marR="0" lvl="3"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4pPr>
            <a:lvl5pPr marL="1828800" marR="0" lvl="4"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5pPr>
            <a:lvl6pPr marL="2286000" marR="0" lvl="5"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6pPr>
            <a:lvl7pPr marL="2743200" marR="0" lvl="6"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7pPr>
            <a:lvl8pPr marL="3200400" marR="0" lvl="7"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8pPr>
            <a:lvl9pPr marL="3657600" marR="0" lvl="8"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9pPr>
          </a:lstStyle>
          <a:p>
            <a:endParaRPr/>
          </a:p>
        </p:txBody>
      </p:sp>
      <p:sp>
        <p:nvSpPr>
          <p:cNvPr id="113" name="Shape 113"/>
          <p:cNvSpPr txBox="1">
            <a:spLocks noGrp="1"/>
          </p:cNvSpPr>
          <p:nvPr>
            <p:ph type="sldNum" idx="12"/>
          </p:nvPr>
        </p:nvSpPr>
        <p:spPr>
          <a:xfrm>
            <a:off x="10951856" y="5883275"/>
            <a:ext cx="551166"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chemeClr val="dk1"/>
              </a:buClr>
              <a:buSzPct val="25000"/>
              <a:buFont typeface="Corbel"/>
              <a:buNone/>
            </a:pPr>
            <a:fld id="{00000000-1234-1234-1234-123412341234}" type="slidenum">
              <a:rPr lang="en-US" sz="1000" b="0" i="0" u="none" strike="noStrike" cap="none">
                <a:solidFill>
                  <a:schemeClr val="dk1"/>
                </a:solidFill>
                <a:latin typeface="Corbel"/>
                <a:ea typeface="Corbel"/>
                <a:cs typeface="Corbel"/>
                <a:sym typeface="Corbel"/>
              </a:rPr>
              <a:t>‹#›</a:t>
            </a:fld>
            <a:endParaRPr lang="en-US" sz="1000" b="0" i="0" u="none" strike="noStrike" cap="none">
              <a:solidFill>
                <a:schemeClr val="dk1"/>
              </a:solidFill>
              <a:latin typeface="Corbel"/>
              <a:ea typeface="Corbel"/>
              <a:cs typeface="Corbel"/>
              <a:sym typeface="Corbe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Quote Name Card">
    <p:spTree>
      <p:nvGrpSpPr>
        <p:cNvPr id="1" name="Shape 114"/>
        <p:cNvGrpSpPr/>
        <p:nvPr/>
      </p:nvGrpSpPr>
      <p:grpSpPr>
        <a:xfrm>
          <a:off x="0" y="0"/>
          <a:ext cx="0" cy="0"/>
          <a:chOff x="0" y="0"/>
          <a:chExt cx="0" cy="0"/>
        </a:xfrm>
      </p:grpSpPr>
      <p:sp>
        <p:nvSpPr>
          <p:cNvPr id="115" name="Shape 115"/>
          <p:cNvSpPr txBox="1"/>
          <p:nvPr/>
        </p:nvSpPr>
        <p:spPr>
          <a:xfrm>
            <a:off x="1598612" y="863023"/>
            <a:ext cx="609599" cy="584776"/>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dk1"/>
              </a:buClr>
              <a:buSzPct val="25000"/>
              <a:buFont typeface="Corbel"/>
              <a:buNone/>
            </a:pPr>
            <a:r>
              <a:rPr lang="en-US" sz="8000" b="0" i="0" u="none" strike="noStrike" cap="none">
                <a:solidFill>
                  <a:schemeClr val="dk1"/>
                </a:solidFill>
                <a:latin typeface="Corbel"/>
                <a:ea typeface="Corbel"/>
                <a:cs typeface="Corbel"/>
                <a:sym typeface="Corbel"/>
              </a:rPr>
              <a:t>“</a:t>
            </a:r>
          </a:p>
        </p:txBody>
      </p:sp>
      <p:sp>
        <p:nvSpPr>
          <p:cNvPr id="116" name="Shape 116"/>
          <p:cNvSpPr txBox="1"/>
          <p:nvPr/>
        </p:nvSpPr>
        <p:spPr>
          <a:xfrm>
            <a:off x="10893425" y="2819399"/>
            <a:ext cx="609599" cy="584776"/>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chemeClr val="dk1"/>
              </a:buClr>
              <a:buSzPct val="25000"/>
              <a:buFont typeface="Corbel"/>
              <a:buNone/>
            </a:pPr>
            <a:r>
              <a:rPr lang="en-US" sz="8000" b="0" i="0" u="none" strike="noStrike" cap="none">
                <a:solidFill>
                  <a:schemeClr val="dk1"/>
                </a:solidFill>
                <a:latin typeface="Corbel"/>
                <a:ea typeface="Corbel"/>
                <a:cs typeface="Corbel"/>
                <a:sym typeface="Corbel"/>
              </a:rPr>
              <a:t>”</a:t>
            </a:r>
          </a:p>
        </p:txBody>
      </p:sp>
      <p:sp>
        <p:nvSpPr>
          <p:cNvPr id="117" name="Shape 117"/>
          <p:cNvSpPr txBox="1">
            <a:spLocks noGrp="1"/>
          </p:cNvSpPr>
          <p:nvPr>
            <p:ph type="title"/>
          </p:nvPr>
        </p:nvSpPr>
        <p:spPr>
          <a:xfrm>
            <a:off x="2208210" y="685800"/>
            <a:ext cx="8990012" cy="2743199"/>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1"/>
              </a:buClr>
              <a:buFont typeface="Corbel"/>
              <a:buNone/>
              <a:defRPr sz="3200" b="0" i="0" u="none" strike="noStrike" cap="none">
                <a:solidFill>
                  <a:schemeClr val="dk1"/>
                </a:solidFill>
                <a:latin typeface="Corbel"/>
                <a:ea typeface="Corbel"/>
                <a:cs typeface="Corbel"/>
                <a:sym typeface="Corbel"/>
              </a:defRPr>
            </a:lvl1pPr>
            <a:lvl2pPr marL="0" marR="0" lvl="1" indent="0" algn="l" rtl="0">
              <a:spcBef>
                <a:spcPts val="0"/>
              </a:spcBef>
              <a:buClr>
                <a:schemeClr val="dk2"/>
              </a:buClr>
              <a:buFont typeface="Arial"/>
              <a:buNone/>
              <a:defRPr sz="1800" b="0" i="0" u="none" strike="noStrike" cap="none">
                <a:solidFill>
                  <a:schemeClr val="dk2"/>
                </a:solidFill>
              </a:defRPr>
            </a:lvl2pPr>
            <a:lvl3pPr marL="0" marR="0" lvl="2" indent="0" algn="l" rtl="0">
              <a:spcBef>
                <a:spcPts val="0"/>
              </a:spcBef>
              <a:buClr>
                <a:schemeClr val="dk2"/>
              </a:buClr>
              <a:buFont typeface="Arial"/>
              <a:buNone/>
              <a:defRPr sz="1800" b="0" i="0" u="none" strike="noStrike" cap="none">
                <a:solidFill>
                  <a:schemeClr val="dk2"/>
                </a:solidFill>
              </a:defRPr>
            </a:lvl3pPr>
            <a:lvl4pPr marL="0" marR="0" lvl="3" indent="0" algn="l" rtl="0">
              <a:spcBef>
                <a:spcPts val="0"/>
              </a:spcBef>
              <a:buClr>
                <a:schemeClr val="dk2"/>
              </a:buClr>
              <a:buFont typeface="Arial"/>
              <a:buNone/>
              <a:defRPr sz="1800" b="0" i="0" u="none" strike="noStrike" cap="none">
                <a:solidFill>
                  <a:schemeClr val="dk2"/>
                </a:solidFill>
              </a:defRPr>
            </a:lvl4pPr>
            <a:lvl5pPr marL="0" marR="0" lvl="4" indent="0" algn="l" rtl="0">
              <a:spcBef>
                <a:spcPts val="0"/>
              </a:spcBef>
              <a:buClr>
                <a:schemeClr val="dk2"/>
              </a:buClr>
              <a:buFont typeface="Arial"/>
              <a:buNone/>
              <a:defRPr sz="1800" b="0" i="0" u="none" strike="noStrike" cap="none">
                <a:solidFill>
                  <a:schemeClr val="dk2"/>
                </a:solidFill>
              </a:defRPr>
            </a:lvl5pPr>
            <a:lvl6pPr marL="0" marR="0" lvl="5" indent="0" algn="l" rtl="0">
              <a:spcBef>
                <a:spcPts val="0"/>
              </a:spcBef>
              <a:buClr>
                <a:schemeClr val="dk2"/>
              </a:buClr>
              <a:buFont typeface="Arial"/>
              <a:buNone/>
              <a:defRPr sz="1800" b="0" i="0" u="none" strike="noStrike" cap="none">
                <a:solidFill>
                  <a:schemeClr val="dk2"/>
                </a:solidFill>
              </a:defRPr>
            </a:lvl6pPr>
            <a:lvl7pPr marL="0" marR="0" lvl="6" indent="0" algn="l" rtl="0">
              <a:spcBef>
                <a:spcPts val="0"/>
              </a:spcBef>
              <a:buClr>
                <a:schemeClr val="dk2"/>
              </a:buClr>
              <a:buFont typeface="Arial"/>
              <a:buNone/>
              <a:defRPr sz="1800" b="0" i="0" u="none" strike="noStrike" cap="none">
                <a:solidFill>
                  <a:schemeClr val="dk2"/>
                </a:solidFill>
              </a:defRPr>
            </a:lvl7pPr>
            <a:lvl8pPr marL="0" marR="0" lvl="7" indent="0" algn="l" rtl="0">
              <a:spcBef>
                <a:spcPts val="0"/>
              </a:spcBef>
              <a:buClr>
                <a:schemeClr val="dk2"/>
              </a:buClr>
              <a:buFont typeface="Arial"/>
              <a:buNone/>
              <a:defRPr sz="1800" b="0" i="0" u="none" strike="noStrike" cap="none">
                <a:solidFill>
                  <a:schemeClr val="dk2"/>
                </a:solidFill>
              </a:defRPr>
            </a:lvl8pPr>
            <a:lvl9pPr marL="0" marR="0" lvl="8" indent="0" algn="l" rtl="0">
              <a:spcBef>
                <a:spcPts val="0"/>
              </a:spcBef>
              <a:buClr>
                <a:schemeClr val="dk2"/>
              </a:buClr>
              <a:buFont typeface="Arial"/>
              <a:buNone/>
              <a:defRPr sz="1800" b="0" i="0" u="none" strike="noStrike" cap="none">
                <a:solidFill>
                  <a:schemeClr val="dk2"/>
                </a:solidFill>
              </a:defRPr>
            </a:lvl9pPr>
          </a:lstStyle>
          <a:p>
            <a:endParaRPr/>
          </a:p>
        </p:txBody>
      </p:sp>
      <p:sp>
        <p:nvSpPr>
          <p:cNvPr id="118" name="Shape 118"/>
          <p:cNvSpPr txBox="1">
            <a:spLocks noGrp="1"/>
          </p:cNvSpPr>
          <p:nvPr>
            <p:ph type="body" idx="1"/>
          </p:nvPr>
        </p:nvSpPr>
        <p:spPr>
          <a:xfrm>
            <a:off x="1484312" y="3886200"/>
            <a:ext cx="10018710" cy="889000"/>
          </a:xfrm>
          <a:prstGeom prst="rect">
            <a:avLst/>
          </a:prstGeom>
          <a:noFill/>
          <a:ln>
            <a:noFill/>
          </a:ln>
        </p:spPr>
        <p:txBody>
          <a:bodyPr lIns="91425" tIns="91425" rIns="91425" bIns="91425" anchor="b" anchorCtr="0"/>
          <a:lstStyle>
            <a:lvl1pPr marL="285750" marR="0" lvl="0" indent="-285750" algn="r" rtl="0">
              <a:lnSpc>
                <a:spcPct val="100000"/>
              </a:lnSpc>
              <a:spcBef>
                <a:spcPts val="480"/>
              </a:spcBef>
              <a:spcAft>
                <a:spcPts val="600"/>
              </a:spcAft>
              <a:buClr>
                <a:srgbClr val="1186C3"/>
              </a:buClr>
              <a:buFont typeface="Arial"/>
              <a:buNone/>
              <a:defRPr sz="2400" b="0" i="0" u="none" strike="noStrike" cap="none">
                <a:solidFill>
                  <a:schemeClr val="dk1"/>
                </a:solidFill>
                <a:latin typeface="Corbel"/>
                <a:ea typeface="Corbel"/>
                <a:cs typeface="Corbel"/>
                <a:sym typeface="Corbel"/>
              </a:defRPr>
            </a:lvl1pPr>
            <a:lvl2pPr marL="742950" marR="0" lvl="1" indent="76200" algn="l" rtl="0">
              <a:lnSpc>
                <a:spcPct val="100000"/>
              </a:lnSpc>
              <a:spcBef>
                <a:spcPts val="400"/>
              </a:spcBef>
              <a:spcAft>
                <a:spcPts val="600"/>
              </a:spcAft>
              <a:buClr>
                <a:srgbClr val="1186C3"/>
              </a:buClr>
              <a:buSzPct val="145000"/>
              <a:buFont typeface="Arial"/>
              <a:buChar char="•"/>
              <a:defRPr sz="2000" b="0" i="0" u="none" strike="noStrike" cap="none">
                <a:solidFill>
                  <a:schemeClr val="dk1"/>
                </a:solidFill>
                <a:latin typeface="Corbel"/>
                <a:ea typeface="Corbel"/>
                <a:cs typeface="Corbel"/>
                <a:sym typeface="Corbel"/>
              </a:defRPr>
            </a:lvl2pPr>
            <a:lvl3pPr marL="1200150" marR="0" lvl="2" indent="45085" algn="l" rtl="0">
              <a:lnSpc>
                <a:spcPct val="100000"/>
              </a:lnSpc>
              <a:spcBef>
                <a:spcPts val="360"/>
              </a:spcBef>
              <a:spcAft>
                <a:spcPts val="600"/>
              </a:spcAft>
              <a:buClr>
                <a:srgbClr val="1186C3"/>
              </a:buClr>
              <a:buSzPct val="145000"/>
              <a:buFont typeface="Arial"/>
              <a:buChar char="•"/>
              <a:defRPr sz="1800" b="0" i="0" u="none" strike="noStrike" cap="none">
                <a:solidFill>
                  <a:schemeClr val="dk1"/>
                </a:solidFill>
                <a:latin typeface="Corbel"/>
                <a:ea typeface="Corbel"/>
                <a:cs typeface="Corbel"/>
                <a:sym typeface="Corbel"/>
              </a:defRPr>
            </a:lvl3pPr>
            <a:lvl4pPr marL="1543050" marR="0" lvl="3" indent="115570" algn="l" rtl="0">
              <a:lnSpc>
                <a:spcPct val="100000"/>
              </a:lnSpc>
              <a:spcBef>
                <a:spcPts val="320"/>
              </a:spcBef>
              <a:spcAft>
                <a:spcPts val="600"/>
              </a:spcAft>
              <a:buClr>
                <a:srgbClr val="1186C3"/>
              </a:buClr>
              <a:buSzPct val="145000"/>
              <a:buFont typeface="Arial"/>
              <a:buChar char="•"/>
              <a:defRPr sz="1600" b="0" i="0" u="none" strike="noStrike" cap="none">
                <a:solidFill>
                  <a:schemeClr val="dk1"/>
                </a:solidFill>
                <a:latin typeface="Corbel"/>
                <a:ea typeface="Corbel"/>
                <a:cs typeface="Corbel"/>
                <a:sym typeface="Corbel"/>
              </a:defRPr>
            </a:lvl4pPr>
            <a:lvl5pPr marL="2000250" marR="0" lvl="4" indent="84454" algn="l" rtl="0">
              <a:lnSpc>
                <a:spcPct val="100000"/>
              </a:lnSpc>
              <a:spcBef>
                <a:spcPts val="280"/>
              </a:spcBef>
              <a:spcAft>
                <a:spcPts val="600"/>
              </a:spcAft>
              <a:buClr>
                <a:srgbClr val="1186C3"/>
              </a:buClr>
              <a:buSzPct val="145000"/>
              <a:buFont typeface="Arial"/>
              <a:buChar char="•"/>
              <a:defRPr sz="1400" b="0" i="0" u="none" strike="noStrike" cap="none">
                <a:solidFill>
                  <a:schemeClr val="dk1"/>
                </a:solidFill>
                <a:latin typeface="Corbel"/>
                <a:ea typeface="Corbel"/>
                <a:cs typeface="Corbel"/>
                <a:sym typeface="Corbel"/>
              </a:defRPr>
            </a:lvl5pPr>
            <a:lvl6pPr marL="2514600" marR="0" lvl="5" indent="27304" algn="l" rtl="0">
              <a:lnSpc>
                <a:spcPct val="100000"/>
              </a:lnSpc>
              <a:spcBef>
                <a:spcPts val="280"/>
              </a:spcBef>
              <a:spcAft>
                <a:spcPts val="600"/>
              </a:spcAft>
              <a:buClr>
                <a:srgbClr val="1186C3"/>
              </a:buClr>
              <a:buSzPct val="145000"/>
              <a:buFont typeface="Arial"/>
              <a:buChar char="•"/>
              <a:defRPr sz="1400" b="0" i="0" u="none" strike="noStrike" cap="none">
                <a:solidFill>
                  <a:schemeClr val="dk1"/>
                </a:solidFill>
                <a:latin typeface="Corbel"/>
                <a:ea typeface="Corbel"/>
                <a:cs typeface="Corbel"/>
                <a:sym typeface="Corbel"/>
              </a:defRPr>
            </a:lvl6pPr>
            <a:lvl7pPr marL="2971800" marR="0" lvl="6" indent="27304" algn="l" rtl="0">
              <a:lnSpc>
                <a:spcPct val="100000"/>
              </a:lnSpc>
              <a:spcBef>
                <a:spcPts val="280"/>
              </a:spcBef>
              <a:spcAft>
                <a:spcPts val="600"/>
              </a:spcAft>
              <a:buClr>
                <a:srgbClr val="1186C3"/>
              </a:buClr>
              <a:buSzPct val="145000"/>
              <a:buFont typeface="Arial"/>
              <a:buChar char="•"/>
              <a:defRPr sz="1400" b="0" i="0" u="none" strike="noStrike" cap="none">
                <a:solidFill>
                  <a:schemeClr val="dk1"/>
                </a:solidFill>
                <a:latin typeface="Corbel"/>
                <a:ea typeface="Corbel"/>
                <a:cs typeface="Corbel"/>
                <a:sym typeface="Corbel"/>
              </a:defRPr>
            </a:lvl7pPr>
            <a:lvl8pPr marL="3429000" marR="0" lvl="7" indent="27304" algn="l" rtl="0">
              <a:lnSpc>
                <a:spcPct val="100000"/>
              </a:lnSpc>
              <a:spcBef>
                <a:spcPts val="280"/>
              </a:spcBef>
              <a:spcAft>
                <a:spcPts val="600"/>
              </a:spcAft>
              <a:buClr>
                <a:srgbClr val="1186C3"/>
              </a:buClr>
              <a:buSzPct val="145000"/>
              <a:buFont typeface="Arial"/>
              <a:buChar char="•"/>
              <a:defRPr sz="1400" b="0" i="0" u="none" strike="noStrike" cap="none">
                <a:solidFill>
                  <a:schemeClr val="dk1"/>
                </a:solidFill>
                <a:latin typeface="Corbel"/>
                <a:ea typeface="Corbel"/>
                <a:cs typeface="Corbel"/>
                <a:sym typeface="Corbel"/>
              </a:defRPr>
            </a:lvl8pPr>
            <a:lvl9pPr marL="3886200" marR="0" lvl="8" indent="27304" algn="l" rtl="0">
              <a:lnSpc>
                <a:spcPct val="100000"/>
              </a:lnSpc>
              <a:spcBef>
                <a:spcPts val="280"/>
              </a:spcBef>
              <a:spcAft>
                <a:spcPts val="600"/>
              </a:spcAft>
              <a:buClr>
                <a:srgbClr val="1186C3"/>
              </a:buClr>
              <a:buSzPct val="145000"/>
              <a:buFont typeface="Arial"/>
              <a:buChar char="•"/>
              <a:defRPr sz="1400" b="0" i="0" u="none" strike="noStrike" cap="none">
                <a:solidFill>
                  <a:schemeClr val="dk1"/>
                </a:solidFill>
                <a:latin typeface="Corbel"/>
                <a:ea typeface="Corbel"/>
                <a:cs typeface="Corbel"/>
                <a:sym typeface="Corbel"/>
              </a:defRPr>
            </a:lvl9pPr>
          </a:lstStyle>
          <a:p>
            <a:endParaRPr/>
          </a:p>
        </p:txBody>
      </p:sp>
      <p:sp>
        <p:nvSpPr>
          <p:cNvPr id="119" name="Shape 119"/>
          <p:cNvSpPr txBox="1">
            <a:spLocks noGrp="1"/>
          </p:cNvSpPr>
          <p:nvPr>
            <p:ph type="body" idx="2"/>
          </p:nvPr>
        </p:nvSpPr>
        <p:spPr>
          <a:xfrm>
            <a:off x="1484312" y="4775200"/>
            <a:ext cx="10018710" cy="1016000"/>
          </a:xfrm>
          <a:prstGeom prst="rect">
            <a:avLst/>
          </a:prstGeom>
          <a:noFill/>
          <a:ln>
            <a:noFill/>
          </a:ln>
        </p:spPr>
        <p:txBody>
          <a:bodyPr lIns="91425" tIns="91425" rIns="91425" bIns="91425" anchor="t" anchorCtr="0"/>
          <a:lstStyle>
            <a:lvl1pPr marL="0" marR="0" lvl="0" indent="0" algn="r" rtl="0">
              <a:lnSpc>
                <a:spcPct val="100000"/>
              </a:lnSpc>
              <a:spcBef>
                <a:spcPts val="360"/>
              </a:spcBef>
              <a:spcAft>
                <a:spcPts val="600"/>
              </a:spcAft>
              <a:buClr>
                <a:srgbClr val="1186C3"/>
              </a:buClr>
              <a:buFont typeface="Arial"/>
              <a:buNone/>
              <a:defRPr sz="1800" b="0" i="0" u="none" strike="noStrike" cap="none">
                <a:solidFill>
                  <a:schemeClr val="dk1"/>
                </a:solidFill>
                <a:latin typeface="Corbel"/>
                <a:ea typeface="Corbel"/>
                <a:cs typeface="Corbel"/>
                <a:sym typeface="Corbel"/>
              </a:defRPr>
            </a:lvl1pPr>
            <a:lvl2pPr marL="457200" marR="0" lvl="1" indent="0" algn="l" rtl="0">
              <a:lnSpc>
                <a:spcPct val="100000"/>
              </a:lnSpc>
              <a:spcBef>
                <a:spcPts val="360"/>
              </a:spcBef>
              <a:spcAft>
                <a:spcPts val="600"/>
              </a:spcAft>
              <a:buClr>
                <a:srgbClr val="1186C3"/>
              </a:buClr>
              <a:buFont typeface="Arial"/>
              <a:buNone/>
              <a:defRPr sz="1800" b="0" i="0" u="none" strike="noStrike" cap="none">
                <a:solidFill>
                  <a:srgbClr val="888888"/>
                </a:solidFill>
                <a:latin typeface="Corbel"/>
                <a:ea typeface="Corbel"/>
                <a:cs typeface="Corbel"/>
                <a:sym typeface="Corbel"/>
              </a:defRPr>
            </a:lvl2pPr>
            <a:lvl3pPr marL="914400" marR="0" lvl="2" indent="0" algn="l" rtl="0">
              <a:lnSpc>
                <a:spcPct val="100000"/>
              </a:lnSpc>
              <a:spcBef>
                <a:spcPts val="320"/>
              </a:spcBef>
              <a:spcAft>
                <a:spcPts val="600"/>
              </a:spcAft>
              <a:buClr>
                <a:srgbClr val="1186C3"/>
              </a:buClr>
              <a:buFont typeface="Arial"/>
              <a:buNone/>
              <a:defRPr sz="1600" b="0" i="0" u="none" strike="noStrike" cap="none">
                <a:solidFill>
                  <a:srgbClr val="888888"/>
                </a:solidFill>
                <a:latin typeface="Corbel"/>
                <a:ea typeface="Corbel"/>
                <a:cs typeface="Corbel"/>
                <a:sym typeface="Corbel"/>
              </a:defRPr>
            </a:lvl3pPr>
            <a:lvl4pPr marL="1371600" marR="0" lvl="3" indent="0" algn="l" rtl="0">
              <a:lnSpc>
                <a:spcPct val="100000"/>
              </a:lnSpc>
              <a:spcBef>
                <a:spcPts val="280"/>
              </a:spcBef>
              <a:spcAft>
                <a:spcPts val="600"/>
              </a:spcAft>
              <a:buClr>
                <a:srgbClr val="1186C3"/>
              </a:buClr>
              <a:buFont typeface="Arial"/>
              <a:buNone/>
              <a:defRPr sz="1400" b="0" i="0" u="none" strike="noStrike" cap="none">
                <a:solidFill>
                  <a:srgbClr val="888888"/>
                </a:solidFill>
                <a:latin typeface="Corbel"/>
                <a:ea typeface="Corbel"/>
                <a:cs typeface="Corbel"/>
                <a:sym typeface="Corbel"/>
              </a:defRPr>
            </a:lvl4pPr>
            <a:lvl5pPr marL="1828800" marR="0" lvl="4" indent="0" algn="l" rtl="0">
              <a:lnSpc>
                <a:spcPct val="100000"/>
              </a:lnSpc>
              <a:spcBef>
                <a:spcPts val="280"/>
              </a:spcBef>
              <a:spcAft>
                <a:spcPts val="600"/>
              </a:spcAft>
              <a:buClr>
                <a:srgbClr val="1186C3"/>
              </a:buClr>
              <a:buFont typeface="Arial"/>
              <a:buNone/>
              <a:defRPr sz="1400" b="0" i="0" u="none" strike="noStrike" cap="none">
                <a:solidFill>
                  <a:srgbClr val="888888"/>
                </a:solidFill>
                <a:latin typeface="Corbel"/>
                <a:ea typeface="Corbel"/>
                <a:cs typeface="Corbel"/>
                <a:sym typeface="Corbel"/>
              </a:defRPr>
            </a:lvl5pPr>
            <a:lvl6pPr marL="2286000" marR="0" lvl="5" indent="0" algn="l" rtl="0">
              <a:lnSpc>
                <a:spcPct val="100000"/>
              </a:lnSpc>
              <a:spcBef>
                <a:spcPts val="280"/>
              </a:spcBef>
              <a:spcAft>
                <a:spcPts val="600"/>
              </a:spcAft>
              <a:buClr>
                <a:srgbClr val="1186C3"/>
              </a:buClr>
              <a:buFont typeface="Arial"/>
              <a:buNone/>
              <a:defRPr sz="1400" b="0" i="0" u="none" strike="noStrike" cap="none">
                <a:solidFill>
                  <a:srgbClr val="888888"/>
                </a:solidFill>
                <a:latin typeface="Corbel"/>
                <a:ea typeface="Corbel"/>
                <a:cs typeface="Corbel"/>
                <a:sym typeface="Corbel"/>
              </a:defRPr>
            </a:lvl6pPr>
            <a:lvl7pPr marL="2743200" marR="0" lvl="6" indent="0" algn="l" rtl="0">
              <a:lnSpc>
                <a:spcPct val="100000"/>
              </a:lnSpc>
              <a:spcBef>
                <a:spcPts val="280"/>
              </a:spcBef>
              <a:spcAft>
                <a:spcPts val="600"/>
              </a:spcAft>
              <a:buClr>
                <a:srgbClr val="1186C3"/>
              </a:buClr>
              <a:buFont typeface="Arial"/>
              <a:buNone/>
              <a:defRPr sz="1400" b="0" i="0" u="none" strike="noStrike" cap="none">
                <a:solidFill>
                  <a:srgbClr val="888888"/>
                </a:solidFill>
                <a:latin typeface="Corbel"/>
                <a:ea typeface="Corbel"/>
                <a:cs typeface="Corbel"/>
                <a:sym typeface="Corbel"/>
              </a:defRPr>
            </a:lvl7pPr>
            <a:lvl8pPr marL="3200400" marR="0" lvl="7" indent="0" algn="l" rtl="0">
              <a:lnSpc>
                <a:spcPct val="100000"/>
              </a:lnSpc>
              <a:spcBef>
                <a:spcPts val="280"/>
              </a:spcBef>
              <a:spcAft>
                <a:spcPts val="600"/>
              </a:spcAft>
              <a:buClr>
                <a:srgbClr val="1186C3"/>
              </a:buClr>
              <a:buFont typeface="Arial"/>
              <a:buNone/>
              <a:defRPr sz="1400" b="0" i="0" u="none" strike="noStrike" cap="none">
                <a:solidFill>
                  <a:srgbClr val="888888"/>
                </a:solidFill>
                <a:latin typeface="Corbel"/>
                <a:ea typeface="Corbel"/>
                <a:cs typeface="Corbel"/>
                <a:sym typeface="Corbel"/>
              </a:defRPr>
            </a:lvl8pPr>
            <a:lvl9pPr marL="3657600" marR="0" lvl="8" indent="0" algn="l" rtl="0">
              <a:lnSpc>
                <a:spcPct val="100000"/>
              </a:lnSpc>
              <a:spcBef>
                <a:spcPts val="280"/>
              </a:spcBef>
              <a:spcAft>
                <a:spcPts val="600"/>
              </a:spcAft>
              <a:buClr>
                <a:srgbClr val="1186C3"/>
              </a:buClr>
              <a:buFont typeface="Arial"/>
              <a:buNone/>
              <a:defRPr sz="1400" b="0" i="0" u="none" strike="noStrike" cap="none">
                <a:solidFill>
                  <a:srgbClr val="888888"/>
                </a:solidFill>
                <a:latin typeface="Corbel"/>
                <a:ea typeface="Corbel"/>
                <a:cs typeface="Corbel"/>
                <a:sym typeface="Corbel"/>
              </a:defRPr>
            </a:lvl9pPr>
          </a:lstStyle>
          <a:p>
            <a:endParaRPr/>
          </a:p>
        </p:txBody>
      </p:sp>
      <p:sp>
        <p:nvSpPr>
          <p:cNvPr id="120" name="Shape 120"/>
          <p:cNvSpPr txBox="1">
            <a:spLocks noGrp="1"/>
          </p:cNvSpPr>
          <p:nvPr>
            <p:ph type="dt" idx="10"/>
          </p:nvPr>
        </p:nvSpPr>
        <p:spPr>
          <a:xfrm>
            <a:off x="9732656" y="5883275"/>
            <a:ext cx="1143000" cy="365125"/>
          </a:xfrm>
          <a:prstGeom prst="rect">
            <a:avLst/>
          </a:prstGeom>
          <a:noFill/>
          <a:ln>
            <a:noFill/>
          </a:ln>
        </p:spPr>
        <p:txBody>
          <a:bodyPr lIns="91425" tIns="91425" rIns="91425" bIns="91425" anchor="ctr" anchorCtr="0"/>
          <a:lstStyle>
            <a:lvl1pPr marL="0" marR="0" lvl="0" indent="0" algn="r" rtl="0">
              <a:lnSpc>
                <a:spcPct val="100000"/>
              </a:lnSpc>
              <a:spcBef>
                <a:spcPts val="0"/>
              </a:spcBef>
              <a:spcAft>
                <a:spcPts val="0"/>
              </a:spcAft>
              <a:buClr>
                <a:schemeClr val="dk1"/>
              </a:buClr>
              <a:buFont typeface="Corbel"/>
              <a:buNone/>
              <a:defRPr sz="1000" b="0" i="0" u="none" strike="noStrike" cap="none">
                <a:solidFill>
                  <a:schemeClr val="dk1"/>
                </a:solidFill>
                <a:latin typeface="Corbel"/>
                <a:ea typeface="Corbel"/>
                <a:cs typeface="Corbel"/>
                <a:sym typeface="Corbel"/>
              </a:defRPr>
            </a:lvl1pPr>
            <a:lvl2pPr marL="457200" marR="0" lvl="1"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2pPr>
            <a:lvl3pPr marL="914400" marR="0" lvl="2"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3pPr>
            <a:lvl4pPr marL="1371600" marR="0" lvl="3"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4pPr>
            <a:lvl5pPr marL="1828800" marR="0" lvl="4"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5pPr>
            <a:lvl6pPr marL="2286000" marR="0" lvl="5"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6pPr>
            <a:lvl7pPr marL="2743200" marR="0" lvl="6"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7pPr>
            <a:lvl8pPr marL="3200400" marR="0" lvl="7"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8pPr>
            <a:lvl9pPr marL="3657600" marR="0" lvl="8"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9pPr>
          </a:lstStyle>
          <a:p>
            <a:endParaRPr/>
          </a:p>
        </p:txBody>
      </p:sp>
      <p:sp>
        <p:nvSpPr>
          <p:cNvPr id="121" name="Shape 121"/>
          <p:cNvSpPr txBox="1">
            <a:spLocks noGrp="1"/>
          </p:cNvSpPr>
          <p:nvPr>
            <p:ph type="ftr" idx="11"/>
          </p:nvPr>
        </p:nvSpPr>
        <p:spPr>
          <a:xfrm>
            <a:off x="2572277" y="5883275"/>
            <a:ext cx="7084176"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chemeClr val="dk1"/>
              </a:buClr>
              <a:buFont typeface="Corbel"/>
              <a:buNone/>
              <a:defRPr sz="1000" b="0" i="0" u="none" strike="noStrike" cap="none">
                <a:solidFill>
                  <a:schemeClr val="dk1"/>
                </a:solidFill>
                <a:latin typeface="Corbel"/>
                <a:ea typeface="Corbel"/>
                <a:cs typeface="Corbel"/>
                <a:sym typeface="Corbel"/>
              </a:defRPr>
            </a:lvl1pPr>
            <a:lvl2pPr marL="457200" marR="0" lvl="1"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2pPr>
            <a:lvl3pPr marL="914400" marR="0" lvl="2"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3pPr>
            <a:lvl4pPr marL="1371600" marR="0" lvl="3"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4pPr>
            <a:lvl5pPr marL="1828800" marR="0" lvl="4"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5pPr>
            <a:lvl6pPr marL="2286000" marR="0" lvl="5"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6pPr>
            <a:lvl7pPr marL="2743200" marR="0" lvl="6"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7pPr>
            <a:lvl8pPr marL="3200400" marR="0" lvl="7"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8pPr>
            <a:lvl9pPr marL="3657600" marR="0" lvl="8"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9pPr>
          </a:lstStyle>
          <a:p>
            <a:endParaRPr/>
          </a:p>
        </p:txBody>
      </p:sp>
      <p:sp>
        <p:nvSpPr>
          <p:cNvPr id="122" name="Shape 122"/>
          <p:cNvSpPr txBox="1">
            <a:spLocks noGrp="1"/>
          </p:cNvSpPr>
          <p:nvPr>
            <p:ph type="sldNum" idx="12"/>
          </p:nvPr>
        </p:nvSpPr>
        <p:spPr>
          <a:xfrm>
            <a:off x="10951856" y="5883275"/>
            <a:ext cx="551166"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chemeClr val="dk1"/>
              </a:buClr>
              <a:buSzPct val="25000"/>
              <a:buFont typeface="Corbel"/>
              <a:buNone/>
            </a:pPr>
            <a:fld id="{00000000-1234-1234-1234-123412341234}" type="slidenum">
              <a:rPr lang="en-US" sz="1000" b="0" i="0" u="none" strike="noStrike" cap="none">
                <a:solidFill>
                  <a:schemeClr val="dk1"/>
                </a:solidFill>
                <a:latin typeface="Corbel"/>
                <a:ea typeface="Corbel"/>
                <a:cs typeface="Corbel"/>
                <a:sym typeface="Corbel"/>
              </a:rPr>
              <a:t>‹#›</a:t>
            </a:fld>
            <a:endParaRPr lang="en-US" sz="1000" b="0" i="0" u="none" strike="noStrike" cap="none">
              <a:solidFill>
                <a:schemeClr val="dk1"/>
              </a:solidFill>
              <a:latin typeface="Corbel"/>
              <a:ea typeface="Corbel"/>
              <a:cs typeface="Corbel"/>
              <a:sym typeface="Corbe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True or False">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1484312" y="685800"/>
            <a:ext cx="10018712" cy="2727325"/>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1"/>
              </a:buClr>
              <a:buFont typeface="Corbel"/>
              <a:buNone/>
              <a:defRPr sz="4000" b="0" i="0" u="none" strike="noStrike" cap="none">
                <a:solidFill>
                  <a:schemeClr val="dk1"/>
                </a:solidFill>
                <a:latin typeface="Corbel"/>
                <a:ea typeface="Corbel"/>
                <a:cs typeface="Corbel"/>
                <a:sym typeface="Corbel"/>
              </a:defRPr>
            </a:lvl1pPr>
            <a:lvl2pPr marL="0" marR="0" lvl="1" indent="0" algn="l" rtl="0">
              <a:spcBef>
                <a:spcPts val="0"/>
              </a:spcBef>
              <a:buClr>
                <a:schemeClr val="dk2"/>
              </a:buClr>
              <a:buFont typeface="Arial"/>
              <a:buNone/>
              <a:defRPr sz="1800" b="0" i="0" u="none" strike="noStrike" cap="none">
                <a:solidFill>
                  <a:schemeClr val="dk2"/>
                </a:solidFill>
              </a:defRPr>
            </a:lvl2pPr>
            <a:lvl3pPr marL="0" marR="0" lvl="2" indent="0" algn="l" rtl="0">
              <a:spcBef>
                <a:spcPts val="0"/>
              </a:spcBef>
              <a:buClr>
                <a:schemeClr val="dk2"/>
              </a:buClr>
              <a:buFont typeface="Arial"/>
              <a:buNone/>
              <a:defRPr sz="1800" b="0" i="0" u="none" strike="noStrike" cap="none">
                <a:solidFill>
                  <a:schemeClr val="dk2"/>
                </a:solidFill>
              </a:defRPr>
            </a:lvl3pPr>
            <a:lvl4pPr marL="0" marR="0" lvl="3" indent="0" algn="l" rtl="0">
              <a:spcBef>
                <a:spcPts val="0"/>
              </a:spcBef>
              <a:buClr>
                <a:schemeClr val="dk2"/>
              </a:buClr>
              <a:buFont typeface="Arial"/>
              <a:buNone/>
              <a:defRPr sz="1800" b="0" i="0" u="none" strike="noStrike" cap="none">
                <a:solidFill>
                  <a:schemeClr val="dk2"/>
                </a:solidFill>
              </a:defRPr>
            </a:lvl4pPr>
            <a:lvl5pPr marL="0" marR="0" lvl="4" indent="0" algn="l" rtl="0">
              <a:spcBef>
                <a:spcPts val="0"/>
              </a:spcBef>
              <a:buClr>
                <a:schemeClr val="dk2"/>
              </a:buClr>
              <a:buFont typeface="Arial"/>
              <a:buNone/>
              <a:defRPr sz="1800" b="0" i="0" u="none" strike="noStrike" cap="none">
                <a:solidFill>
                  <a:schemeClr val="dk2"/>
                </a:solidFill>
              </a:defRPr>
            </a:lvl5pPr>
            <a:lvl6pPr marL="0" marR="0" lvl="5" indent="0" algn="l" rtl="0">
              <a:spcBef>
                <a:spcPts val="0"/>
              </a:spcBef>
              <a:buClr>
                <a:schemeClr val="dk2"/>
              </a:buClr>
              <a:buFont typeface="Arial"/>
              <a:buNone/>
              <a:defRPr sz="1800" b="0" i="0" u="none" strike="noStrike" cap="none">
                <a:solidFill>
                  <a:schemeClr val="dk2"/>
                </a:solidFill>
              </a:defRPr>
            </a:lvl6pPr>
            <a:lvl7pPr marL="0" marR="0" lvl="6" indent="0" algn="l" rtl="0">
              <a:spcBef>
                <a:spcPts val="0"/>
              </a:spcBef>
              <a:buClr>
                <a:schemeClr val="dk2"/>
              </a:buClr>
              <a:buFont typeface="Arial"/>
              <a:buNone/>
              <a:defRPr sz="1800" b="0" i="0" u="none" strike="noStrike" cap="none">
                <a:solidFill>
                  <a:schemeClr val="dk2"/>
                </a:solidFill>
              </a:defRPr>
            </a:lvl7pPr>
            <a:lvl8pPr marL="0" marR="0" lvl="7" indent="0" algn="l" rtl="0">
              <a:spcBef>
                <a:spcPts val="0"/>
              </a:spcBef>
              <a:buClr>
                <a:schemeClr val="dk2"/>
              </a:buClr>
              <a:buFont typeface="Arial"/>
              <a:buNone/>
              <a:defRPr sz="1800" b="0" i="0" u="none" strike="noStrike" cap="none">
                <a:solidFill>
                  <a:schemeClr val="dk2"/>
                </a:solidFill>
              </a:defRPr>
            </a:lvl8pPr>
            <a:lvl9pPr marL="0" marR="0" lvl="8" indent="0" algn="l" rtl="0">
              <a:spcBef>
                <a:spcPts val="0"/>
              </a:spcBef>
              <a:buClr>
                <a:schemeClr val="dk2"/>
              </a:buClr>
              <a:buFont typeface="Arial"/>
              <a:buNone/>
              <a:defRPr sz="1800" b="0" i="0" u="none" strike="noStrike" cap="none">
                <a:solidFill>
                  <a:schemeClr val="dk2"/>
                </a:solidFill>
              </a:defRPr>
            </a:lvl9pPr>
          </a:lstStyle>
          <a:p>
            <a:endParaRPr/>
          </a:p>
        </p:txBody>
      </p:sp>
      <p:sp>
        <p:nvSpPr>
          <p:cNvPr id="125" name="Shape 125"/>
          <p:cNvSpPr txBox="1">
            <a:spLocks noGrp="1"/>
          </p:cNvSpPr>
          <p:nvPr>
            <p:ph type="body" idx="1"/>
          </p:nvPr>
        </p:nvSpPr>
        <p:spPr>
          <a:xfrm>
            <a:off x="1484312" y="3505200"/>
            <a:ext cx="10018712" cy="838198"/>
          </a:xfrm>
          <a:prstGeom prst="rect">
            <a:avLst/>
          </a:prstGeom>
          <a:noFill/>
          <a:ln>
            <a:noFill/>
          </a:ln>
        </p:spPr>
        <p:txBody>
          <a:bodyPr lIns="91425" tIns="91425" rIns="91425" bIns="91425" anchor="b" anchorCtr="0"/>
          <a:lstStyle>
            <a:lvl1pPr marL="285750" marR="0" lvl="0" indent="-285750" algn="l" rtl="0">
              <a:lnSpc>
                <a:spcPct val="100000"/>
              </a:lnSpc>
              <a:spcBef>
                <a:spcPts val="560"/>
              </a:spcBef>
              <a:spcAft>
                <a:spcPts val="600"/>
              </a:spcAft>
              <a:buClr>
                <a:srgbClr val="1186C3"/>
              </a:buClr>
              <a:buFont typeface="Arial"/>
              <a:buNone/>
              <a:defRPr sz="2800" b="0" i="0" u="none" strike="noStrike" cap="none">
                <a:solidFill>
                  <a:schemeClr val="dk1"/>
                </a:solidFill>
                <a:latin typeface="Corbel"/>
                <a:ea typeface="Corbel"/>
                <a:cs typeface="Corbel"/>
                <a:sym typeface="Corbel"/>
              </a:defRPr>
            </a:lvl1pPr>
            <a:lvl2pPr marL="742950" marR="0" lvl="1" indent="76200" algn="l" rtl="0">
              <a:lnSpc>
                <a:spcPct val="100000"/>
              </a:lnSpc>
              <a:spcBef>
                <a:spcPts val="400"/>
              </a:spcBef>
              <a:spcAft>
                <a:spcPts val="600"/>
              </a:spcAft>
              <a:buClr>
                <a:srgbClr val="1186C3"/>
              </a:buClr>
              <a:buSzPct val="145000"/>
              <a:buFont typeface="Arial"/>
              <a:buChar char="•"/>
              <a:defRPr sz="2000" b="0" i="0" u="none" strike="noStrike" cap="none">
                <a:solidFill>
                  <a:schemeClr val="dk1"/>
                </a:solidFill>
                <a:latin typeface="Corbel"/>
                <a:ea typeface="Corbel"/>
                <a:cs typeface="Corbel"/>
                <a:sym typeface="Corbel"/>
              </a:defRPr>
            </a:lvl2pPr>
            <a:lvl3pPr marL="1200150" marR="0" lvl="2" indent="45085" algn="l" rtl="0">
              <a:lnSpc>
                <a:spcPct val="100000"/>
              </a:lnSpc>
              <a:spcBef>
                <a:spcPts val="360"/>
              </a:spcBef>
              <a:spcAft>
                <a:spcPts val="600"/>
              </a:spcAft>
              <a:buClr>
                <a:srgbClr val="1186C3"/>
              </a:buClr>
              <a:buSzPct val="145000"/>
              <a:buFont typeface="Arial"/>
              <a:buChar char="•"/>
              <a:defRPr sz="1800" b="0" i="0" u="none" strike="noStrike" cap="none">
                <a:solidFill>
                  <a:schemeClr val="dk1"/>
                </a:solidFill>
                <a:latin typeface="Corbel"/>
                <a:ea typeface="Corbel"/>
                <a:cs typeface="Corbel"/>
                <a:sym typeface="Corbel"/>
              </a:defRPr>
            </a:lvl3pPr>
            <a:lvl4pPr marL="1543050" marR="0" lvl="3" indent="115570" algn="l" rtl="0">
              <a:lnSpc>
                <a:spcPct val="100000"/>
              </a:lnSpc>
              <a:spcBef>
                <a:spcPts val="320"/>
              </a:spcBef>
              <a:spcAft>
                <a:spcPts val="600"/>
              </a:spcAft>
              <a:buClr>
                <a:srgbClr val="1186C3"/>
              </a:buClr>
              <a:buSzPct val="145000"/>
              <a:buFont typeface="Arial"/>
              <a:buChar char="•"/>
              <a:defRPr sz="1600" b="0" i="0" u="none" strike="noStrike" cap="none">
                <a:solidFill>
                  <a:schemeClr val="dk1"/>
                </a:solidFill>
                <a:latin typeface="Corbel"/>
                <a:ea typeface="Corbel"/>
                <a:cs typeface="Corbel"/>
                <a:sym typeface="Corbel"/>
              </a:defRPr>
            </a:lvl4pPr>
            <a:lvl5pPr marL="2000250" marR="0" lvl="4" indent="84454" algn="l" rtl="0">
              <a:lnSpc>
                <a:spcPct val="100000"/>
              </a:lnSpc>
              <a:spcBef>
                <a:spcPts val="280"/>
              </a:spcBef>
              <a:spcAft>
                <a:spcPts val="600"/>
              </a:spcAft>
              <a:buClr>
                <a:srgbClr val="1186C3"/>
              </a:buClr>
              <a:buSzPct val="145000"/>
              <a:buFont typeface="Arial"/>
              <a:buChar char="•"/>
              <a:defRPr sz="1400" b="0" i="0" u="none" strike="noStrike" cap="none">
                <a:solidFill>
                  <a:schemeClr val="dk1"/>
                </a:solidFill>
                <a:latin typeface="Corbel"/>
                <a:ea typeface="Corbel"/>
                <a:cs typeface="Corbel"/>
                <a:sym typeface="Corbel"/>
              </a:defRPr>
            </a:lvl5pPr>
            <a:lvl6pPr marL="2514600" marR="0" lvl="5" indent="27304" algn="l" rtl="0">
              <a:lnSpc>
                <a:spcPct val="100000"/>
              </a:lnSpc>
              <a:spcBef>
                <a:spcPts val="280"/>
              </a:spcBef>
              <a:spcAft>
                <a:spcPts val="600"/>
              </a:spcAft>
              <a:buClr>
                <a:srgbClr val="1186C3"/>
              </a:buClr>
              <a:buSzPct val="145000"/>
              <a:buFont typeface="Arial"/>
              <a:buChar char="•"/>
              <a:defRPr sz="1400" b="0" i="0" u="none" strike="noStrike" cap="none">
                <a:solidFill>
                  <a:schemeClr val="dk1"/>
                </a:solidFill>
                <a:latin typeface="Corbel"/>
                <a:ea typeface="Corbel"/>
                <a:cs typeface="Corbel"/>
                <a:sym typeface="Corbel"/>
              </a:defRPr>
            </a:lvl6pPr>
            <a:lvl7pPr marL="2971800" marR="0" lvl="6" indent="27304" algn="l" rtl="0">
              <a:lnSpc>
                <a:spcPct val="100000"/>
              </a:lnSpc>
              <a:spcBef>
                <a:spcPts val="280"/>
              </a:spcBef>
              <a:spcAft>
                <a:spcPts val="600"/>
              </a:spcAft>
              <a:buClr>
                <a:srgbClr val="1186C3"/>
              </a:buClr>
              <a:buSzPct val="145000"/>
              <a:buFont typeface="Arial"/>
              <a:buChar char="•"/>
              <a:defRPr sz="1400" b="0" i="0" u="none" strike="noStrike" cap="none">
                <a:solidFill>
                  <a:schemeClr val="dk1"/>
                </a:solidFill>
                <a:latin typeface="Corbel"/>
                <a:ea typeface="Corbel"/>
                <a:cs typeface="Corbel"/>
                <a:sym typeface="Corbel"/>
              </a:defRPr>
            </a:lvl7pPr>
            <a:lvl8pPr marL="3429000" marR="0" lvl="7" indent="27304" algn="l" rtl="0">
              <a:lnSpc>
                <a:spcPct val="100000"/>
              </a:lnSpc>
              <a:spcBef>
                <a:spcPts val="280"/>
              </a:spcBef>
              <a:spcAft>
                <a:spcPts val="600"/>
              </a:spcAft>
              <a:buClr>
                <a:srgbClr val="1186C3"/>
              </a:buClr>
              <a:buSzPct val="145000"/>
              <a:buFont typeface="Arial"/>
              <a:buChar char="•"/>
              <a:defRPr sz="1400" b="0" i="0" u="none" strike="noStrike" cap="none">
                <a:solidFill>
                  <a:schemeClr val="dk1"/>
                </a:solidFill>
                <a:latin typeface="Corbel"/>
                <a:ea typeface="Corbel"/>
                <a:cs typeface="Corbel"/>
                <a:sym typeface="Corbel"/>
              </a:defRPr>
            </a:lvl8pPr>
            <a:lvl9pPr marL="3886200" marR="0" lvl="8" indent="27304" algn="l" rtl="0">
              <a:lnSpc>
                <a:spcPct val="100000"/>
              </a:lnSpc>
              <a:spcBef>
                <a:spcPts val="280"/>
              </a:spcBef>
              <a:spcAft>
                <a:spcPts val="600"/>
              </a:spcAft>
              <a:buClr>
                <a:srgbClr val="1186C3"/>
              </a:buClr>
              <a:buSzPct val="145000"/>
              <a:buFont typeface="Arial"/>
              <a:buChar char="•"/>
              <a:defRPr sz="1400" b="0" i="0" u="none" strike="noStrike" cap="none">
                <a:solidFill>
                  <a:schemeClr val="dk1"/>
                </a:solidFill>
                <a:latin typeface="Corbel"/>
                <a:ea typeface="Corbel"/>
                <a:cs typeface="Corbel"/>
                <a:sym typeface="Corbel"/>
              </a:defRPr>
            </a:lvl9pPr>
          </a:lstStyle>
          <a:p>
            <a:endParaRPr/>
          </a:p>
        </p:txBody>
      </p:sp>
      <p:sp>
        <p:nvSpPr>
          <p:cNvPr id="126" name="Shape 126"/>
          <p:cNvSpPr txBox="1">
            <a:spLocks noGrp="1"/>
          </p:cNvSpPr>
          <p:nvPr>
            <p:ph type="body" idx="2"/>
          </p:nvPr>
        </p:nvSpPr>
        <p:spPr>
          <a:xfrm>
            <a:off x="1484311" y="4343400"/>
            <a:ext cx="10018712" cy="1447800"/>
          </a:xfrm>
          <a:prstGeom prst="rect">
            <a:avLst/>
          </a:prstGeom>
          <a:noFill/>
          <a:ln>
            <a:noFill/>
          </a:ln>
        </p:spPr>
        <p:txBody>
          <a:bodyPr lIns="91425" tIns="91425" rIns="91425" bIns="91425" anchor="t" anchorCtr="0"/>
          <a:lstStyle>
            <a:lvl1pPr marL="0" marR="0" lvl="0" indent="0" algn="l" rtl="0">
              <a:lnSpc>
                <a:spcPct val="100000"/>
              </a:lnSpc>
              <a:spcBef>
                <a:spcPts val="360"/>
              </a:spcBef>
              <a:spcAft>
                <a:spcPts val="600"/>
              </a:spcAft>
              <a:buClr>
                <a:srgbClr val="1186C3"/>
              </a:buClr>
              <a:buFont typeface="Arial"/>
              <a:buNone/>
              <a:defRPr sz="1800" b="0" i="0" u="none" strike="noStrike" cap="none">
                <a:solidFill>
                  <a:schemeClr val="dk1"/>
                </a:solidFill>
                <a:latin typeface="Corbel"/>
                <a:ea typeface="Corbel"/>
                <a:cs typeface="Corbel"/>
                <a:sym typeface="Corbel"/>
              </a:defRPr>
            </a:lvl1pPr>
            <a:lvl2pPr marL="457200" marR="0" lvl="1" indent="0" algn="l" rtl="0">
              <a:lnSpc>
                <a:spcPct val="100000"/>
              </a:lnSpc>
              <a:spcBef>
                <a:spcPts val="360"/>
              </a:spcBef>
              <a:spcAft>
                <a:spcPts val="600"/>
              </a:spcAft>
              <a:buClr>
                <a:srgbClr val="1186C3"/>
              </a:buClr>
              <a:buFont typeface="Arial"/>
              <a:buNone/>
              <a:defRPr sz="1800" b="0" i="0" u="none" strike="noStrike" cap="none">
                <a:solidFill>
                  <a:srgbClr val="888888"/>
                </a:solidFill>
                <a:latin typeface="Corbel"/>
                <a:ea typeface="Corbel"/>
                <a:cs typeface="Corbel"/>
                <a:sym typeface="Corbel"/>
              </a:defRPr>
            </a:lvl2pPr>
            <a:lvl3pPr marL="914400" marR="0" lvl="2" indent="0" algn="l" rtl="0">
              <a:lnSpc>
                <a:spcPct val="100000"/>
              </a:lnSpc>
              <a:spcBef>
                <a:spcPts val="320"/>
              </a:spcBef>
              <a:spcAft>
                <a:spcPts val="600"/>
              </a:spcAft>
              <a:buClr>
                <a:srgbClr val="1186C3"/>
              </a:buClr>
              <a:buFont typeface="Arial"/>
              <a:buNone/>
              <a:defRPr sz="1600" b="0" i="0" u="none" strike="noStrike" cap="none">
                <a:solidFill>
                  <a:srgbClr val="888888"/>
                </a:solidFill>
                <a:latin typeface="Corbel"/>
                <a:ea typeface="Corbel"/>
                <a:cs typeface="Corbel"/>
                <a:sym typeface="Corbel"/>
              </a:defRPr>
            </a:lvl3pPr>
            <a:lvl4pPr marL="1371600" marR="0" lvl="3" indent="0" algn="l" rtl="0">
              <a:lnSpc>
                <a:spcPct val="100000"/>
              </a:lnSpc>
              <a:spcBef>
                <a:spcPts val="280"/>
              </a:spcBef>
              <a:spcAft>
                <a:spcPts val="600"/>
              </a:spcAft>
              <a:buClr>
                <a:srgbClr val="1186C3"/>
              </a:buClr>
              <a:buFont typeface="Arial"/>
              <a:buNone/>
              <a:defRPr sz="1400" b="0" i="0" u="none" strike="noStrike" cap="none">
                <a:solidFill>
                  <a:srgbClr val="888888"/>
                </a:solidFill>
                <a:latin typeface="Corbel"/>
                <a:ea typeface="Corbel"/>
                <a:cs typeface="Corbel"/>
                <a:sym typeface="Corbel"/>
              </a:defRPr>
            </a:lvl4pPr>
            <a:lvl5pPr marL="1828800" marR="0" lvl="4" indent="0" algn="l" rtl="0">
              <a:lnSpc>
                <a:spcPct val="100000"/>
              </a:lnSpc>
              <a:spcBef>
                <a:spcPts val="280"/>
              </a:spcBef>
              <a:spcAft>
                <a:spcPts val="600"/>
              </a:spcAft>
              <a:buClr>
                <a:srgbClr val="1186C3"/>
              </a:buClr>
              <a:buFont typeface="Arial"/>
              <a:buNone/>
              <a:defRPr sz="1400" b="0" i="0" u="none" strike="noStrike" cap="none">
                <a:solidFill>
                  <a:srgbClr val="888888"/>
                </a:solidFill>
                <a:latin typeface="Corbel"/>
                <a:ea typeface="Corbel"/>
                <a:cs typeface="Corbel"/>
                <a:sym typeface="Corbel"/>
              </a:defRPr>
            </a:lvl5pPr>
            <a:lvl6pPr marL="2286000" marR="0" lvl="5" indent="0" algn="l" rtl="0">
              <a:lnSpc>
                <a:spcPct val="100000"/>
              </a:lnSpc>
              <a:spcBef>
                <a:spcPts val="280"/>
              </a:spcBef>
              <a:spcAft>
                <a:spcPts val="600"/>
              </a:spcAft>
              <a:buClr>
                <a:srgbClr val="1186C3"/>
              </a:buClr>
              <a:buFont typeface="Arial"/>
              <a:buNone/>
              <a:defRPr sz="1400" b="0" i="0" u="none" strike="noStrike" cap="none">
                <a:solidFill>
                  <a:srgbClr val="888888"/>
                </a:solidFill>
                <a:latin typeface="Corbel"/>
                <a:ea typeface="Corbel"/>
                <a:cs typeface="Corbel"/>
                <a:sym typeface="Corbel"/>
              </a:defRPr>
            </a:lvl6pPr>
            <a:lvl7pPr marL="2743200" marR="0" lvl="6" indent="0" algn="l" rtl="0">
              <a:lnSpc>
                <a:spcPct val="100000"/>
              </a:lnSpc>
              <a:spcBef>
                <a:spcPts val="280"/>
              </a:spcBef>
              <a:spcAft>
                <a:spcPts val="600"/>
              </a:spcAft>
              <a:buClr>
                <a:srgbClr val="1186C3"/>
              </a:buClr>
              <a:buFont typeface="Arial"/>
              <a:buNone/>
              <a:defRPr sz="1400" b="0" i="0" u="none" strike="noStrike" cap="none">
                <a:solidFill>
                  <a:srgbClr val="888888"/>
                </a:solidFill>
                <a:latin typeface="Corbel"/>
                <a:ea typeface="Corbel"/>
                <a:cs typeface="Corbel"/>
                <a:sym typeface="Corbel"/>
              </a:defRPr>
            </a:lvl7pPr>
            <a:lvl8pPr marL="3200400" marR="0" lvl="7" indent="0" algn="l" rtl="0">
              <a:lnSpc>
                <a:spcPct val="100000"/>
              </a:lnSpc>
              <a:spcBef>
                <a:spcPts val="280"/>
              </a:spcBef>
              <a:spcAft>
                <a:spcPts val="600"/>
              </a:spcAft>
              <a:buClr>
                <a:srgbClr val="1186C3"/>
              </a:buClr>
              <a:buFont typeface="Arial"/>
              <a:buNone/>
              <a:defRPr sz="1400" b="0" i="0" u="none" strike="noStrike" cap="none">
                <a:solidFill>
                  <a:srgbClr val="888888"/>
                </a:solidFill>
                <a:latin typeface="Corbel"/>
                <a:ea typeface="Corbel"/>
                <a:cs typeface="Corbel"/>
                <a:sym typeface="Corbel"/>
              </a:defRPr>
            </a:lvl8pPr>
            <a:lvl9pPr marL="3657600" marR="0" lvl="8" indent="0" algn="l" rtl="0">
              <a:lnSpc>
                <a:spcPct val="100000"/>
              </a:lnSpc>
              <a:spcBef>
                <a:spcPts val="280"/>
              </a:spcBef>
              <a:spcAft>
                <a:spcPts val="600"/>
              </a:spcAft>
              <a:buClr>
                <a:srgbClr val="1186C3"/>
              </a:buClr>
              <a:buFont typeface="Arial"/>
              <a:buNone/>
              <a:defRPr sz="1400" b="0" i="0" u="none" strike="noStrike" cap="none">
                <a:solidFill>
                  <a:srgbClr val="888888"/>
                </a:solidFill>
                <a:latin typeface="Corbel"/>
                <a:ea typeface="Corbel"/>
                <a:cs typeface="Corbel"/>
                <a:sym typeface="Corbel"/>
              </a:defRPr>
            </a:lvl9pPr>
          </a:lstStyle>
          <a:p>
            <a:endParaRPr/>
          </a:p>
        </p:txBody>
      </p:sp>
      <p:sp>
        <p:nvSpPr>
          <p:cNvPr id="127" name="Shape 127"/>
          <p:cNvSpPr txBox="1">
            <a:spLocks noGrp="1"/>
          </p:cNvSpPr>
          <p:nvPr>
            <p:ph type="dt" idx="10"/>
          </p:nvPr>
        </p:nvSpPr>
        <p:spPr>
          <a:xfrm>
            <a:off x="9732656" y="5883275"/>
            <a:ext cx="1143000" cy="365125"/>
          </a:xfrm>
          <a:prstGeom prst="rect">
            <a:avLst/>
          </a:prstGeom>
          <a:noFill/>
          <a:ln>
            <a:noFill/>
          </a:ln>
        </p:spPr>
        <p:txBody>
          <a:bodyPr lIns="91425" tIns="91425" rIns="91425" bIns="91425" anchor="ctr" anchorCtr="0"/>
          <a:lstStyle>
            <a:lvl1pPr marL="0" marR="0" lvl="0" indent="0" algn="r" rtl="0">
              <a:lnSpc>
                <a:spcPct val="100000"/>
              </a:lnSpc>
              <a:spcBef>
                <a:spcPts val="0"/>
              </a:spcBef>
              <a:spcAft>
                <a:spcPts val="0"/>
              </a:spcAft>
              <a:buClr>
                <a:schemeClr val="dk1"/>
              </a:buClr>
              <a:buFont typeface="Corbel"/>
              <a:buNone/>
              <a:defRPr sz="1000" b="0" i="0" u="none" strike="noStrike" cap="none">
                <a:solidFill>
                  <a:schemeClr val="dk1"/>
                </a:solidFill>
                <a:latin typeface="Corbel"/>
                <a:ea typeface="Corbel"/>
                <a:cs typeface="Corbel"/>
                <a:sym typeface="Corbel"/>
              </a:defRPr>
            </a:lvl1pPr>
            <a:lvl2pPr marL="457200" marR="0" lvl="1"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2pPr>
            <a:lvl3pPr marL="914400" marR="0" lvl="2"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3pPr>
            <a:lvl4pPr marL="1371600" marR="0" lvl="3"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4pPr>
            <a:lvl5pPr marL="1828800" marR="0" lvl="4"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5pPr>
            <a:lvl6pPr marL="2286000" marR="0" lvl="5"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6pPr>
            <a:lvl7pPr marL="2743200" marR="0" lvl="6"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7pPr>
            <a:lvl8pPr marL="3200400" marR="0" lvl="7"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8pPr>
            <a:lvl9pPr marL="3657600" marR="0" lvl="8"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9pPr>
          </a:lstStyle>
          <a:p>
            <a:endParaRPr/>
          </a:p>
        </p:txBody>
      </p:sp>
      <p:sp>
        <p:nvSpPr>
          <p:cNvPr id="128" name="Shape 128"/>
          <p:cNvSpPr txBox="1">
            <a:spLocks noGrp="1"/>
          </p:cNvSpPr>
          <p:nvPr>
            <p:ph type="ftr" idx="11"/>
          </p:nvPr>
        </p:nvSpPr>
        <p:spPr>
          <a:xfrm>
            <a:off x="2572277" y="5883275"/>
            <a:ext cx="7084176"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chemeClr val="dk1"/>
              </a:buClr>
              <a:buFont typeface="Corbel"/>
              <a:buNone/>
              <a:defRPr sz="1000" b="0" i="0" u="none" strike="noStrike" cap="none">
                <a:solidFill>
                  <a:schemeClr val="dk1"/>
                </a:solidFill>
                <a:latin typeface="Corbel"/>
                <a:ea typeface="Corbel"/>
                <a:cs typeface="Corbel"/>
                <a:sym typeface="Corbel"/>
              </a:defRPr>
            </a:lvl1pPr>
            <a:lvl2pPr marL="457200" marR="0" lvl="1"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2pPr>
            <a:lvl3pPr marL="914400" marR="0" lvl="2"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3pPr>
            <a:lvl4pPr marL="1371600" marR="0" lvl="3"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4pPr>
            <a:lvl5pPr marL="1828800" marR="0" lvl="4"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5pPr>
            <a:lvl6pPr marL="2286000" marR="0" lvl="5"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6pPr>
            <a:lvl7pPr marL="2743200" marR="0" lvl="6"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7pPr>
            <a:lvl8pPr marL="3200400" marR="0" lvl="7"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8pPr>
            <a:lvl9pPr marL="3657600" marR="0" lvl="8"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9pPr>
          </a:lstStyle>
          <a:p>
            <a:endParaRPr/>
          </a:p>
        </p:txBody>
      </p:sp>
      <p:sp>
        <p:nvSpPr>
          <p:cNvPr id="129" name="Shape 129"/>
          <p:cNvSpPr txBox="1">
            <a:spLocks noGrp="1"/>
          </p:cNvSpPr>
          <p:nvPr>
            <p:ph type="sldNum" idx="12"/>
          </p:nvPr>
        </p:nvSpPr>
        <p:spPr>
          <a:xfrm>
            <a:off x="10951856" y="5883275"/>
            <a:ext cx="551166"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chemeClr val="dk1"/>
              </a:buClr>
              <a:buSzPct val="25000"/>
              <a:buFont typeface="Corbel"/>
              <a:buNone/>
            </a:pPr>
            <a:fld id="{00000000-1234-1234-1234-123412341234}" type="slidenum">
              <a:rPr lang="en-US" sz="1000" b="0" i="0" u="none" strike="noStrike" cap="none">
                <a:solidFill>
                  <a:schemeClr val="dk1"/>
                </a:solidFill>
                <a:latin typeface="Corbel"/>
                <a:ea typeface="Corbel"/>
                <a:cs typeface="Corbel"/>
                <a:sym typeface="Corbel"/>
              </a:rPr>
              <a:t>‹#›</a:t>
            </a:fld>
            <a:endParaRPr lang="en-US" sz="1000" b="0" i="0" u="none" strike="noStrike" cap="none">
              <a:solidFill>
                <a:schemeClr val="dk1"/>
              </a:solidFill>
              <a:latin typeface="Corbel"/>
              <a:ea typeface="Corbel"/>
              <a:cs typeface="Corbel"/>
              <a:sym typeface="Corbe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130"/>
        <p:cNvGrpSpPr/>
        <p:nvPr/>
      </p:nvGrpSpPr>
      <p:grpSpPr>
        <a:xfrm>
          <a:off x="0" y="0"/>
          <a:ext cx="0" cy="0"/>
          <a:chOff x="0" y="0"/>
          <a:chExt cx="0" cy="0"/>
        </a:xfrm>
      </p:grpSpPr>
      <p:sp>
        <p:nvSpPr>
          <p:cNvPr id="131" name="Shape 131"/>
          <p:cNvSpPr txBox="1">
            <a:spLocks noGrp="1"/>
          </p:cNvSpPr>
          <p:nvPr>
            <p:ph type="title"/>
          </p:nvPr>
        </p:nvSpPr>
        <p:spPr>
          <a:xfrm>
            <a:off x="1484311" y="685800"/>
            <a:ext cx="10018712" cy="1752599"/>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1"/>
              </a:buClr>
              <a:buFont typeface="Corbel"/>
              <a:buNone/>
              <a:defRPr sz="4000" b="0" i="0" u="none" strike="noStrike" cap="none">
                <a:solidFill>
                  <a:schemeClr val="dk1"/>
                </a:solidFill>
                <a:latin typeface="Corbel"/>
                <a:ea typeface="Corbel"/>
                <a:cs typeface="Corbel"/>
                <a:sym typeface="Corbel"/>
              </a:defRPr>
            </a:lvl1pPr>
            <a:lvl2pPr marL="0" marR="0" lvl="1" indent="0" algn="l" rtl="0">
              <a:spcBef>
                <a:spcPts val="0"/>
              </a:spcBef>
              <a:buClr>
                <a:schemeClr val="dk2"/>
              </a:buClr>
              <a:buFont typeface="Arial"/>
              <a:buNone/>
              <a:defRPr sz="1800" b="0" i="0" u="none" strike="noStrike" cap="none">
                <a:solidFill>
                  <a:schemeClr val="dk2"/>
                </a:solidFill>
              </a:defRPr>
            </a:lvl2pPr>
            <a:lvl3pPr marL="0" marR="0" lvl="2" indent="0" algn="l" rtl="0">
              <a:spcBef>
                <a:spcPts val="0"/>
              </a:spcBef>
              <a:buClr>
                <a:schemeClr val="dk2"/>
              </a:buClr>
              <a:buFont typeface="Arial"/>
              <a:buNone/>
              <a:defRPr sz="1800" b="0" i="0" u="none" strike="noStrike" cap="none">
                <a:solidFill>
                  <a:schemeClr val="dk2"/>
                </a:solidFill>
              </a:defRPr>
            </a:lvl3pPr>
            <a:lvl4pPr marL="0" marR="0" lvl="3" indent="0" algn="l" rtl="0">
              <a:spcBef>
                <a:spcPts val="0"/>
              </a:spcBef>
              <a:buClr>
                <a:schemeClr val="dk2"/>
              </a:buClr>
              <a:buFont typeface="Arial"/>
              <a:buNone/>
              <a:defRPr sz="1800" b="0" i="0" u="none" strike="noStrike" cap="none">
                <a:solidFill>
                  <a:schemeClr val="dk2"/>
                </a:solidFill>
              </a:defRPr>
            </a:lvl4pPr>
            <a:lvl5pPr marL="0" marR="0" lvl="4" indent="0" algn="l" rtl="0">
              <a:spcBef>
                <a:spcPts val="0"/>
              </a:spcBef>
              <a:buClr>
                <a:schemeClr val="dk2"/>
              </a:buClr>
              <a:buFont typeface="Arial"/>
              <a:buNone/>
              <a:defRPr sz="1800" b="0" i="0" u="none" strike="noStrike" cap="none">
                <a:solidFill>
                  <a:schemeClr val="dk2"/>
                </a:solidFill>
              </a:defRPr>
            </a:lvl5pPr>
            <a:lvl6pPr marL="0" marR="0" lvl="5" indent="0" algn="l" rtl="0">
              <a:spcBef>
                <a:spcPts val="0"/>
              </a:spcBef>
              <a:buClr>
                <a:schemeClr val="dk2"/>
              </a:buClr>
              <a:buFont typeface="Arial"/>
              <a:buNone/>
              <a:defRPr sz="1800" b="0" i="0" u="none" strike="noStrike" cap="none">
                <a:solidFill>
                  <a:schemeClr val="dk2"/>
                </a:solidFill>
              </a:defRPr>
            </a:lvl6pPr>
            <a:lvl7pPr marL="0" marR="0" lvl="6" indent="0" algn="l" rtl="0">
              <a:spcBef>
                <a:spcPts val="0"/>
              </a:spcBef>
              <a:buClr>
                <a:schemeClr val="dk2"/>
              </a:buClr>
              <a:buFont typeface="Arial"/>
              <a:buNone/>
              <a:defRPr sz="1800" b="0" i="0" u="none" strike="noStrike" cap="none">
                <a:solidFill>
                  <a:schemeClr val="dk2"/>
                </a:solidFill>
              </a:defRPr>
            </a:lvl7pPr>
            <a:lvl8pPr marL="0" marR="0" lvl="7" indent="0" algn="l" rtl="0">
              <a:spcBef>
                <a:spcPts val="0"/>
              </a:spcBef>
              <a:buClr>
                <a:schemeClr val="dk2"/>
              </a:buClr>
              <a:buFont typeface="Arial"/>
              <a:buNone/>
              <a:defRPr sz="1800" b="0" i="0" u="none" strike="noStrike" cap="none">
                <a:solidFill>
                  <a:schemeClr val="dk2"/>
                </a:solidFill>
              </a:defRPr>
            </a:lvl8pPr>
            <a:lvl9pPr marL="0" marR="0" lvl="8" indent="0" algn="l" rtl="0">
              <a:spcBef>
                <a:spcPts val="0"/>
              </a:spcBef>
              <a:buClr>
                <a:schemeClr val="dk2"/>
              </a:buClr>
              <a:buFont typeface="Arial"/>
              <a:buNone/>
              <a:defRPr sz="1800" b="0" i="0" u="none" strike="noStrike" cap="none">
                <a:solidFill>
                  <a:schemeClr val="dk2"/>
                </a:solidFill>
              </a:defRPr>
            </a:lvl9pPr>
          </a:lstStyle>
          <a:p>
            <a:endParaRPr/>
          </a:p>
        </p:txBody>
      </p:sp>
      <p:sp>
        <p:nvSpPr>
          <p:cNvPr id="132" name="Shape 132"/>
          <p:cNvSpPr txBox="1">
            <a:spLocks noGrp="1"/>
          </p:cNvSpPr>
          <p:nvPr>
            <p:ph type="body" idx="1"/>
          </p:nvPr>
        </p:nvSpPr>
        <p:spPr>
          <a:xfrm rot="5400000">
            <a:off x="4931565" y="-780257"/>
            <a:ext cx="3124199" cy="10018712"/>
          </a:xfrm>
          <a:prstGeom prst="rect">
            <a:avLst/>
          </a:prstGeom>
          <a:noFill/>
          <a:ln>
            <a:noFill/>
          </a:ln>
        </p:spPr>
        <p:txBody>
          <a:bodyPr lIns="91425" tIns="91425" rIns="91425" bIns="91425" anchor="t" anchorCtr="0"/>
          <a:lstStyle>
            <a:lvl1pPr marL="285750" marR="0" lvl="0" indent="151130" algn="l" rtl="0">
              <a:lnSpc>
                <a:spcPct val="100000"/>
              </a:lnSpc>
              <a:spcBef>
                <a:spcPts val="480"/>
              </a:spcBef>
              <a:spcAft>
                <a:spcPts val="600"/>
              </a:spcAft>
              <a:buClr>
                <a:srgbClr val="1186C3"/>
              </a:buClr>
              <a:buSzPct val="145000"/>
              <a:buFont typeface="Arial"/>
              <a:buChar char="•"/>
              <a:defRPr sz="2400" b="0" i="0" u="none" strike="noStrike" cap="none">
                <a:solidFill>
                  <a:schemeClr val="dk1"/>
                </a:solidFill>
                <a:latin typeface="Corbel"/>
                <a:ea typeface="Corbel"/>
                <a:cs typeface="Corbel"/>
                <a:sym typeface="Corbel"/>
              </a:defRPr>
            </a:lvl1pPr>
            <a:lvl2pPr marL="742950" marR="0" lvl="1" indent="76200" algn="l" rtl="0">
              <a:lnSpc>
                <a:spcPct val="100000"/>
              </a:lnSpc>
              <a:spcBef>
                <a:spcPts val="400"/>
              </a:spcBef>
              <a:spcAft>
                <a:spcPts val="600"/>
              </a:spcAft>
              <a:buClr>
                <a:srgbClr val="1186C3"/>
              </a:buClr>
              <a:buSzPct val="145000"/>
              <a:buFont typeface="Arial"/>
              <a:buChar char="•"/>
              <a:defRPr sz="2000" b="0" i="0" u="none" strike="noStrike" cap="none">
                <a:solidFill>
                  <a:schemeClr val="dk1"/>
                </a:solidFill>
                <a:latin typeface="Corbel"/>
                <a:ea typeface="Corbel"/>
                <a:cs typeface="Corbel"/>
                <a:sym typeface="Corbel"/>
              </a:defRPr>
            </a:lvl2pPr>
            <a:lvl3pPr marL="1200150" marR="0" lvl="2" indent="45085" algn="l" rtl="0">
              <a:lnSpc>
                <a:spcPct val="100000"/>
              </a:lnSpc>
              <a:spcBef>
                <a:spcPts val="360"/>
              </a:spcBef>
              <a:spcAft>
                <a:spcPts val="600"/>
              </a:spcAft>
              <a:buClr>
                <a:srgbClr val="1186C3"/>
              </a:buClr>
              <a:buSzPct val="145000"/>
              <a:buFont typeface="Arial"/>
              <a:buChar char="•"/>
              <a:defRPr sz="1800" b="0" i="0" u="none" strike="noStrike" cap="none">
                <a:solidFill>
                  <a:schemeClr val="dk1"/>
                </a:solidFill>
                <a:latin typeface="Corbel"/>
                <a:ea typeface="Corbel"/>
                <a:cs typeface="Corbel"/>
                <a:sym typeface="Corbel"/>
              </a:defRPr>
            </a:lvl3pPr>
            <a:lvl4pPr marL="1543050" marR="0" lvl="3" indent="115570" algn="l" rtl="0">
              <a:lnSpc>
                <a:spcPct val="100000"/>
              </a:lnSpc>
              <a:spcBef>
                <a:spcPts val="320"/>
              </a:spcBef>
              <a:spcAft>
                <a:spcPts val="600"/>
              </a:spcAft>
              <a:buClr>
                <a:srgbClr val="1186C3"/>
              </a:buClr>
              <a:buSzPct val="145000"/>
              <a:buFont typeface="Arial"/>
              <a:buChar char="•"/>
              <a:defRPr sz="1600" b="0" i="0" u="none" strike="noStrike" cap="none">
                <a:solidFill>
                  <a:schemeClr val="dk1"/>
                </a:solidFill>
                <a:latin typeface="Corbel"/>
                <a:ea typeface="Corbel"/>
                <a:cs typeface="Corbel"/>
                <a:sym typeface="Corbel"/>
              </a:defRPr>
            </a:lvl4pPr>
            <a:lvl5pPr marL="2000250" marR="0" lvl="4" indent="84454" algn="l" rtl="0">
              <a:lnSpc>
                <a:spcPct val="100000"/>
              </a:lnSpc>
              <a:spcBef>
                <a:spcPts val="280"/>
              </a:spcBef>
              <a:spcAft>
                <a:spcPts val="600"/>
              </a:spcAft>
              <a:buClr>
                <a:srgbClr val="1186C3"/>
              </a:buClr>
              <a:buSzPct val="145000"/>
              <a:buFont typeface="Arial"/>
              <a:buChar char="•"/>
              <a:defRPr sz="1400" b="0" i="0" u="none" strike="noStrike" cap="none">
                <a:solidFill>
                  <a:schemeClr val="dk1"/>
                </a:solidFill>
                <a:latin typeface="Corbel"/>
                <a:ea typeface="Corbel"/>
                <a:cs typeface="Corbel"/>
                <a:sym typeface="Corbel"/>
              </a:defRPr>
            </a:lvl5pPr>
            <a:lvl6pPr marL="2514600" marR="0" lvl="5" indent="27304" algn="l" rtl="0">
              <a:lnSpc>
                <a:spcPct val="100000"/>
              </a:lnSpc>
              <a:spcBef>
                <a:spcPts val="280"/>
              </a:spcBef>
              <a:spcAft>
                <a:spcPts val="600"/>
              </a:spcAft>
              <a:buClr>
                <a:srgbClr val="1186C3"/>
              </a:buClr>
              <a:buSzPct val="145000"/>
              <a:buFont typeface="Arial"/>
              <a:buChar char="•"/>
              <a:defRPr sz="1400" b="0" i="0" u="none" strike="noStrike" cap="none">
                <a:solidFill>
                  <a:schemeClr val="dk1"/>
                </a:solidFill>
                <a:latin typeface="Corbel"/>
                <a:ea typeface="Corbel"/>
                <a:cs typeface="Corbel"/>
                <a:sym typeface="Corbel"/>
              </a:defRPr>
            </a:lvl6pPr>
            <a:lvl7pPr marL="2971800" marR="0" lvl="6" indent="27304" algn="l" rtl="0">
              <a:lnSpc>
                <a:spcPct val="100000"/>
              </a:lnSpc>
              <a:spcBef>
                <a:spcPts val="280"/>
              </a:spcBef>
              <a:spcAft>
                <a:spcPts val="600"/>
              </a:spcAft>
              <a:buClr>
                <a:srgbClr val="1186C3"/>
              </a:buClr>
              <a:buSzPct val="145000"/>
              <a:buFont typeface="Arial"/>
              <a:buChar char="•"/>
              <a:defRPr sz="1400" b="0" i="0" u="none" strike="noStrike" cap="none">
                <a:solidFill>
                  <a:schemeClr val="dk1"/>
                </a:solidFill>
                <a:latin typeface="Corbel"/>
                <a:ea typeface="Corbel"/>
                <a:cs typeface="Corbel"/>
                <a:sym typeface="Corbel"/>
              </a:defRPr>
            </a:lvl7pPr>
            <a:lvl8pPr marL="3429000" marR="0" lvl="7" indent="27304" algn="l" rtl="0">
              <a:lnSpc>
                <a:spcPct val="100000"/>
              </a:lnSpc>
              <a:spcBef>
                <a:spcPts val="280"/>
              </a:spcBef>
              <a:spcAft>
                <a:spcPts val="600"/>
              </a:spcAft>
              <a:buClr>
                <a:srgbClr val="1186C3"/>
              </a:buClr>
              <a:buSzPct val="145000"/>
              <a:buFont typeface="Arial"/>
              <a:buChar char="•"/>
              <a:defRPr sz="1400" b="0" i="0" u="none" strike="noStrike" cap="none">
                <a:solidFill>
                  <a:schemeClr val="dk1"/>
                </a:solidFill>
                <a:latin typeface="Corbel"/>
                <a:ea typeface="Corbel"/>
                <a:cs typeface="Corbel"/>
                <a:sym typeface="Corbel"/>
              </a:defRPr>
            </a:lvl8pPr>
            <a:lvl9pPr marL="3886200" marR="0" lvl="8" indent="27304" algn="l" rtl="0">
              <a:lnSpc>
                <a:spcPct val="100000"/>
              </a:lnSpc>
              <a:spcBef>
                <a:spcPts val="280"/>
              </a:spcBef>
              <a:spcAft>
                <a:spcPts val="600"/>
              </a:spcAft>
              <a:buClr>
                <a:srgbClr val="1186C3"/>
              </a:buClr>
              <a:buSzPct val="145000"/>
              <a:buFont typeface="Arial"/>
              <a:buChar char="•"/>
              <a:defRPr sz="1400" b="0" i="0" u="none" strike="noStrike" cap="none">
                <a:solidFill>
                  <a:schemeClr val="dk1"/>
                </a:solidFill>
                <a:latin typeface="Corbel"/>
                <a:ea typeface="Corbel"/>
                <a:cs typeface="Corbel"/>
                <a:sym typeface="Corbel"/>
              </a:defRPr>
            </a:lvl9pPr>
          </a:lstStyle>
          <a:p>
            <a:endParaRPr/>
          </a:p>
        </p:txBody>
      </p:sp>
      <p:sp>
        <p:nvSpPr>
          <p:cNvPr id="133" name="Shape 133"/>
          <p:cNvSpPr txBox="1">
            <a:spLocks noGrp="1"/>
          </p:cNvSpPr>
          <p:nvPr>
            <p:ph type="dt" idx="10"/>
          </p:nvPr>
        </p:nvSpPr>
        <p:spPr>
          <a:xfrm>
            <a:off x="9732656" y="5883275"/>
            <a:ext cx="1143000" cy="365125"/>
          </a:xfrm>
          <a:prstGeom prst="rect">
            <a:avLst/>
          </a:prstGeom>
          <a:noFill/>
          <a:ln>
            <a:noFill/>
          </a:ln>
        </p:spPr>
        <p:txBody>
          <a:bodyPr lIns="91425" tIns="91425" rIns="91425" bIns="91425" anchor="ctr" anchorCtr="0"/>
          <a:lstStyle>
            <a:lvl1pPr marL="0" marR="0" lvl="0" indent="0" algn="r" rtl="0">
              <a:lnSpc>
                <a:spcPct val="100000"/>
              </a:lnSpc>
              <a:spcBef>
                <a:spcPts val="0"/>
              </a:spcBef>
              <a:spcAft>
                <a:spcPts val="0"/>
              </a:spcAft>
              <a:buClr>
                <a:schemeClr val="dk1"/>
              </a:buClr>
              <a:buFont typeface="Corbel"/>
              <a:buNone/>
              <a:defRPr sz="1000" b="0" i="0" u="none" strike="noStrike" cap="none">
                <a:solidFill>
                  <a:schemeClr val="dk1"/>
                </a:solidFill>
                <a:latin typeface="Corbel"/>
                <a:ea typeface="Corbel"/>
                <a:cs typeface="Corbel"/>
                <a:sym typeface="Corbel"/>
              </a:defRPr>
            </a:lvl1pPr>
            <a:lvl2pPr marL="457200" marR="0" lvl="1"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2pPr>
            <a:lvl3pPr marL="914400" marR="0" lvl="2"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3pPr>
            <a:lvl4pPr marL="1371600" marR="0" lvl="3"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4pPr>
            <a:lvl5pPr marL="1828800" marR="0" lvl="4"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5pPr>
            <a:lvl6pPr marL="2286000" marR="0" lvl="5"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6pPr>
            <a:lvl7pPr marL="2743200" marR="0" lvl="6"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7pPr>
            <a:lvl8pPr marL="3200400" marR="0" lvl="7"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8pPr>
            <a:lvl9pPr marL="3657600" marR="0" lvl="8"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9pPr>
          </a:lstStyle>
          <a:p>
            <a:endParaRPr/>
          </a:p>
        </p:txBody>
      </p:sp>
      <p:sp>
        <p:nvSpPr>
          <p:cNvPr id="134" name="Shape 134"/>
          <p:cNvSpPr txBox="1">
            <a:spLocks noGrp="1"/>
          </p:cNvSpPr>
          <p:nvPr>
            <p:ph type="ftr" idx="11"/>
          </p:nvPr>
        </p:nvSpPr>
        <p:spPr>
          <a:xfrm>
            <a:off x="2572277" y="5883275"/>
            <a:ext cx="7084176"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chemeClr val="dk1"/>
              </a:buClr>
              <a:buFont typeface="Corbel"/>
              <a:buNone/>
              <a:defRPr sz="1000" b="0" i="0" u="none" strike="noStrike" cap="none">
                <a:solidFill>
                  <a:schemeClr val="dk1"/>
                </a:solidFill>
                <a:latin typeface="Corbel"/>
                <a:ea typeface="Corbel"/>
                <a:cs typeface="Corbel"/>
                <a:sym typeface="Corbel"/>
              </a:defRPr>
            </a:lvl1pPr>
            <a:lvl2pPr marL="457200" marR="0" lvl="1"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2pPr>
            <a:lvl3pPr marL="914400" marR="0" lvl="2"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3pPr>
            <a:lvl4pPr marL="1371600" marR="0" lvl="3"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4pPr>
            <a:lvl5pPr marL="1828800" marR="0" lvl="4"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5pPr>
            <a:lvl6pPr marL="2286000" marR="0" lvl="5"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6pPr>
            <a:lvl7pPr marL="2743200" marR="0" lvl="6"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7pPr>
            <a:lvl8pPr marL="3200400" marR="0" lvl="7"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8pPr>
            <a:lvl9pPr marL="3657600" marR="0" lvl="8"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9pPr>
          </a:lstStyle>
          <a:p>
            <a:endParaRPr/>
          </a:p>
        </p:txBody>
      </p:sp>
      <p:sp>
        <p:nvSpPr>
          <p:cNvPr id="135" name="Shape 135"/>
          <p:cNvSpPr txBox="1">
            <a:spLocks noGrp="1"/>
          </p:cNvSpPr>
          <p:nvPr>
            <p:ph type="sldNum" idx="12"/>
          </p:nvPr>
        </p:nvSpPr>
        <p:spPr>
          <a:xfrm>
            <a:off x="10951856" y="5883275"/>
            <a:ext cx="551166"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chemeClr val="dk1"/>
              </a:buClr>
              <a:buSzPct val="25000"/>
              <a:buFont typeface="Corbel"/>
              <a:buNone/>
            </a:pPr>
            <a:fld id="{00000000-1234-1234-1234-123412341234}" type="slidenum">
              <a:rPr lang="en-US" sz="1000" b="0" i="0" u="none" strike="noStrike" cap="none">
                <a:solidFill>
                  <a:schemeClr val="dk1"/>
                </a:solidFill>
                <a:latin typeface="Corbel"/>
                <a:ea typeface="Corbel"/>
                <a:cs typeface="Corbel"/>
                <a:sym typeface="Corbel"/>
              </a:rPr>
              <a:t>‹#›</a:t>
            </a:fld>
            <a:endParaRPr lang="en-US" sz="1000" b="0" i="0" u="none" strike="noStrike" cap="none">
              <a:solidFill>
                <a:schemeClr val="dk1"/>
              </a:solidFill>
              <a:latin typeface="Corbel"/>
              <a:ea typeface="Corbel"/>
              <a:cs typeface="Corbel"/>
              <a:sym typeface="Corbe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136"/>
        <p:cNvGrpSpPr/>
        <p:nvPr/>
      </p:nvGrpSpPr>
      <p:grpSpPr>
        <a:xfrm>
          <a:off x="0" y="0"/>
          <a:ext cx="0" cy="0"/>
          <a:chOff x="0" y="0"/>
          <a:chExt cx="0" cy="0"/>
        </a:xfrm>
      </p:grpSpPr>
      <p:sp>
        <p:nvSpPr>
          <p:cNvPr id="137" name="Shape 137"/>
          <p:cNvSpPr txBox="1">
            <a:spLocks noGrp="1"/>
          </p:cNvSpPr>
          <p:nvPr>
            <p:ph type="title"/>
          </p:nvPr>
        </p:nvSpPr>
        <p:spPr>
          <a:xfrm rot="5400000">
            <a:off x="8065139" y="2353314"/>
            <a:ext cx="5105398" cy="1770367"/>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1"/>
              </a:buClr>
              <a:buFont typeface="Corbel"/>
              <a:buNone/>
              <a:defRPr sz="4000" b="0" i="0" u="none" strike="noStrike" cap="none">
                <a:solidFill>
                  <a:schemeClr val="dk1"/>
                </a:solidFill>
                <a:latin typeface="Corbel"/>
                <a:ea typeface="Corbel"/>
                <a:cs typeface="Corbel"/>
                <a:sym typeface="Corbel"/>
              </a:defRPr>
            </a:lvl1pPr>
            <a:lvl2pPr marL="0" marR="0" lvl="1" indent="0" algn="l" rtl="0">
              <a:spcBef>
                <a:spcPts val="0"/>
              </a:spcBef>
              <a:buClr>
                <a:schemeClr val="dk2"/>
              </a:buClr>
              <a:buFont typeface="Arial"/>
              <a:buNone/>
              <a:defRPr sz="1800" b="0" i="0" u="none" strike="noStrike" cap="none">
                <a:solidFill>
                  <a:schemeClr val="dk2"/>
                </a:solidFill>
              </a:defRPr>
            </a:lvl2pPr>
            <a:lvl3pPr marL="0" marR="0" lvl="2" indent="0" algn="l" rtl="0">
              <a:spcBef>
                <a:spcPts val="0"/>
              </a:spcBef>
              <a:buClr>
                <a:schemeClr val="dk2"/>
              </a:buClr>
              <a:buFont typeface="Arial"/>
              <a:buNone/>
              <a:defRPr sz="1800" b="0" i="0" u="none" strike="noStrike" cap="none">
                <a:solidFill>
                  <a:schemeClr val="dk2"/>
                </a:solidFill>
              </a:defRPr>
            </a:lvl3pPr>
            <a:lvl4pPr marL="0" marR="0" lvl="3" indent="0" algn="l" rtl="0">
              <a:spcBef>
                <a:spcPts val="0"/>
              </a:spcBef>
              <a:buClr>
                <a:schemeClr val="dk2"/>
              </a:buClr>
              <a:buFont typeface="Arial"/>
              <a:buNone/>
              <a:defRPr sz="1800" b="0" i="0" u="none" strike="noStrike" cap="none">
                <a:solidFill>
                  <a:schemeClr val="dk2"/>
                </a:solidFill>
              </a:defRPr>
            </a:lvl4pPr>
            <a:lvl5pPr marL="0" marR="0" lvl="4" indent="0" algn="l" rtl="0">
              <a:spcBef>
                <a:spcPts val="0"/>
              </a:spcBef>
              <a:buClr>
                <a:schemeClr val="dk2"/>
              </a:buClr>
              <a:buFont typeface="Arial"/>
              <a:buNone/>
              <a:defRPr sz="1800" b="0" i="0" u="none" strike="noStrike" cap="none">
                <a:solidFill>
                  <a:schemeClr val="dk2"/>
                </a:solidFill>
              </a:defRPr>
            </a:lvl5pPr>
            <a:lvl6pPr marL="0" marR="0" lvl="5" indent="0" algn="l" rtl="0">
              <a:spcBef>
                <a:spcPts val="0"/>
              </a:spcBef>
              <a:buClr>
                <a:schemeClr val="dk2"/>
              </a:buClr>
              <a:buFont typeface="Arial"/>
              <a:buNone/>
              <a:defRPr sz="1800" b="0" i="0" u="none" strike="noStrike" cap="none">
                <a:solidFill>
                  <a:schemeClr val="dk2"/>
                </a:solidFill>
              </a:defRPr>
            </a:lvl6pPr>
            <a:lvl7pPr marL="0" marR="0" lvl="6" indent="0" algn="l" rtl="0">
              <a:spcBef>
                <a:spcPts val="0"/>
              </a:spcBef>
              <a:buClr>
                <a:schemeClr val="dk2"/>
              </a:buClr>
              <a:buFont typeface="Arial"/>
              <a:buNone/>
              <a:defRPr sz="1800" b="0" i="0" u="none" strike="noStrike" cap="none">
                <a:solidFill>
                  <a:schemeClr val="dk2"/>
                </a:solidFill>
              </a:defRPr>
            </a:lvl7pPr>
            <a:lvl8pPr marL="0" marR="0" lvl="7" indent="0" algn="l" rtl="0">
              <a:spcBef>
                <a:spcPts val="0"/>
              </a:spcBef>
              <a:buClr>
                <a:schemeClr val="dk2"/>
              </a:buClr>
              <a:buFont typeface="Arial"/>
              <a:buNone/>
              <a:defRPr sz="1800" b="0" i="0" u="none" strike="noStrike" cap="none">
                <a:solidFill>
                  <a:schemeClr val="dk2"/>
                </a:solidFill>
              </a:defRPr>
            </a:lvl8pPr>
            <a:lvl9pPr marL="0" marR="0" lvl="8" indent="0" algn="l" rtl="0">
              <a:spcBef>
                <a:spcPts val="0"/>
              </a:spcBef>
              <a:buClr>
                <a:schemeClr val="dk2"/>
              </a:buClr>
              <a:buFont typeface="Arial"/>
              <a:buNone/>
              <a:defRPr sz="1800" b="0" i="0" u="none" strike="noStrike" cap="none">
                <a:solidFill>
                  <a:schemeClr val="dk2"/>
                </a:solidFill>
              </a:defRPr>
            </a:lvl9pPr>
          </a:lstStyle>
          <a:p>
            <a:endParaRPr/>
          </a:p>
        </p:txBody>
      </p:sp>
      <p:sp>
        <p:nvSpPr>
          <p:cNvPr id="138" name="Shape 138"/>
          <p:cNvSpPr txBox="1">
            <a:spLocks noGrp="1"/>
          </p:cNvSpPr>
          <p:nvPr>
            <p:ph type="body" idx="1"/>
          </p:nvPr>
        </p:nvSpPr>
        <p:spPr>
          <a:xfrm rot="5400000">
            <a:off x="2941481" y="-771371"/>
            <a:ext cx="5105398" cy="8019742"/>
          </a:xfrm>
          <a:prstGeom prst="rect">
            <a:avLst/>
          </a:prstGeom>
          <a:noFill/>
          <a:ln>
            <a:noFill/>
          </a:ln>
        </p:spPr>
        <p:txBody>
          <a:bodyPr lIns="91425" tIns="91425" rIns="91425" bIns="91425" anchor="t" anchorCtr="0"/>
          <a:lstStyle>
            <a:lvl1pPr marL="285750" marR="0" lvl="0" indent="151130" algn="l" rtl="0">
              <a:lnSpc>
                <a:spcPct val="100000"/>
              </a:lnSpc>
              <a:spcBef>
                <a:spcPts val="480"/>
              </a:spcBef>
              <a:spcAft>
                <a:spcPts val="600"/>
              </a:spcAft>
              <a:buClr>
                <a:srgbClr val="1186C3"/>
              </a:buClr>
              <a:buSzPct val="145000"/>
              <a:buFont typeface="Arial"/>
              <a:buChar char="•"/>
              <a:defRPr sz="2400" b="0" i="0" u="none" strike="noStrike" cap="none">
                <a:solidFill>
                  <a:schemeClr val="dk1"/>
                </a:solidFill>
                <a:latin typeface="Corbel"/>
                <a:ea typeface="Corbel"/>
                <a:cs typeface="Corbel"/>
                <a:sym typeface="Corbel"/>
              </a:defRPr>
            </a:lvl1pPr>
            <a:lvl2pPr marL="742950" marR="0" lvl="1" indent="76200" algn="l" rtl="0">
              <a:lnSpc>
                <a:spcPct val="100000"/>
              </a:lnSpc>
              <a:spcBef>
                <a:spcPts val="400"/>
              </a:spcBef>
              <a:spcAft>
                <a:spcPts val="600"/>
              </a:spcAft>
              <a:buClr>
                <a:srgbClr val="1186C3"/>
              </a:buClr>
              <a:buSzPct val="145000"/>
              <a:buFont typeface="Arial"/>
              <a:buChar char="•"/>
              <a:defRPr sz="2000" b="0" i="0" u="none" strike="noStrike" cap="none">
                <a:solidFill>
                  <a:schemeClr val="dk1"/>
                </a:solidFill>
                <a:latin typeface="Corbel"/>
                <a:ea typeface="Corbel"/>
                <a:cs typeface="Corbel"/>
                <a:sym typeface="Corbel"/>
              </a:defRPr>
            </a:lvl2pPr>
            <a:lvl3pPr marL="1200150" marR="0" lvl="2" indent="45085" algn="l" rtl="0">
              <a:lnSpc>
                <a:spcPct val="100000"/>
              </a:lnSpc>
              <a:spcBef>
                <a:spcPts val="360"/>
              </a:spcBef>
              <a:spcAft>
                <a:spcPts val="600"/>
              </a:spcAft>
              <a:buClr>
                <a:srgbClr val="1186C3"/>
              </a:buClr>
              <a:buSzPct val="145000"/>
              <a:buFont typeface="Arial"/>
              <a:buChar char="•"/>
              <a:defRPr sz="1800" b="0" i="0" u="none" strike="noStrike" cap="none">
                <a:solidFill>
                  <a:schemeClr val="dk1"/>
                </a:solidFill>
                <a:latin typeface="Corbel"/>
                <a:ea typeface="Corbel"/>
                <a:cs typeface="Corbel"/>
                <a:sym typeface="Corbel"/>
              </a:defRPr>
            </a:lvl3pPr>
            <a:lvl4pPr marL="1543050" marR="0" lvl="3" indent="115570" algn="l" rtl="0">
              <a:lnSpc>
                <a:spcPct val="100000"/>
              </a:lnSpc>
              <a:spcBef>
                <a:spcPts val="320"/>
              </a:spcBef>
              <a:spcAft>
                <a:spcPts val="600"/>
              </a:spcAft>
              <a:buClr>
                <a:srgbClr val="1186C3"/>
              </a:buClr>
              <a:buSzPct val="145000"/>
              <a:buFont typeface="Arial"/>
              <a:buChar char="•"/>
              <a:defRPr sz="1600" b="0" i="0" u="none" strike="noStrike" cap="none">
                <a:solidFill>
                  <a:schemeClr val="dk1"/>
                </a:solidFill>
                <a:latin typeface="Corbel"/>
                <a:ea typeface="Corbel"/>
                <a:cs typeface="Corbel"/>
                <a:sym typeface="Corbel"/>
              </a:defRPr>
            </a:lvl4pPr>
            <a:lvl5pPr marL="2000250" marR="0" lvl="4" indent="84454" algn="l" rtl="0">
              <a:lnSpc>
                <a:spcPct val="100000"/>
              </a:lnSpc>
              <a:spcBef>
                <a:spcPts val="280"/>
              </a:spcBef>
              <a:spcAft>
                <a:spcPts val="600"/>
              </a:spcAft>
              <a:buClr>
                <a:srgbClr val="1186C3"/>
              </a:buClr>
              <a:buSzPct val="145000"/>
              <a:buFont typeface="Arial"/>
              <a:buChar char="•"/>
              <a:defRPr sz="1400" b="0" i="0" u="none" strike="noStrike" cap="none">
                <a:solidFill>
                  <a:schemeClr val="dk1"/>
                </a:solidFill>
                <a:latin typeface="Corbel"/>
                <a:ea typeface="Corbel"/>
                <a:cs typeface="Corbel"/>
                <a:sym typeface="Corbel"/>
              </a:defRPr>
            </a:lvl5pPr>
            <a:lvl6pPr marL="2514600" marR="0" lvl="5" indent="27304" algn="l" rtl="0">
              <a:lnSpc>
                <a:spcPct val="100000"/>
              </a:lnSpc>
              <a:spcBef>
                <a:spcPts val="280"/>
              </a:spcBef>
              <a:spcAft>
                <a:spcPts val="600"/>
              </a:spcAft>
              <a:buClr>
                <a:srgbClr val="1186C3"/>
              </a:buClr>
              <a:buSzPct val="145000"/>
              <a:buFont typeface="Arial"/>
              <a:buChar char="•"/>
              <a:defRPr sz="1400" b="0" i="0" u="none" strike="noStrike" cap="none">
                <a:solidFill>
                  <a:schemeClr val="dk1"/>
                </a:solidFill>
                <a:latin typeface="Corbel"/>
                <a:ea typeface="Corbel"/>
                <a:cs typeface="Corbel"/>
                <a:sym typeface="Corbel"/>
              </a:defRPr>
            </a:lvl6pPr>
            <a:lvl7pPr marL="2971800" marR="0" lvl="6" indent="27304" algn="l" rtl="0">
              <a:lnSpc>
                <a:spcPct val="100000"/>
              </a:lnSpc>
              <a:spcBef>
                <a:spcPts val="280"/>
              </a:spcBef>
              <a:spcAft>
                <a:spcPts val="600"/>
              </a:spcAft>
              <a:buClr>
                <a:srgbClr val="1186C3"/>
              </a:buClr>
              <a:buSzPct val="145000"/>
              <a:buFont typeface="Arial"/>
              <a:buChar char="•"/>
              <a:defRPr sz="1400" b="0" i="0" u="none" strike="noStrike" cap="none">
                <a:solidFill>
                  <a:schemeClr val="dk1"/>
                </a:solidFill>
                <a:latin typeface="Corbel"/>
                <a:ea typeface="Corbel"/>
                <a:cs typeface="Corbel"/>
                <a:sym typeface="Corbel"/>
              </a:defRPr>
            </a:lvl7pPr>
            <a:lvl8pPr marL="3429000" marR="0" lvl="7" indent="27304" algn="l" rtl="0">
              <a:lnSpc>
                <a:spcPct val="100000"/>
              </a:lnSpc>
              <a:spcBef>
                <a:spcPts val="280"/>
              </a:spcBef>
              <a:spcAft>
                <a:spcPts val="600"/>
              </a:spcAft>
              <a:buClr>
                <a:srgbClr val="1186C3"/>
              </a:buClr>
              <a:buSzPct val="145000"/>
              <a:buFont typeface="Arial"/>
              <a:buChar char="•"/>
              <a:defRPr sz="1400" b="0" i="0" u="none" strike="noStrike" cap="none">
                <a:solidFill>
                  <a:schemeClr val="dk1"/>
                </a:solidFill>
                <a:latin typeface="Corbel"/>
                <a:ea typeface="Corbel"/>
                <a:cs typeface="Corbel"/>
                <a:sym typeface="Corbel"/>
              </a:defRPr>
            </a:lvl8pPr>
            <a:lvl9pPr marL="3886200" marR="0" lvl="8" indent="27304" algn="l" rtl="0">
              <a:lnSpc>
                <a:spcPct val="100000"/>
              </a:lnSpc>
              <a:spcBef>
                <a:spcPts val="280"/>
              </a:spcBef>
              <a:spcAft>
                <a:spcPts val="600"/>
              </a:spcAft>
              <a:buClr>
                <a:srgbClr val="1186C3"/>
              </a:buClr>
              <a:buSzPct val="145000"/>
              <a:buFont typeface="Arial"/>
              <a:buChar char="•"/>
              <a:defRPr sz="1400" b="0" i="0" u="none" strike="noStrike" cap="none">
                <a:solidFill>
                  <a:schemeClr val="dk1"/>
                </a:solidFill>
                <a:latin typeface="Corbel"/>
                <a:ea typeface="Corbel"/>
                <a:cs typeface="Corbel"/>
                <a:sym typeface="Corbel"/>
              </a:defRPr>
            </a:lvl9pPr>
          </a:lstStyle>
          <a:p>
            <a:endParaRPr/>
          </a:p>
        </p:txBody>
      </p:sp>
      <p:sp>
        <p:nvSpPr>
          <p:cNvPr id="139" name="Shape 139"/>
          <p:cNvSpPr txBox="1">
            <a:spLocks noGrp="1"/>
          </p:cNvSpPr>
          <p:nvPr>
            <p:ph type="dt" idx="10"/>
          </p:nvPr>
        </p:nvSpPr>
        <p:spPr>
          <a:xfrm>
            <a:off x="9732656" y="5883275"/>
            <a:ext cx="1143000" cy="365125"/>
          </a:xfrm>
          <a:prstGeom prst="rect">
            <a:avLst/>
          </a:prstGeom>
          <a:noFill/>
          <a:ln>
            <a:noFill/>
          </a:ln>
        </p:spPr>
        <p:txBody>
          <a:bodyPr lIns="91425" tIns="91425" rIns="91425" bIns="91425" anchor="ctr" anchorCtr="0"/>
          <a:lstStyle>
            <a:lvl1pPr marL="0" marR="0" lvl="0" indent="0" algn="r" rtl="0">
              <a:lnSpc>
                <a:spcPct val="100000"/>
              </a:lnSpc>
              <a:spcBef>
                <a:spcPts val="0"/>
              </a:spcBef>
              <a:spcAft>
                <a:spcPts val="0"/>
              </a:spcAft>
              <a:buClr>
                <a:schemeClr val="dk1"/>
              </a:buClr>
              <a:buFont typeface="Corbel"/>
              <a:buNone/>
              <a:defRPr sz="1000" b="0" i="0" u="none" strike="noStrike" cap="none">
                <a:solidFill>
                  <a:schemeClr val="dk1"/>
                </a:solidFill>
                <a:latin typeface="Corbel"/>
                <a:ea typeface="Corbel"/>
                <a:cs typeface="Corbel"/>
                <a:sym typeface="Corbel"/>
              </a:defRPr>
            </a:lvl1pPr>
            <a:lvl2pPr marL="457200" marR="0" lvl="1"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2pPr>
            <a:lvl3pPr marL="914400" marR="0" lvl="2"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3pPr>
            <a:lvl4pPr marL="1371600" marR="0" lvl="3"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4pPr>
            <a:lvl5pPr marL="1828800" marR="0" lvl="4"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5pPr>
            <a:lvl6pPr marL="2286000" marR="0" lvl="5"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6pPr>
            <a:lvl7pPr marL="2743200" marR="0" lvl="6"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7pPr>
            <a:lvl8pPr marL="3200400" marR="0" lvl="7"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8pPr>
            <a:lvl9pPr marL="3657600" marR="0" lvl="8"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9pPr>
          </a:lstStyle>
          <a:p>
            <a:endParaRPr/>
          </a:p>
        </p:txBody>
      </p:sp>
      <p:sp>
        <p:nvSpPr>
          <p:cNvPr id="140" name="Shape 140"/>
          <p:cNvSpPr txBox="1">
            <a:spLocks noGrp="1"/>
          </p:cNvSpPr>
          <p:nvPr>
            <p:ph type="ftr" idx="11"/>
          </p:nvPr>
        </p:nvSpPr>
        <p:spPr>
          <a:xfrm>
            <a:off x="2572277" y="5883275"/>
            <a:ext cx="7084176"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chemeClr val="dk1"/>
              </a:buClr>
              <a:buFont typeface="Corbel"/>
              <a:buNone/>
              <a:defRPr sz="1000" b="0" i="0" u="none" strike="noStrike" cap="none">
                <a:solidFill>
                  <a:schemeClr val="dk1"/>
                </a:solidFill>
                <a:latin typeface="Corbel"/>
                <a:ea typeface="Corbel"/>
                <a:cs typeface="Corbel"/>
                <a:sym typeface="Corbel"/>
              </a:defRPr>
            </a:lvl1pPr>
            <a:lvl2pPr marL="457200" marR="0" lvl="1"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2pPr>
            <a:lvl3pPr marL="914400" marR="0" lvl="2"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3pPr>
            <a:lvl4pPr marL="1371600" marR="0" lvl="3"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4pPr>
            <a:lvl5pPr marL="1828800" marR="0" lvl="4"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5pPr>
            <a:lvl6pPr marL="2286000" marR="0" lvl="5"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6pPr>
            <a:lvl7pPr marL="2743200" marR="0" lvl="6"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7pPr>
            <a:lvl8pPr marL="3200400" marR="0" lvl="7"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8pPr>
            <a:lvl9pPr marL="3657600" marR="0" lvl="8"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9pPr>
          </a:lstStyle>
          <a:p>
            <a:endParaRPr/>
          </a:p>
        </p:txBody>
      </p:sp>
      <p:sp>
        <p:nvSpPr>
          <p:cNvPr id="141" name="Shape 141"/>
          <p:cNvSpPr txBox="1">
            <a:spLocks noGrp="1"/>
          </p:cNvSpPr>
          <p:nvPr>
            <p:ph type="sldNum" idx="12"/>
          </p:nvPr>
        </p:nvSpPr>
        <p:spPr>
          <a:xfrm>
            <a:off x="10951856" y="5883275"/>
            <a:ext cx="551166"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chemeClr val="dk1"/>
              </a:buClr>
              <a:buSzPct val="25000"/>
              <a:buFont typeface="Corbel"/>
              <a:buNone/>
            </a:pPr>
            <a:fld id="{00000000-1234-1234-1234-123412341234}" type="slidenum">
              <a:rPr lang="en-US" sz="1000" b="0" i="0" u="none" strike="noStrike" cap="none">
                <a:solidFill>
                  <a:schemeClr val="dk1"/>
                </a:solidFill>
                <a:latin typeface="Corbel"/>
                <a:ea typeface="Corbel"/>
                <a:cs typeface="Corbel"/>
                <a:sym typeface="Corbel"/>
              </a:rPr>
              <a:t>‹#›</a:t>
            </a:fld>
            <a:endParaRPr lang="en-US" sz="1000" b="0" i="0" u="none" strike="noStrike" cap="none">
              <a:solidFill>
                <a:schemeClr val="dk1"/>
              </a:solidFill>
              <a:latin typeface="Corbel"/>
              <a:ea typeface="Corbel"/>
              <a:cs typeface="Corbel"/>
              <a:sym typeface="Corbe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55"/>
        <p:cNvGrpSpPr/>
        <p:nvPr/>
      </p:nvGrpSpPr>
      <p:grpSpPr>
        <a:xfrm>
          <a:off x="0" y="0"/>
          <a:ext cx="0" cy="0"/>
          <a:chOff x="0" y="0"/>
          <a:chExt cx="0" cy="0"/>
        </a:xfrm>
      </p:grpSpPr>
      <p:grpSp>
        <p:nvGrpSpPr>
          <p:cNvPr id="156" name="Shape 156"/>
          <p:cNvGrpSpPr/>
          <p:nvPr/>
        </p:nvGrpSpPr>
        <p:grpSpPr>
          <a:xfrm>
            <a:off x="546100" y="-4762"/>
            <a:ext cx="5014949" cy="6862699"/>
            <a:chOff x="2928938" y="-4763"/>
            <a:chExt cx="5014949" cy="6862699"/>
          </a:xfrm>
        </p:grpSpPr>
        <p:sp>
          <p:nvSpPr>
            <p:cNvPr id="157" name="Shape 157"/>
            <p:cNvSpPr/>
            <p:nvPr/>
          </p:nvSpPr>
          <p:spPr>
            <a:xfrm>
              <a:off x="3367087" y="-4762"/>
              <a:ext cx="1063500" cy="2782800"/>
            </a:xfrm>
            <a:custGeom>
              <a:avLst/>
              <a:gdLst/>
              <a:ahLst/>
              <a:cxnLst/>
              <a:rect l="0" t="0" r="0" b="0"/>
              <a:pathLst>
                <a:path w="120000" h="120000" extrusionOk="0">
                  <a:moveTo>
                    <a:pt x="0" y="116098"/>
                  </a:moveTo>
                  <a:lnTo>
                    <a:pt x="40298" y="120000"/>
                  </a:lnTo>
                  <a:lnTo>
                    <a:pt x="120000" y="0"/>
                  </a:lnTo>
                  <a:lnTo>
                    <a:pt x="77014" y="0"/>
                  </a:lnTo>
                  <a:lnTo>
                    <a:pt x="0" y="116098"/>
                  </a:lnTo>
                  <a:close/>
                </a:path>
              </a:pathLst>
            </a:custGeom>
            <a:solidFill>
              <a:schemeClr val="accent1"/>
            </a:solidFill>
            <a:ln>
              <a:noFill/>
            </a:ln>
          </p:spPr>
        </p:sp>
        <p:sp>
          <p:nvSpPr>
            <p:cNvPr id="158" name="Shape 158"/>
            <p:cNvSpPr/>
            <p:nvPr/>
          </p:nvSpPr>
          <p:spPr>
            <a:xfrm>
              <a:off x="2928938" y="-4762"/>
              <a:ext cx="1035000" cy="2673300"/>
            </a:xfrm>
            <a:custGeom>
              <a:avLst/>
              <a:gdLst/>
              <a:ahLst/>
              <a:cxnLst/>
              <a:rect l="0" t="0" r="0" b="0"/>
              <a:pathLst>
                <a:path w="120000" h="120000" extrusionOk="0">
                  <a:moveTo>
                    <a:pt x="41411" y="120000"/>
                  </a:moveTo>
                  <a:lnTo>
                    <a:pt x="120000" y="0"/>
                  </a:lnTo>
                  <a:lnTo>
                    <a:pt x="75644" y="0"/>
                  </a:lnTo>
                  <a:lnTo>
                    <a:pt x="0" y="115938"/>
                  </a:lnTo>
                  <a:lnTo>
                    <a:pt x="40306" y="119786"/>
                  </a:lnTo>
                  <a:lnTo>
                    <a:pt x="41411" y="120000"/>
                  </a:lnTo>
                  <a:close/>
                </a:path>
              </a:pathLst>
            </a:custGeom>
            <a:solidFill>
              <a:srgbClr val="595959"/>
            </a:solidFill>
            <a:ln>
              <a:noFill/>
            </a:ln>
          </p:spPr>
        </p:sp>
        <p:sp>
          <p:nvSpPr>
            <p:cNvPr id="159" name="Shape 159"/>
            <p:cNvSpPr/>
            <p:nvPr/>
          </p:nvSpPr>
          <p:spPr>
            <a:xfrm>
              <a:off x="2928938" y="2582861"/>
              <a:ext cx="2694000" cy="4275000"/>
            </a:xfrm>
            <a:custGeom>
              <a:avLst/>
              <a:gdLst/>
              <a:ahLst/>
              <a:cxnLst/>
              <a:rect l="0" t="0" r="0" b="0"/>
              <a:pathLst>
                <a:path w="120000" h="120000" extrusionOk="0">
                  <a:moveTo>
                    <a:pt x="0" y="0"/>
                  </a:moveTo>
                  <a:lnTo>
                    <a:pt x="114696" y="120000"/>
                  </a:lnTo>
                  <a:lnTo>
                    <a:pt x="119999" y="120000"/>
                  </a:lnTo>
                  <a:lnTo>
                    <a:pt x="0" y="0"/>
                  </a:lnTo>
                  <a:close/>
                </a:path>
              </a:pathLst>
            </a:custGeom>
            <a:solidFill>
              <a:srgbClr val="262626"/>
            </a:solidFill>
            <a:ln>
              <a:noFill/>
            </a:ln>
          </p:spPr>
        </p:sp>
        <p:sp>
          <p:nvSpPr>
            <p:cNvPr id="160" name="Shape 160"/>
            <p:cNvSpPr/>
            <p:nvPr/>
          </p:nvSpPr>
          <p:spPr>
            <a:xfrm>
              <a:off x="3371850" y="2692400"/>
              <a:ext cx="3332100" cy="4165500"/>
            </a:xfrm>
            <a:custGeom>
              <a:avLst/>
              <a:gdLst/>
              <a:ahLst/>
              <a:cxnLst/>
              <a:rect l="0" t="0" r="0" b="0"/>
              <a:pathLst>
                <a:path w="120000" h="120000" extrusionOk="0">
                  <a:moveTo>
                    <a:pt x="120000" y="120000"/>
                  </a:moveTo>
                  <a:lnTo>
                    <a:pt x="0" y="0"/>
                  </a:lnTo>
                  <a:lnTo>
                    <a:pt x="115540" y="120000"/>
                  </a:lnTo>
                  <a:lnTo>
                    <a:pt x="120000" y="120000"/>
                  </a:lnTo>
                  <a:close/>
                </a:path>
              </a:pathLst>
            </a:custGeom>
            <a:solidFill>
              <a:srgbClr val="0B5982"/>
            </a:solidFill>
            <a:ln>
              <a:noFill/>
            </a:ln>
          </p:spPr>
        </p:sp>
        <p:sp>
          <p:nvSpPr>
            <p:cNvPr id="161" name="Shape 161"/>
            <p:cNvSpPr/>
            <p:nvPr/>
          </p:nvSpPr>
          <p:spPr>
            <a:xfrm>
              <a:off x="3367087" y="2687636"/>
              <a:ext cx="4576800" cy="4170300"/>
            </a:xfrm>
            <a:custGeom>
              <a:avLst/>
              <a:gdLst/>
              <a:ahLst/>
              <a:cxnLst/>
              <a:rect l="0" t="0" r="0" b="0"/>
              <a:pathLst>
                <a:path w="120000" h="120000" extrusionOk="0">
                  <a:moveTo>
                    <a:pt x="0" y="0"/>
                  </a:moveTo>
                  <a:lnTo>
                    <a:pt x="124" y="137"/>
                  </a:lnTo>
                  <a:lnTo>
                    <a:pt x="87492" y="120000"/>
                  </a:lnTo>
                  <a:lnTo>
                    <a:pt x="120000" y="120000"/>
                  </a:lnTo>
                  <a:lnTo>
                    <a:pt x="9365" y="2603"/>
                  </a:lnTo>
                  <a:lnTo>
                    <a:pt x="0" y="0"/>
                  </a:lnTo>
                  <a:close/>
                </a:path>
              </a:pathLst>
            </a:custGeom>
            <a:solidFill>
              <a:srgbClr val="1186C3"/>
            </a:solidFill>
            <a:ln>
              <a:noFill/>
            </a:ln>
          </p:spPr>
        </p:sp>
        <p:sp>
          <p:nvSpPr>
            <p:cNvPr id="162" name="Shape 162"/>
            <p:cNvSpPr/>
            <p:nvPr/>
          </p:nvSpPr>
          <p:spPr>
            <a:xfrm>
              <a:off x="2928938" y="2578100"/>
              <a:ext cx="3584700" cy="4279800"/>
            </a:xfrm>
            <a:custGeom>
              <a:avLst/>
              <a:gdLst/>
              <a:ahLst/>
              <a:cxnLst/>
              <a:rect l="0" t="0" r="0" b="0"/>
              <a:pathLst>
                <a:path w="120000" h="120000" extrusionOk="0">
                  <a:moveTo>
                    <a:pt x="120000" y="120000"/>
                  </a:moveTo>
                  <a:lnTo>
                    <a:pt x="14030" y="4940"/>
                  </a:lnTo>
                  <a:lnTo>
                    <a:pt x="12116" y="2670"/>
                  </a:lnTo>
                  <a:lnTo>
                    <a:pt x="11957" y="2537"/>
                  </a:lnTo>
                  <a:lnTo>
                    <a:pt x="0" y="0"/>
                  </a:lnTo>
                  <a:lnTo>
                    <a:pt x="0" y="133"/>
                  </a:lnTo>
                  <a:lnTo>
                    <a:pt x="90186" y="120000"/>
                  </a:lnTo>
                  <a:lnTo>
                    <a:pt x="120000" y="120000"/>
                  </a:lnTo>
                  <a:close/>
                </a:path>
              </a:pathLst>
            </a:custGeom>
            <a:solidFill>
              <a:srgbClr val="3F3F3F"/>
            </a:solidFill>
            <a:ln>
              <a:noFill/>
            </a:ln>
          </p:spPr>
        </p:sp>
      </p:grpSp>
      <p:sp>
        <p:nvSpPr>
          <p:cNvPr id="163" name="Shape 163"/>
          <p:cNvSpPr txBox="1">
            <a:spLocks noGrp="1"/>
          </p:cNvSpPr>
          <p:nvPr>
            <p:ph type="ctrTitle"/>
          </p:nvPr>
        </p:nvSpPr>
        <p:spPr>
          <a:xfrm>
            <a:off x="2928400" y="1380067"/>
            <a:ext cx="8574600" cy="2616300"/>
          </a:xfrm>
          <a:prstGeom prst="rect">
            <a:avLst/>
          </a:prstGeom>
          <a:noFill/>
          <a:ln>
            <a:noFill/>
          </a:ln>
        </p:spPr>
        <p:txBody>
          <a:bodyPr lIns="91425" tIns="91425" rIns="91425" bIns="91425" anchor="b" anchorCtr="0"/>
          <a:lstStyle>
            <a:lvl1pPr marL="0" marR="0" lvl="0" indent="0" algn="r" rtl="0">
              <a:spcBef>
                <a:spcPts val="0"/>
              </a:spcBef>
              <a:buClr>
                <a:schemeClr val="dk1"/>
              </a:buClr>
              <a:buFont typeface="Corbel"/>
              <a:buNone/>
              <a:defRPr sz="6000" b="0" i="0" u="none" strike="noStrike" cap="none">
                <a:solidFill>
                  <a:schemeClr val="dk1"/>
                </a:solidFill>
                <a:latin typeface="Corbel"/>
                <a:ea typeface="Corbel"/>
                <a:cs typeface="Corbel"/>
                <a:sym typeface="Corbel"/>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164" name="Shape 164"/>
          <p:cNvSpPr txBox="1">
            <a:spLocks noGrp="1"/>
          </p:cNvSpPr>
          <p:nvPr>
            <p:ph type="subTitle" idx="1"/>
          </p:nvPr>
        </p:nvSpPr>
        <p:spPr>
          <a:xfrm>
            <a:off x="4515376" y="3996267"/>
            <a:ext cx="6987600" cy="1388400"/>
          </a:xfrm>
          <a:prstGeom prst="rect">
            <a:avLst/>
          </a:prstGeom>
          <a:noFill/>
          <a:ln>
            <a:noFill/>
          </a:ln>
        </p:spPr>
        <p:txBody>
          <a:bodyPr lIns="91425" tIns="91425" rIns="91425" bIns="91425" anchor="t" anchorCtr="0"/>
          <a:lstStyle>
            <a:lvl1pPr marL="0" marR="0" lvl="0" indent="0" algn="r" rtl="0">
              <a:spcBef>
                <a:spcPts val="420"/>
              </a:spcBef>
              <a:spcAft>
                <a:spcPts val="600"/>
              </a:spcAft>
              <a:buClr>
                <a:srgbClr val="1186C3"/>
              </a:buClr>
              <a:buFont typeface="Arial"/>
              <a:buNone/>
              <a:defRPr sz="2100" b="0" i="0" u="none" strike="noStrike" cap="none">
                <a:solidFill>
                  <a:schemeClr val="dk1"/>
                </a:solidFill>
                <a:latin typeface="Corbel"/>
                <a:ea typeface="Corbel"/>
                <a:cs typeface="Corbel"/>
                <a:sym typeface="Corbel"/>
              </a:defRPr>
            </a:lvl1pPr>
            <a:lvl2pPr marL="457200" marR="0" lvl="1" indent="0" algn="ctr" rtl="0">
              <a:spcBef>
                <a:spcPts val="400"/>
              </a:spcBef>
              <a:spcAft>
                <a:spcPts val="600"/>
              </a:spcAft>
              <a:buClr>
                <a:srgbClr val="1186C3"/>
              </a:buClr>
              <a:buFont typeface="Arial"/>
              <a:buNone/>
              <a:defRPr sz="2000" b="0" i="0" u="none" strike="noStrike" cap="none">
                <a:solidFill>
                  <a:srgbClr val="888888"/>
                </a:solidFill>
                <a:latin typeface="Corbel"/>
                <a:ea typeface="Corbel"/>
                <a:cs typeface="Corbel"/>
                <a:sym typeface="Corbel"/>
              </a:defRPr>
            </a:lvl2pPr>
            <a:lvl3pPr marL="914400" marR="0" lvl="2" indent="0" algn="ctr" rtl="0">
              <a:spcBef>
                <a:spcPts val="360"/>
              </a:spcBef>
              <a:spcAft>
                <a:spcPts val="600"/>
              </a:spcAft>
              <a:buClr>
                <a:srgbClr val="1186C3"/>
              </a:buClr>
              <a:buFont typeface="Arial"/>
              <a:buNone/>
              <a:defRPr sz="1800" b="0" i="0" u="none" strike="noStrike" cap="none">
                <a:solidFill>
                  <a:srgbClr val="888888"/>
                </a:solidFill>
                <a:latin typeface="Corbel"/>
                <a:ea typeface="Corbel"/>
                <a:cs typeface="Corbel"/>
                <a:sym typeface="Corbel"/>
              </a:defRPr>
            </a:lvl3pPr>
            <a:lvl4pPr marL="1371600" marR="0" lvl="3" indent="0" algn="ctr" rtl="0">
              <a:spcBef>
                <a:spcPts val="320"/>
              </a:spcBef>
              <a:spcAft>
                <a:spcPts val="600"/>
              </a:spcAft>
              <a:buClr>
                <a:srgbClr val="1186C3"/>
              </a:buClr>
              <a:buFont typeface="Arial"/>
              <a:buNone/>
              <a:defRPr sz="1600" b="0" i="0" u="none" strike="noStrike" cap="none">
                <a:solidFill>
                  <a:srgbClr val="888888"/>
                </a:solidFill>
                <a:latin typeface="Corbel"/>
                <a:ea typeface="Corbel"/>
                <a:cs typeface="Corbel"/>
                <a:sym typeface="Corbel"/>
              </a:defRPr>
            </a:lvl4pPr>
            <a:lvl5pPr marL="1828800" marR="0" lvl="4" indent="0" algn="ctr" rtl="0">
              <a:spcBef>
                <a:spcPts val="280"/>
              </a:spcBef>
              <a:spcAft>
                <a:spcPts val="600"/>
              </a:spcAft>
              <a:buClr>
                <a:srgbClr val="1186C3"/>
              </a:buClr>
              <a:buFont typeface="Arial"/>
              <a:buNone/>
              <a:defRPr sz="1400" b="0" i="0" u="none" strike="noStrike" cap="none">
                <a:solidFill>
                  <a:srgbClr val="888888"/>
                </a:solidFill>
                <a:latin typeface="Corbel"/>
                <a:ea typeface="Corbel"/>
                <a:cs typeface="Corbel"/>
                <a:sym typeface="Corbel"/>
              </a:defRPr>
            </a:lvl5pPr>
            <a:lvl6pPr marL="2286000" marR="0" lvl="5" indent="0" algn="ctr" rtl="0">
              <a:spcBef>
                <a:spcPts val="280"/>
              </a:spcBef>
              <a:spcAft>
                <a:spcPts val="600"/>
              </a:spcAft>
              <a:buClr>
                <a:srgbClr val="1186C3"/>
              </a:buClr>
              <a:buFont typeface="Arial"/>
              <a:buNone/>
              <a:defRPr sz="1400" b="0" i="0" u="none" strike="noStrike" cap="none">
                <a:solidFill>
                  <a:srgbClr val="888888"/>
                </a:solidFill>
                <a:latin typeface="Corbel"/>
                <a:ea typeface="Corbel"/>
                <a:cs typeface="Corbel"/>
                <a:sym typeface="Corbel"/>
              </a:defRPr>
            </a:lvl6pPr>
            <a:lvl7pPr marL="2743200" marR="0" lvl="6" indent="0" algn="ctr" rtl="0">
              <a:spcBef>
                <a:spcPts val="280"/>
              </a:spcBef>
              <a:spcAft>
                <a:spcPts val="600"/>
              </a:spcAft>
              <a:buClr>
                <a:srgbClr val="1186C3"/>
              </a:buClr>
              <a:buFont typeface="Arial"/>
              <a:buNone/>
              <a:defRPr sz="1400" b="0" i="0" u="none" strike="noStrike" cap="none">
                <a:solidFill>
                  <a:srgbClr val="888888"/>
                </a:solidFill>
                <a:latin typeface="Corbel"/>
                <a:ea typeface="Corbel"/>
                <a:cs typeface="Corbel"/>
                <a:sym typeface="Corbel"/>
              </a:defRPr>
            </a:lvl7pPr>
            <a:lvl8pPr marL="3200400" marR="0" lvl="7" indent="0" algn="ctr" rtl="0">
              <a:spcBef>
                <a:spcPts val="280"/>
              </a:spcBef>
              <a:spcAft>
                <a:spcPts val="600"/>
              </a:spcAft>
              <a:buClr>
                <a:srgbClr val="1186C3"/>
              </a:buClr>
              <a:buFont typeface="Arial"/>
              <a:buNone/>
              <a:defRPr sz="1400" b="0" i="0" u="none" strike="noStrike" cap="none">
                <a:solidFill>
                  <a:srgbClr val="888888"/>
                </a:solidFill>
                <a:latin typeface="Corbel"/>
                <a:ea typeface="Corbel"/>
                <a:cs typeface="Corbel"/>
                <a:sym typeface="Corbel"/>
              </a:defRPr>
            </a:lvl8pPr>
            <a:lvl9pPr marL="3657600" marR="0" lvl="8" indent="0" algn="ctr" rtl="0">
              <a:spcBef>
                <a:spcPts val="280"/>
              </a:spcBef>
              <a:spcAft>
                <a:spcPts val="600"/>
              </a:spcAft>
              <a:buClr>
                <a:srgbClr val="1186C3"/>
              </a:buClr>
              <a:buFont typeface="Arial"/>
              <a:buNone/>
              <a:defRPr sz="1400" b="0" i="0" u="none" strike="noStrike" cap="none">
                <a:solidFill>
                  <a:srgbClr val="888888"/>
                </a:solidFill>
                <a:latin typeface="Corbel"/>
                <a:ea typeface="Corbel"/>
                <a:cs typeface="Corbel"/>
                <a:sym typeface="Corbel"/>
              </a:defRPr>
            </a:lvl9pPr>
          </a:lstStyle>
          <a:p>
            <a:endParaRPr/>
          </a:p>
        </p:txBody>
      </p:sp>
      <p:sp>
        <p:nvSpPr>
          <p:cNvPr id="165" name="Shape 165"/>
          <p:cNvSpPr txBox="1">
            <a:spLocks noGrp="1"/>
          </p:cNvSpPr>
          <p:nvPr>
            <p:ph type="dt" idx="10"/>
          </p:nvPr>
        </p:nvSpPr>
        <p:spPr>
          <a:xfrm>
            <a:off x="9732656" y="5883275"/>
            <a:ext cx="1143000" cy="365100"/>
          </a:xfrm>
          <a:prstGeom prst="rect">
            <a:avLst/>
          </a:prstGeom>
          <a:noFill/>
          <a:ln>
            <a:noFill/>
          </a:ln>
        </p:spPr>
        <p:txBody>
          <a:bodyPr lIns="91425" tIns="91425" rIns="91425" bIns="91425" anchor="ctr" anchorCtr="0"/>
          <a:lstStyle>
            <a:lvl1pPr marL="0" marR="0" lvl="0" indent="0" algn="r" rtl="0">
              <a:spcBef>
                <a:spcPts val="0"/>
              </a:spcBef>
              <a:buNone/>
              <a:defRPr sz="1000" b="0" i="0" u="none" strike="noStrike" cap="none">
                <a:solidFill>
                  <a:schemeClr val="dk1"/>
                </a:solidFill>
                <a:latin typeface="Corbel"/>
                <a:ea typeface="Corbel"/>
                <a:cs typeface="Corbel"/>
                <a:sym typeface="Corbel"/>
              </a:defRPr>
            </a:lvl1pPr>
            <a:lvl2pPr marL="457200" marR="0" lvl="1" indent="0" algn="l" rtl="0">
              <a:spcBef>
                <a:spcPts val="0"/>
              </a:spcBef>
              <a:buNone/>
              <a:defRPr sz="1800" b="0" i="0" u="none" strike="noStrike" cap="none">
                <a:solidFill>
                  <a:schemeClr val="dk1"/>
                </a:solidFill>
                <a:latin typeface="Corbel"/>
                <a:ea typeface="Corbel"/>
                <a:cs typeface="Corbel"/>
                <a:sym typeface="Corbel"/>
              </a:defRPr>
            </a:lvl2pPr>
            <a:lvl3pPr marL="914400" marR="0" lvl="2" indent="0" algn="l" rtl="0">
              <a:spcBef>
                <a:spcPts val="0"/>
              </a:spcBef>
              <a:buNone/>
              <a:defRPr sz="1800" b="0" i="0" u="none" strike="noStrike" cap="none">
                <a:solidFill>
                  <a:schemeClr val="dk1"/>
                </a:solidFill>
                <a:latin typeface="Corbel"/>
                <a:ea typeface="Corbel"/>
                <a:cs typeface="Corbel"/>
                <a:sym typeface="Corbel"/>
              </a:defRPr>
            </a:lvl3pPr>
            <a:lvl4pPr marL="1371600" marR="0" lvl="3" indent="0" algn="l" rtl="0">
              <a:spcBef>
                <a:spcPts val="0"/>
              </a:spcBef>
              <a:buNone/>
              <a:defRPr sz="1800" b="0" i="0" u="none" strike="noStrike" cap="none">
                <a:solidFill>
                  <a:schemeClr val="dk1"/>
                </a:solidFill>
                <a:latin typeface="Corbel"/>
                <a:ea typeface="Corbel"/>
                <a:cs typeface="Corbel"/>
                <a:sym typeface="Corbel"/>
              </a:defRPr>
            </a:lvl4pPr>
            <a:lvl5pPr marL="1828800" marR="0" lvl="4" indent="0" algn="l" rtl="0">
              <a:spcBef>
                <a:spcPts val="0"/>
              </a:spcBef>
              <a:buNone/>
              <a:defRPr sz="1800" b="0" i="0" u="none" strike="noStrike" cap="none">
                <a:solidFill>
                  <a:schemeClr val="dk1"/>
                </a:solidFill>
                <a:latin typeface="Corbel"/>
                <a:ea typeface="Corbel"/>
                <a:cs typeface="Corbel"/>
                <a:sym typeface="Corbel"/>
              </a:defRPr>
            </a:lvl5pPr>
            <a:lvl6pPr marL="2286000" marR="0" lvl="5" indent="0" algn="l" rtl="0">
              <a:spcBef>
                <a:spcPts val="0"/>
              </a:spcBef>
              <a:buNone/>
              <a:defRPr sz="1800" b="0" i="0" u="none" strike="noStrike" cap="none">
                <a:solidFill>
                  <a:schemeClr val="dk1"/>
                </a:solidFill>
                <a:latin typeface="Corbel"/>
                <a:ea typeface="Corbel"/>
                <a:cs typeface="Corbel"/>
                <a:sym typeface="Corbel"/>
              </a:defRPr>
            </a:lvl6pPr>
            <a:lvl7pPr marL="2743200" marR="0" lvl="6" indent="0" algn="l" rtl="0">
              <a:spcBef>
                <a:spcPts val="0"/>
              </a:spcBef>
              <a:buNone/>
              <a:defRPr sz="1800" b="0" i="0" u="none" strike="noStrike" cap="none">
                <a:solidFill>
                  <a:schemeClr val="dk1"/>
                </a:solidFill>
                <a:latin typeface="Corbel"/>
                <a:ea typeface="Corbel"/>
                <a:cs typeface="Corbel"/>
                <a:sym typeface="Corbel"/>
              </a:defRPr>
            </a:lvl7pPr>
            <a:lvl8pPr marL="3200400" marR="0" lvl="7" indent="0" algn="l" rtl="0">
              <a:spcBef>
                <a:spcPts val="0"/>
              </a:spcBef>
              <a:buNone/>
              <a:defRPr sz="1800" b="0" i="0" u="none" strike="noStrike" cap="none">
                <a:solidFill>
                  <a:schemeClr val="dk1"/>
                </a:solidFill>
                <a:latin typeface="Corbel"/>
                <a:ea typeface="Corbel"/>
                <a:cs typeface="Corbel"/>
                <a:sym typeface="Corbel"/>
              </a:defRPr>
            </a:lvl8pPr>
            <a:lvl9pPr marL="3657600" marR="0" lvl="8" indent="0" algn="l" rtl="0">
              <a:spcBef>
                <a:spcPts val="0"/>
              </a:spcBef>
              <a:buNone/>
              <a:defRPr sz="1800" b="0" i="0" u="none" strike="noStrike" cap="none">
                <a:solidFill>
                  <a:schemeClr val="dk1"/>
                </a:solidFill>
                <a:latin typeface="Corbel"/>
                <a:ea typeface="Corbel"/>
                <a:cs typeface="Corbel"/>
                <a:sym typeface="Corbel"/>
              </a:defRPr>
            </a:lvl9pPr>
          </a:lstStyle>
          <a:p>
            <a:endParaRPr/>
          </a:p>
        </p:txBody>
      </p:sp>
      <p:sp>
        <p:nvSpPr>
          <p:cNvPr id="166" name="Shape 166"/>
          <p:cNvSpPr txBox="1">
            <a:spLocks noGrp="1"/>
          </p:cNvSpPr>
          <p:nvPr>
            <p:ph type="ftr" idx="11"/>
          </p:nvPr>
        </p:nvSpPr>
        <p:spPr>
          <a:xfrm>
            <a:off x="5332412" y="5883275"/>
            <a:ext cx="4323899" cy="365100"/>
          </a:xfrm>
          <a:prstGeom prst="rect">
            <a:avLst/>
          </a:prstGeom>
          <a:noFill/>
          <a:ln>
            <a:noFill/>
          </a:ln>
        </p:spPr>
        <p:txBody>
          <a:bodyPr lIns="91425" tIns="91425" rIns="91425" bIns="91425" anchor="ctr" anchorCtr="0"/>
          <a:lstStyle>
            <a:lvl1pPr marL="0" marR="0" lvl="0" indent="0" algn="l" rtl="0">
              <a:spcBef>
                <a:spcPts val="0"/>
              </a:spcBef>
              <a:buNone/>
              <a:defRPr sz="1000" b="0" i="0" u="none" strike="noStrike" cap="none">
                <a:solidFill>
                  <a:schemeClr val="dk1"/>
                </a:solidFill>
                <a:latin typeface="Corbel"/>
                <a:ea typeface="Corbel"/>
                <a:cs typeface="Corbel"/>
                <a:sym typeface="Corbel"/>
              </a:defRPr>
            </a:lvl1pPr>
            <a:lvl2pPr marL="457200" marR="0" lvl="1" indent="0" algn="l" rtl="0">
              <a:spcBef>
                <a:spcPts val="0"/>
              </a:spcBef>
              <a:buNone/>
              <a:defRPr sz="1800" b="0" i="0" u="none" strike="noStrike" cap="none">
                <a:solidFill>
                  <a:schemeClr val="dk1"/>
                </a:solidFill>
                <a:latin typeface="Corbel"/>
                <a:ea typeface="Corbel"/>
                <a:cs typeface="Corbel"/>
                <a:sym typeface="Corbel"/>
              </a:defRPr>
            </a:lvl2pPr>
            <a:lvl3pPr marL="914400" marR="0" lvl="2" indent="0" algn="l" rtl="0">
              <a:spcBef>
                <a:spcPts val="0"/>
              </a:spcBef>
              <a:buNone/>
              <a:defRPr sz="1800" b="0" i="0" u="none" strike="noStrike" cap="none">
                <a:solidFill>
                  <a:schemeClr val="dk1"/>
                </a:solidFill>
                <a:latin typeface="Corbel"/>
                <a:ea typeface="Corbel"/>
                <a:cs typeface="Corbel"/>
                <a:sym typeface="Corbel"/>
              </a:defRPr>
            </a:lvl3pPr>
            <a:lvl4pPr marL="1371600" marR="0" lvl="3" indent="0" algn="l" rtl="0">
              <a:spcBef>
                <a:spcPts val="0"/>
              </a:spcBef>
              <a:buNone/>
              <a:defRPr sz="1800" b="0" i="0" u="none" strike="noStrike" cap="none">
                <a:solidFill>
                  <a:schemeClr val="dk1"/>
                </a:solidFill>
                <a:latin typeface="Corbel"/>
                <a:ea typeface="Corbel"/>
                <a:cs typeface="Corbel"/>
                <a:sym typeface="Corbel"/>
              </a:defRPr>
            </a:lvl4pPr>
            <a:lvl5pPr marL="1828800" marR="0" lvl="4" indent="0" algn="l" rtl="0">
              <a:spcBef>
                <a:spcPts val="0"/>
              </a:spcBef>
              <a:buNone/>
              <a:defRPr sz="1800" b="0" i="0" u="none" strike="noStrike" cap="none">
                <a:solidFill>
                  <a:schemeClr val="dk1"/>
                </a:solidFill>
                <a:latin typeface="Corbel"/>
                <a:ea typeface="Corbel"/>
                <a:cs typeface="Corbel"/>
                <a:sym typeface="Corbel"/>
              </a:defRPr>
            </a:lvl5pPr>
            <a:lvl6pPr marL="2286000" marR="0" lvl="5" indent="0" algn="l" rtl="0">
              <a:spcBef>
                <a:spcPts val="0"/>
              </a:spcBef>
              <a:buNone/>
              <a:defRPr sz="1800" b="0" i="0" u="none" strike="noStrike" cap="none">
                <a:solidFill>
                  <a:schemeClr val="dk1"/>
                </a:solidFill>
                <a:latin typeface="Corbel"/>
                <a:ea typeface="Corbel"/>
                <a:cs typeface="Corbel"/>
                <a:sym typeface="Corbel"/>
              </a:defRPr>
            </a:lvl6pPr>
            <a:lvl7pPr marL="2743200" marR="0" lvl="6" indent="0" algn="l" rtl="0">
              <a:spcBef>
                <a:spcPts val="0"/>
              </a:spcBef>
              <a:buNone/>
              <a:defRPr sz="1800" b="0" i="0" u="none" strike="noStrike" cap="none">
                <a:solidFill>
                  <a:schemeClr val="dk1"/>
                </a:solidFill>
                <a:latin typeface="Corbel"/>
                <a:ea typeface="Corbel"/>
                <a:cs typeface="Corbel"/>
                <a:sym typeface="Corbel"/>
              </a:defRPr>
            </a:lvl7pPr>
            <a:lvl8pPr marL="3200400" marR="0" lvl="7" indent="0" algn="l" rtl="0">
              <a:spcBef>
                <a:spcPts val="0"/>
              </a:spcBef>
              <a:buNone/>
              <a:defRPr sz="1800" b="0" i="0" u="none" strike="noStrike" cap="none">
                <a:solidFill>
                  <a:schemeClr val="dk1"/>
                </a:solidFill>
                <a:latin typeface="Corbel"/>
                <a:ea typeface="Corbel"/>
                <a:cs typeface="Corbel"/>
                <a:sym typeface="Corbel"/>
              </a:defRPr>
            </a:lvl8pPr>
            <a:lvl9pPr marL="3657600" marR="0" lvl="8" indent="0" algn="l" rtl="0">
              <a:spcBef>
                <a:spcPts val="0"/>
              </a:spcBef>
              <a:buNone/>
              <a:defRPr sz="1800" b="0" i="0" u="none" strike="noStrike" cap="none">
                <a:solidFill>
                  <a:schemeClr val="dk1"/>
                </a:solidFill>
                <a:latin typeface="Corbel"/>
                <a:ea typeface="Corbel"/>
                <a:cs typeface="Corbel"/>
                <a:sym typeface="Corbel"/>
              </a:defRPr>
            </a:lvl9pPr>
          </a:lstStyle>
          <a:p>
            <a:endParaRPr/>
          </a:p>
        </p:txBody>
      </p:sp>
      <p:sp>
        <p:nvSpPr>
          <p:cNvPr id="167" name="Shape 167"/>
          <p:cNvSpPr txBox="1">
            <a:spLocks noGrp="1"/>
          </p:cNvSpPr>
          <p:nvPr>
            <p:ph type="sldNum" idx="12"/>
          </p:nvPr>
        </p:nvSpPr>
        <p:spPr>
          <a:xfrm>
            <a:off x="10951856" y="5883275"/>
            <a:ext cx="551100" cy="36510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000" b="0" i="0" u="none" strike="noStrike" cap="none">
                <a:solidFill>
                  <a:schemeClr val="dk1"/>
                </a:solidFill>
                <a:latin typeface="Corbel"/>
                <a:ea typeface="Corbel"/>
                <a:cs typeface="Corbel"/>
                <a:sym typeface="Corbel"/>
              </a:rPr>
              <a:t>‹#›</a:t>
            </a:fld>
            <a:endParaRPr lang="en-US" sz="1000" b="0" i="0" u="none" strike="noStrike" cap="none">
              <a:solidFill>
                <a:schemeClr val="dk1"/>
              </a:solidFill>
              <a:latin typeface="Corbel"/>
              <a:ea typeface="Corbel"/>
              <a:cs typeface="Corbel"/>
              <a:sym typeface="Corbe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168"/>
        <p:cNvGrpSpPr/>
        <p:nvPr/>
      </p:nvGrpSpPr>
      <p:grpSpPr>
        <a:xfrm>
          <a:off x="0" y="0"/>
          <a:ext cx="0" cy="0"/>
          <a:chOff x="0" y="0"/>
          <a:chExt cx="0" cy="0"/>
        </a:xfrm>
      </p:grpSpPr>
      <p:sp>
        <p:nvSpPr>
          <p:cNvPr id="169" name="Shape 169"/>
          <p:cNvSpPr txBox="1">
            <a:spLocks noGrp="1"/>
          </p:cNvSpPr>
          <p:nvPr>
            <p:ph type="title"/>
          </p:nvPr>
        </p:nvSpPr>
        <p:spPr>
          <a:xfrm>
            <a:off x="1484311" y="685800"/>
            <a:ext cx="10018800" cy="17526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orbel"/>
              <a:buNone/>
              <a:defRPr sz="4000" b="0" i="0" u="none" strike="noStrike" cap="none">
                <a:solidFill>
                  <a:schemeClr val="dk1"/>
                </a:solidFill>
                <a:latin typeface="Corbel"/>
                <a:ea typeface="Corbel"/>
                <a:cs typeface="Corbel"/>
                <a:sym typeface="Corbel"/>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170" name="Shape 170"/>
          <p:cNvSpPr txBox="1">
            <a:spLocks noGrp="1"/>
          </p:cNvSpPr>
          <p:nvPr>
            <p:ph type="body" idx="1"/>
          </p:nvPr>
        </p:nvSpPr>
        <p:spPr>
          <a:xfrm>
            <a:off x="1484309" y="2666999"/>
            <a:ext cx="10018800" cy="3124200"/>
          </a:xfrm>
          <a:prstGeom prst="rect">
            <a:avLst/>
          </a:prstGeom>
          <a:noFill/>
          <a:ln>
            <a:noFill/>
          </a:ln>
        </p:spPr>
        <p:txBody>
          <a:bodyPr lIns="91425" tIns="91425" rIns="91425" bIns="91425" anchor="ctr" anchorCtr="0"/>
          <a:lstStyle>
            <a:lvl1pPr marL="285750" marR="0" lvl="0" indent="-64770" algn="l" rtl="0">
              <a:spcBef>
                <a:spcPts val="480"/>
              </a:spcBef>
              <a:spcAft>
                <a:spcPts val="600"/>
              </a:spcAft>
              <a:buClr>
                <a:srgbClr val="1186C3"/>
              </a:buClr>
              <a:buSzPct val="145000"/>
              <a:buFont typeface="Arial"/>
              <a:buChar char="•"/>
              <a:defRPr sz="2400" b="0" i="0" u="none" strike="noStrike" cap="none">
                <a:solidFill>
                  <a:schemeClr val="dk1"/>
                </a:solidFill>
                <a:latin typeface="Corbel"/>
                <a:ea typeface="Corbel"/>
                <a:cs typeface="Corbel"/>
                <a:sym typeface="Corbel"/>
              </a:defRPr>
            </a:lvl1pPr>
            <a:lvl2pPr marL="742950" marR="0" lvl="1" indent="-101600" algn="l" rtl="0">
              <a:spcBef>
                <a:spcPts val="400"/>
              </a:spcBef>
              <a:spcAft>
                <a:spcPts val="600"/>
              </a:spcAft>
              <a:buClr>
                <a:srgbClr val="1186C3"/>
              </a:buClr>
              <a:buSzPct val="145000"/>
              <a:buFont typeface="Arial"/>
              <a:buChar char="•"/>
              <a:defRPr sz="2000" b="0" i="0" u="none" strike="noStrike" cap="none">
                <a:solidFill>
                  <a:schemeClr val="dk1"/>
                </a:solidFill>
                <a:latin typeface="Corbel"/>
                <a:ea typeface="Corbel"/>
                <a:cs typeface="Corbel"/>
                <a:sym typeface="Corbel"/>
              </a:defRPr>
            </a:lvl2pPr>
            <a:lvl3pPr marL="1200150" marR="0" lvl="2" indent="-120014" algn="l" rtl="0">
              <a:spcBef>
                <a:spcPts val="360"/>
              </a:spcBef>
              <a:spcAft>
                <a:spcPts val="600"/>
              </a:spcAft>
              <a:buClr>
                <a:srgbClr val="1186C3"/>
              </a:buClr>
              <a:buSzPct val="145000"/>
              <a:buFont typeface="Arial"/>
              <a:buChar char="•"/>
              <a:defRPr sz="1800" b="0" i="0" u="none" strike="noStrike" cap="none">
                <a:solidFill>
                  <a:schemeClr val="dk1"/>
                </a:solidFill>
                <a:latin typeface="Corbel"/>
                <a:ea typeface="Corbel"/>
                <a:cs typeface="Corbel"/>
                <a:sym typeface="Corbel"/>
              </a:defRPr>
            </a:lvl3pPr>
            <a:lvl4pPr marL="1543050" marR="0" lvl="3" indent="-24130" algn="l" rtl="0">
              <a:spcBef>
                <a:spcPts val="320"/>
              </a:spcBef>
              <a:spcAft>
                <a:spcPts val="600"/>
              </a:spcAft>
              <a:buClr>
                <a:srgbClr val="1186C3"/>
              </a:buClr>
              <a:buSzPct val="145000"/>
              <a:buFont typeface="Arial"/>
              <a:buChar char="•"/>
              <a:defRPr sz="1600" b="0" i="0" u="none" strike="noStrike" cap="none">
                <a:solidFill>
                  <a:schemeClr val="dk1"/>
                </a:solidFill>
                <a:latin typeface="Corbel"/>
                <a:ea typeface="Corbel"/>
                <a:cs typeface="Corbel"/>
                <a:sym typeface="Corbel"/>
              </a:defRPr>
            </a:lvl4pPr>
            <a:lvl5pPr marL="2000250" marR="0" lvl="4" indent="-42545" algn="l" rtl="0">
              <a:spcBef>
                <a:spcPts val="280"/>
              </a:spcBef>
              <a:spcAft>
                <a:spcPts val="600"/>
              </a:spcAft>
              <a:buClr>
                <a:srgbClr val="1186C3"/>
              </a:buClr>
              <a:buSzPct val="145000"/>
              <a:buFont typeface="Arial"/>
              <a:buChar char="•"/>
              <a:defRPr sz="1400" b="0" i="0" u="none" strike="noStrike" cap="none">
                <a:solidFill>
                  <a:schemeClr val="dk1"/>
                </a:solidFill>
                <a:latin typeface="Corbel"/>
                <a:ea typeface="Corbel"/>
                <a:cs typeface="Corbel"/>
                <a:sym typeface="Corbel"/>
              </a:defRPr>
            </a:lvl5pPr>
            <a:lvl6pPr marL="2514600" marR="0" lvl="5" indent="-99695" algn="l" rtl="0">
              <a:spcBef>
                <a:spcPts val="280"/>
              </a:spcBef>
              <a:spcAft>
                <a:spcPts val="600"/>
              </a:spcAft>
              <a:buClr>
                <a:srgbClr val="1186C3"/>
              </a:buClr>
              <a:buSzPct val="145000"/>
              <a:buFont typeface="Arial"/>
              <a:buChar char="•"/>
              <a:defRPr sz="1400" b="0" i="0" u="none" strike="noStrike" cap="none">
                <a:solidFill>
                  <a:schemeClr val="dk1"/>
                </a:solidFill>
                <a:latin typeface="Corbel"/>
                <a:ea typeface="Corbel"/>
                <a:cs typeface="Corbel"/>
                <a:sym typeface="Corbel"/>
              </a:defRPr>
            </a:lvl6pPr>
            <a:lvl7pPr marL="2971800" marR="0" lvl="6" indent="-99695" algn="l" rtl="0">
              <a:spcBef>
                <a:spcPts val="280"/>
              </a:spcBef>
              <a:spcAft>
                <a:spcPts val="600"/>
              </a:spcAft>
              <a:buClr>
                <a:srgbClr val="1186C3"/>
              </a:buClr>
              <a:buSzPct val="145000"/>
              <a:buFont typeface="Arial"/>
              <a:buChar char="•"/>
              <a:defRPr sz="1400" b="0" i="0" u="none" strike="noStrike" cap="none">
                <a:solidFill>
                  <a:schemeClr val="dk1"/>
                </a:solidFill>
                <a:latin typeface="Corbel"/>
                <a:ea typeface="Corbel"/>
                <a:cs typeface="Corbel"/>
                <a:sym typeface="Corbel"/>
              </a:defRPr>
            </a:lvl7pPr>
            <a:lvl8pPr marL="3429000" marR="0" lvl="7" indent="-99695" algn="l" rtl="0">
              <a:spcBef>
                <a:spcPts val="280"/>
              </a:spcBef>
              <a:spcAft>
                <a:spcPts val="600"/>
              </a:spcAft>
              <a:buClr>
                <a:srgbClr val="1186C3"/>
              </a:buClr>
              <a:buSzPct val="145000"/>
              <a:buFont typeface="Arial"/>
              <a:buChar char="•"/>
              <a:defRPr sz="1400" b="0" i="0" u="none" strike="noStrike" cap="none">
                <a:solidFill>
                  <a:schemeClr val="dk1"/>
                </a:solidFill>
                <a:latin typeface="Corbel"/>
                <a:ea typeface="Corbel"/>
                <a:cs typeface="Corbel"/>
                <a:sym typeface="Corbel"/>
              </a:defRPr>
            </a:lvl8pPr>
            <a:lvl9pPr marL="3886200" marR="0" lvl="8" indent="-99695" algn="l" rtl="0">
              <a:spcBef>
                <a:spcPts val="280"/>
              </a:spcBef>
              <a:spcAft>
                <a:spcPts val="600"/>
              </a:spcAft>
              <a:buClr>
                <a:srgbClr val="1186C3"/>
              </a:buClr>
              <a:buSzPct val="145000"/>
              <a:buFont typeface="Arial"/>
              <a:buChar char="•"/>
              <a:defRPr sz="1400" b="0" i="0" u="none" strike="noStrike" cap="none">
                <a:solidFill>
                  <a:schemeClr val="dk1"/>
                </a:solidFill>
                <a:latin typeface="Corbel"/>
                <a:ea typeface="Corbel"/>
                <a:cs typeface="Corbel"/>
                <a:sym typeface="Corbel"/>
              </a:defRPr>
            </a:lvl9pPr>
          </a:lstStyle>
          <a:p>
            <a:endParaRPr/>
          </a:p>
        </p:txBody>
      </p:sp>
      <p:sp>
        <p:nvSpPr>
          <p:cNvPr id="171" name="Shape 171"/>
          <p:cNvSpPr txBox="1">
            <a:spLocks noGrp="1"/>
          </p:cNvSpPr>
          <p:nvPr>
            <p:ph type="dt" idx="10"/>
          </p:nvPr>
        </p:nvSpPr>
        <p:spPr>
          <a:xfrm>
            <a:off x="9732656" y="5883275"/>
            <a:ext cx="1143000" cy="365100"/>
          </a:xfrm>
          <a:prstGeom prst="rect">
            <a:avLst/>
          </a:prstGeom>
          <a:noFill/>
          <a:ln>
            <a:noFill/>
          </a:ln>
        </p:spPr>
        <p:txBody>
          <a:bodyPr lIns="91425" tIns="91425" rIns="91425" bIns="91425" anchor="ctr" anchorCtr="0"/>
          <a:lstStyle>
            <a:lvl1pPr marL="0" marR="0" lvl="0" indent="0" algn="r" rtl="0">
              <a:spcBef>
                <a:spcPts val="0"/>
              </a:spcBef>
              <a:buNone/>
              <a:defRPr sz="1000" b="0" i="0" u="none" strike="noStrike" cap="none">
                <a:solidFill>
                  <a:schemeClr val="dk1"/>
                </a:solidFill>
                <a:latin typeface="Corbel"/>
                <a:ea typeface="Corbel"/>
                <a:cs typeface="Corbel"/>
                <a:sym typeface="Corbel"/>
              </a:defRPr>
            </a:lvl1pPr>
            <a:lvl2pPr marL="457200" marR="0" lvl="1" indent="0" algn="l" rtl="0">
              <a:spcBef>
                <a:spcPts val="0"/>
              </a:spcBef>
              <a:buNone/>
              <a:defRPr sz="1800" b="0" i="0" u="none" strike="noStrike" cap="none">
                <a:solidFill>
                  <a:schemeClr val="dk1"/>
                </a:solidFill>
                <a:latin typeface="Corbel"/>
                <a:ea typeface="Corbel"/>
                <a:cs typeface="Corbel"/>
                <a:sym typeface="Corbel"/>
              </a:defRPr>
            </a:lvl2pPr>
            <a:lvl3pPr marL="914400" marR="0" lvl="2" indent="0" algn="l" rtl="0">
              <a:spcBef>
                <a:spcPts val="0"/>
              </a:spcBef>
              <a:buNone/>
              <a:defRPr sz="1800" b="0" i="0" u="none" strike="noStrike" cap="none">
                <a:solidFill>
                  <a:schemeClr val="dk1"/>
                </a:solidFill>
                <a:latin typeface="Corbel"/>
                <a:ea typeface="Corbel"/>
                <a:cs typeface="Corbel"/>
                <a:sym typeface="Corbel"/>
              </a:defRPr>
            </a:lvl3pPr>
            <a:lvl4pPr marL="1371600" marR="0" lvl="3" indent="0" algn="l" rtl="0">
              <a:spcBef>
                <a:spcPts val="0"/>
              </a:spcBef>
              <a:buNone/>
              <a:defRPr sz="1800" b="0" i="0" u="none" strike="noStrike" cap="none">
                <a:solidFill>
                  <a:schemeClr val="dk1"/>
                </a:solidFill>
                <a:latin typeface="Corbel"/>
                <a:ea typeface="Corbel"/>
                <a:cs typeface="Corbel"/>
                <a:sym typeface="Corbel"/>
              </a:defRPr>
            </a:lvl4pPr>
            <a:lvl5pPr marL="1828800" marR="0" lvl="4" indent="0" algn="l" rtl="0">
              <a:spcBef>
                <a:spcPts val="0"/>
              </a:spcBef>
              <a:buNone/>
              <a:defRPr sz="1800" b="0" i="0" u="none" strike="noStrike" cap="none">
                <a:solidFill>
                  <a:schemeClr val="dk1"/>
                </a:solidFill>
                <a:latin typeface="Corbel"/>
                <a:ea typeface="Corbel"/>
                <a:cs typeface="Corbel"/>
                <a:sym typeface="Corbel"/>
              </a:defRPr>
            </a:lvl5pPr>
            <a:lvl6pPr marL="2286000" marR="0" lvl="5" indent="0" algn="l" rtl="0">
              <a:spcBef>
                <a:spcPts val="0"/>
              </a:spcBef>
              <a:buNone/>
              <a:defRPr sz="1800" b="0" i="0" u="none" strike="noStrike" cap="none">
                <a:solidFill>
                  <a:schemeClr val="dk1"/>
                </a:solidFill>
                <a:latin typeface="Corbel"/>
                <a:ea typeface="Corbel"/>
                <a:cs typeface="Corbel"/>
                <a:sym typeface="Corbel"/>
              </a:defRPr>
            </a:lvl6pPr>
            <a:lvl7pPr marL="2743200" marR="0" lvl="6" indent="0" algn="l" rtl="0">
              <a:spcBef>
                <a:spcPts val="0"/>
              </a:spcBef>
              <a:buNone/>
              <a:defRPr sz="1800" b="0" i="0" u="none" strike="noStrike" cap="none">
                <a:solidFill>
                  <a:schemeClr val="dk1"/>
                </a:solidFill>
                <a:latin typeface="Corbel"/>
                <a:ea typeface="Corbel"/>
                <a:cs typeface="Corbel"/>
                <a:sym typeface="Corbel"/>
              </a:defRPr>
            </a:lvl7pPr>
            <a:lvl8pPr marL="3200400" marR="0" lvl="7" indent="0" algn="l" rtl="0">
              <a:spcBef>
                <a:spcPts val="0"/>
              </a:spcBef>
              <a:buNone/>
              <a:defRPr sz="1800" b="0" i="0" u="none" strike="noStrike" cap="none">
                <a:solidFill>
                  <a:schemeClr val="dk1"/>
                </a:solidFill>
                <a:latin typeface="Corbel"/>
                <a:ea typeface="Corbel"/>
                <a:cs typeface="Corbel"/>
                <a:sym typeface="Corbel"/>
              </a:defRPr>
            </a:lvl8pPr>
            <a:lvl9pPr marL="3657600" marR="0" lvl="8" indent="0" algn="l" rtl="0">
              <a:spcBef>
                <a:spcPts val="0"/>
              </a:spcBef>
              <a:buNone/>
              <a:defRPr sz="1800" b="0" i="0" u="none" strike="noStrike" cap="none">
                <a:solidFill>
                  <a:schemeClr val="dk1"/>
                </a:solidFill>
                <a:latin typeface="Corbel"/>
                <a:ea typeface="Corbel"/>
                <a:cs typeface="Corbel"/>
                <a:sym typeface="Corbel"/>
              </a:defRPr>
            </a:lvl9pPr>
          </a:lstStyle>
          <a:p>
            <a:endParaRPr/>
          </a:p>
        </p:txBody>
      </p:sp>
      <p:sp>
        <p:nvSpPr>
          <p:cNvPr id="172" name="Shape 172"/>
          <p:cNvSpPr txBox="1">
            <a:spLocks noGrp="1"/>
          </p:cNvSpPr>
          <p:nvPr>
            <p:ph type="ftr" idx="11"/>
          </p:nvPr>
        </p:nvSpPr>
        <p:spPr>
          <a:xfrm>
            <a:off x="2572278" y="5883275"/>
            <a:ext cx="7084200" cy="365100"/>
          </a:xfrm>
          <a:prstGeom prst="rect">
            <a:avLst/>
          </a:prstGeom>
          <a:noFill/>
          <a:ln>
            <a:noFill/>
          </a:ln>
        </p:spPr>
        <p:txBody>
          <a:bodyPr lIns="91425" tIns="91425" rIns="91425" bIns="91425" anchor="ctr" anchorCtr="0"/>
          <a:lstStyle>
            <a:lvl1pPr marL="0" marR="0" lvl="0" indent="0" algn="l" rtl="0">
              <a:spcBef>
                <a:spcPts val="0"/>
              </a:spcBef>
              <a:buNone/>
              <a:defRPr sz="1000" b="0" i="0" u="none" strike="noStrike" cap="none">
                <a:solidFill>
                  <a:schemeClr val="dk1"/>
                </a:solidFill>
                <a:latin typeface="Corbel"/>
                <a:ea typeface="Corbel"/>
                <a:cs typeface="Corbel"/>
                <a:sym typeface="Corbel"/>
              </a:defRPr>
            </a:lvl1pPr>
            <a:lvl2pPr marL="457200" marR="0" lvl="1" indent="0" algn="l" rtl="0">
              <a:spcBef>
                <a:spcPts val="0"/>
              </a:spcBef>
              <a:buNone/>
              <a:defRPr sz="1800" b="0" i="0" u="none" strike="noStrike" cap="none">
                <a:solidFill>
                  <a:schemeClr val="dk1"/>
                </a:solidFill>
                <a:latin typeface="Corbel"/>
                <a:ea typeface="Corbel"/>
                <a:cs typeface="Corbel"/>
                <a:sym typeface="Corbel"/>
              </a:defRPr>
            </a:lvl2pPr>
            <a:lvl3pPr marL="914400" marR="0" lvl="2" indent="0" algn="l" rtl="0">
              <a:spcBef>
                <a:spcPts val="0"/>
              </a:spcBef>
              <a:buNone/>
              <a:defRPr sz="1800" b="0" i="0" u="none" strike="noStrike" cap="none">
                <a:solidFill>
                  <a:schemeClr val="dk1"/>
                </a:solidFill>
                <a:latin typeface="Corbel"/>
                <a:ea typeface="Corbel"/>
                <a:cs typeface="Corbel"/>
                <a:sym typeface="Corbel"/>
              </a:defRPr>
            </a:lvl3pPr>
            <a:lvl4pPr marL="1371600" marR="0" lvl="3" indent="0" algn="l" rtl="0">
              <a:spcBef>
                <a:spcPts val="0"/>
              </a:spcBef>
              <a:buNone/>
              <a:defRPr sz="1800" b="0" i="0" u="none" strike="noStrike" cap="none">
                <a:solidFill>
                  <a:schemeClr val="dk1"/>
                </a:solidFill>
                <a:latin typeface="Corbel"/>
                <a:ea typeface="Corbel"/>
                <a:cs typeface="Corbel"/>
                <a:sym typeface="Corbel"/>
              </a:defRPr>
            </a:lvl4pPr>
            <a:lvl5pPr marL="1828800" marR="0" lvl="4" indent="0" algn="l" rtl="0">
              <a:spcBef>
                <a:spcPts val="0"/>
              </a:spcBef>
              <a:buNone/>
              <a:defRPr sz="1800" b="0" i="0" u="none" strike="noStrike" cap="none">
                <a:solidFill>
                  <a:schemeClr val="dk1"/>
                </a:solidFill>
                <a:latin typeface="Corbel"/>
                <a:ea typeface="Corbel"/>
                <a:cs typeface="Corbel"/>
                <a:sym typeface="Corbel"/>
              </a:defRPr>
            </a:lvl5pPr>
            <a:lvl6pPr marL="2286000" marR="0" lvl="5" indent="0" algn="l" rtl="0">
              <a:spcBef>
                <a:spcPts val="0"/>
              </a:spcBef>
              <a:buNone/>
              <a:defRPr sz="1800" b="0" i="0" u="none" strike="noStrike" cap="none">
                <a:solidFill>
                  <a:schemeClr val="dk1"/>
                </a:solidFill>
                <a:latin typeface="Corbel"/>
                <a:ea typeface="Corbel"/>
                <a:cs typeface="Corbel"/>
                <a:sym typeface="Corbel"/>
              </a:defRPr>
            </a:lvl6pPr>
            <a:lvl7pPr marL="2743200" marR="0" lvl="6" indent="0" algn="l" rtl="0">
              <a:spcBef>
                <a:spcPts val="0"/>
              </a:spcBef>
              <a:buNone/>
              <a:defRPr sz="1800" b="0" i="0" u="none" strike="noStrike" cap="none">
                <a:solidFill>
                  <a:schemeClr val="dk1"/>
                </a:solidFill>
                <a:latin typeface="Corbel"/>
                <a:ea typeface="Corbel"/>
                <a:cs typeface="Corbel"/>
                <a:sym typeface="Corbel"/>
              </a:defRPr>
            </a:lvl7pPr>
            <a:lvl8pPr marL="3200400" marR="0" lvl="7" indent="0" algn="l" rtl="0">
              <a:spcBef>
                <a:spcPts val="0"/>
              </a:spcBef>
              <a:buNone/>
              <a:defRPr sz="1800" b="0" i="0" u="none" strike="noStrike" cap="none">
                <a:solidFill>
                  <a:schemeClr val="dk1"/>
                </a:solidFill>
                <a:latin typeface="Corbel"/>
                <a:ea typeface="Corbel"/>
                <a:cs typeface="Corbel"/>
                <a:sym typeface="Corbel"/>
              </a:defRPr>
            </a:lvl8pPr>
            <a:lvl9pPr marL="3657600" marR="0" lvl="8" indent="0" algn="l" rtl="0">
              <a:spcBef>
                <a:spcPts val="0"/>
              </a:spcBef>
              <a:buNone/>
              <a:defRPr sz="1800" b="0" i="0" u="none" strike="noStrike" cap="none">
                <a:solidFill>
                  <a:schemeClr val="dk1"/>
                </a:solidFill>
                <a:latin typeface="Corbel"/>
                <a:ea typeface="Corbel"/>
                <a:cs typeface="Corbel"/>
                <a:sym typeface="Corbel"/>
              </a:defRPr>
            </a:lvl9pPr>
          </a:lstStyle>
          <a:p>
            <a:endParaRPr/>
          </a:p>
        </p:txBody>
      </p:sp>
      <p:sp>
        <p:nvSpPr>
          <p:cNvPr id="173" name="Shape 173"/>
          <p:cNvSpPr txBox="1">
            <a:spLocks noGrp="1"/>
          </p:cNvSpPr>
          <p:nvPr>
            <p:ph type="sldNum" idx="12"/>
          </p:nvPr>
        </p:nvSpPr>
        <p:spPr>
          <a:xfrm>
            <a:off x="10951856" y="5867130"/>
            <a:ext cx="551100" cy="36510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000" b="0" i="0" u="none" strike="noStrike" cap="none">
                <a:solidFill>
                  <a:schemeClr val="dk1"/>
                </a:solidFill>
                <a:latin typeface="Corbel"/>
                <a:ea typeface="Corbel"/>
                <a:cs typeface="Corbel"/>
                <a:sym typeface="Corbel"/>
              </a:rPr>
              <a:t>‹#›</a:t>
            </a:fld>
            <a:endParaRPr lang="en-US" sz="1000" b="0" i="0" u="none" strike="noStrike" cap="none">
              <a:solidFill>
                <a:schemeClr val="dk1"/>
              </a:solidFill>
              <a:latin typeface="Corbel"/>
              <a:ea typeface="Corbel"/>
              <a:cs typeface="Corbel"/>
              <a:sym typeface="Corbe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74"/>
        <p:cNvGrpSpPr/>
        <p:nvPr/>
      </p:nvGrpSpPr>
      <p:grpSpPr>
        <a:xfrm>
          <a:off x="0" y="0"/>
          <a:ext cx="0" cy="0"/>
          <a:chOff x="0" y="0"/>
          <a:chExt cx="0" cy="0"/>
        </a:xfrm>
      </p:grpSpPr>
      <p:sp>
        <p:nvSpPr>
          <p:cNvPr id="175" name="Shape 175"/>
          <p:cNvSpPr txBox="1">
            <a:spLocks noGrp="1"/>
          </p:cNvSpPr>
          <p:nvPr>
            <p:ph type="dt" idx="10"/>
          </p:nvPr>
        </p:nvSpPr>
        <p:spPr>
          <a:xfrm>
            <a:off x="9732656" y="5883275"/>
            <a:ext cx="1143000" cy="365100"/>
          </a:xfrm>
          <a:prstGeom prst="rect">
            <a:avLst/>
          </a:prstGeom>
          <a:noFill/>
          <a:ln>
            <a:noFill/>
          </a:ln>
        </p:spPr>
        <p:txBody>
          <a:bodyPr lIns="91425" tIns="91425" rIns="91425" bIns="91425" anchor="ctr" anchorCtr="0"/>
          <a:lstStyle>
            <a:lvl1pPr marL="0" marR="0" lvl="0" indent="0" algn="r" rtl="0">
              <a:spcBef>
                <a:spcPts val="0"/>
              </a:spcBef>
              <a:buNone/>
              <a:defRPr sz="1000" b="0" i="0" u="none" strike="noStrike" cap="none">
                <a:solidFill>
                  <a:schemeClr val="dk1"/>
                </a:solidFill>
                <a:latin typeface="Corbel"/>
                <a:ea typeface="Corbel"/>
                <a:cs typeface="Corbel"/>
                <a:sym typeface="Corbel"/>
              </a:defRPr>
            </a:lvl1pPr>
            <a:lvl2pPr marL="457200" marR="0" lvl="1" indent="0" algn="l" rtl="0">
              <a:spcBef>
                <a:spcPts val="0"/>
              </a:spcBef>
              <a:buNone/>
              <a:defRPr sz="1800" b="0" i="0" u="none" strike="noStrike" cap="none">
                <a:solidFill>
                  <a:schemeClr val="dk1"/>
                </a:solidFill>
                <a:latin typeface="Corbel"/>
                <a:ea typeface="Corbel"/>
                <a:cs typeface="Corbel"/>
                <a:sym typeface="Corbel"/>
              </a:defRPr>
            </a:lvl2pPr>
            <a:lvl3pPr marL="914400" marR="0" lvl="2" indent="0" algn="l" rtl="0">
              <a:spcBef>
                <a:spcPts val="0"/>
              </a:spcBef>
              <a:buNone/>
              <a:defRPr sz="1800" b="0" i="0" u="none" strike="noStrike" cap="none">
                <a:solidFill>
                  <a:schemeClr val="dk1"/>
                </a:solidFill>
                <a:latin typeface="Corbel"/>
                <a:ea typeface="Corbel"/>
                <a:cs typeface="Corbel"/>
                <a:sym typeface="Corbel"/>
              </a:defRPr>
            </a:lvl3pPr>
            <a:lvl4pPr marL="1371600" marR="0" lvl="3" indent="0" algn="l" rtl="0">
              <a:spcBef>
                <a:spcPts val="0"/>
              </a:spcBef>
              <a:buNone/>
              <a:defRPr sz="1800" b="0" i="0" u="none" strike="noStrike" cap="none">
                <a:solidFill>
                  <a:schemeClr val="dk1"/>
                </a:solidFill>
                <a:latin typeface="Corbel"/>
                <a:ea typeface="Corbel"/>
                <a:cs typeface="Corbel"/>
                <a:sym typeface="Corbel"/>
              </a:defRPr>
            </a:lvl4pPr>
            <a:lvl5pPr marL="1828800" marR="0" lvl="4" indent="0" algn="l" rtl="0">
              <a:spcBef>
                <a:spcPts val="0"/>
              </a:spcBef>
              <a:buNone/>
              <a:defRPr sz="1800" b="0" i="0" u="none" strike="noStrike" cap="none">
                <a:solidFill>
                  <a:schemeClr val="dk1"/>
                </a:solidFill>
                <a:latin typeface="Corbel"/>
                <a:ea typeface="Corbel"/>
                <a:cs typeface="Corbel"/>
                <a:sym typeface="Corbel"/>
              </a:defRPr>
            </a:lvl5pPr>
            <a:lvl6pPr marL="2286000" marR="0" lvl="5" indent="0" algn="l" rtl="0">
              <a:spcBef>
                <a:spcPts val="0"/>
              </a:spcBef>
              <a:buNone/>
              <a:defRPr sz="1800" b="0" i="0" u="none" strike="noStrike" cap="none">
                <a:solidFill>
                  <a:schemeClr val="dk1"/>
                </a:solidFill>
                <a:latin typeface="Corbel"/>
                <a:ea typeface="Corbel"/>
                <a:cs typeface="Corbel"/>
                <a:sym typeface="Corbel"/>
              </a:defRPr>
            </a:lvl6pPr>
            <a:lvl7pPr marL="2743200" marR="0" lvl="6" indent="0" algn="l" rtl="0">
              <a:spcBef>
                <a:spcPts val="0"/>
              </a:spcBef>
              <a:buNone/>
              <a:defRPr sz="1800" b="0" i="0" u="none" strike="noStrike" cap="none">
                <a:solidFill>
                  <a:schemeClr val="dk1"/>
                </a:solidFill>
                <a:latin typeface="Corbel"/>
                <a:ea typeface="Corbel"/>
                <a:cs typeface="Corbel"/>
                <a:sym typeface="Corbel"/>
              </a:defRPr>
            </a:lvl7pPr>
            <a:lvl8pPr marL="3200400" marR="0" lvl="7" indent="0" algn="l" rtl="0">
              <a:spcBef>
                <a:spcPts val="0"/>
              </a:spcBef>
              <a:buNone/>
              <a:defRPr sz="1800" b="0" i="0" u="none" strike="noStrike" cap="none">
                <a:solidFill>
                  <a:schemeClr val="dk1"/>
                </a:solidFill>
                <a:latin typeface="Corbel"/>
                <a:ea typeface="Corbel"/>
                <a:cs typeface="Corbel"/>
                <a:sym typeface="Corbel"/>
              </a:defRPr>
            </a:lvl8pPr>
            <a:lvl9pPr marL="3657600" marR="0" lvl="8" indent="0" algn="l" rtl="0">
              <a:spcBef>
                <a:spcPts val="0"/>
              </a:spcBef>
              <a:buNone/>
              <a:defRPr sz="1800" b="0" i="0" u="none" strike="noStrike" cap="none">
                <a:solidFill>
                  <a:schemeClr val="dk1"/>
                </a:solidFill>
                <a:latin typeface="Corbel"/>
                <a:ea typeface="Corbel"/>
                <a:cs typeface="Corbel"/>
                <a:sym typeface="Corbel"/>
              </a:defRPr>
            </a:lvl9pPr>
          </a:lstStyle>
          <a:p>
            <a:endParaRPr/>
          </a:p>
        </p:txBody>
      </p:sp>
      <p:sp>
        <p:nvSpPr>
          <p:cNvPr id="176" name="Shape 176"/>
          <p:cNvSpPr txBox="1">
            <a:spLocks noGrp="1"/>
          </p:cNvSpPr>
          <p:nvPr>
            <p:ph type="ftr" idx="11"/>
          </p:nvPr>
        </p:nvSpPr>
        <p:spPr>
          <a:xfrm>
            <a:off x="2572278" y="5883275"/>
            <a:ext cx="7084200" cy="365100"/>
          </a:xfrm>
          <a:prstGeom prst="rect">
            <a:avLst/>
          </a:prstGeom>
          <a:noFill/>
          <a:ln>
            <a:noFill/>
          </a:ln>
        </p:spPr>
        <p:txBody>
          <a:bodyPr lIns="91425" tIns="91425" rIns="91425" bIns="91425" anchor="ctr" anchorCtr="0"/>
          <a:lstStyle>
            <a:lvl1pPr marL="0" marR="0" lvl="0" indent="0" algn="l" rtl="0">
              <a:spcBef>
                <a:spcPts val="0"/>
              </a:spcBef>
              <a:buNone/>
              <a:defRPr sz="1000" b="0" i="0" u="none" strike="noStrike" cap="none">
                <a:solidFill>
                  <a:schemeClr val="dk1"/>
                </a:solidFill>
                <a:latin typeface="Corbel"/>
                <a:ea typeface="Corbel"/>
                <a:cs typeface="Corbel"/>
                <a:sym typeface="Corbel"/>
              </a:defRPr>
            </a:lvl1pPr>
            <a:lvl2pPr marL="457200" marR="0" lvl="1" indent="0" algn="l" rtl="0">
              <a:spcBef>
                <a:spcPts val="0"/>
              </a:spcBef>
              <a:buNone/>
              <a:defRPr sz="1800" b="0" i="0" u="none" strike="noStrike" cap="none">
                <a:solidFill>
                  <a:schemeClr val="dk1"/>
                </a:solidFill>
                <a:latin typeface="Corbel"/>
                <a:ea typeface="Corbel"/>
                <a:cs typeface="Corbel"/>
                <a:sym typeface="Corbel"/>
              </a:defRPr>
            </a:lvl2pPr>
            <a:lvl3pPr marL="914400" marR="0" lvl="2" indent="0" algn="l" rtl="0">
              <a:spcBef>
                <a:spcPts val="0"/>
              </a:spcBef>
              <a:buNone/>
              <a:defRPr sz="1800" b="0" i="0" u="none" strike="noStrike" cap="none">
                <a:solidFill>
                  <a:schemeClr val="dk1"/>
                </a:solidFill>
                <a:latin typeface="Corbel"/>
                <a:ea typeface="Corbel"/>
                <a:cs typeface="Corbel"/>
                <a:sym typeface="Corbel"/>
              </a:defRPr>
            </a:lvl3pPr>
            <a:lvl4pPr marL="1371600" marR="0" lvl="3" indent="0" algn="l" rtl="0">
              <a:spcBef>
                <a:spcPts val="0"/>
              </a:spcBef>
              <a:buNone/>
              <a:defRPr sz="1800" b="0" i="0" u="none" strike="noStrike" cap="none">
                <a:solidFill>
                  <a:schemeClr val="dk1"/>
                </a:solidFill>
                <a:latin typeface="Corbel"/>
                <a:ea typeface="Corbel"/>
                <a:cs typeface="Corbel"/>
                <a:sym typeface="Corbel"/>
              </a:defRPr>
            </a:lvl4pPr>
            <a:lvl5pPr marL="1828800" marR="0" lvl="4" indent="0" algn="l" rtl="0">
              <a:spcBef>
                <a:spcPts val="0"/>
              </a:spcBef>
              <a:buNone/>
              <a:defRPr sz="1800" b="0" i="0" u="none" strike="noStrike" cap="none">
                <a:solidFill>
                  <a:schemeClr val="dk1"/>
                </a:solidFill>
                <a:latin typeface="Corbel"/>
                <a:ea typeface="Corbel"/>
                <a:cs typeface="Corbel"/>
                <a:sym typeface="Corbel"/>
              </a:defRPr>
            </a:lvl5pPr>
            <a:lvl6pPr marL="2286000" marR="0" lvl="5" indent="0" algn="l" rtl="0">
              <a:spcBef>
                <a:spcPts val="0"/>
              </a:spcBef>
              <a:buNone/>
              <a:defRPr sz="1800" b="0" i="0" u="none" strike="noStrike" cap="none">
                <a:solidFill>
                  <a:schemeClr val="dk1"/>
                </a:solidFill>
                <a:latin typeface="Corbel"/>
                <a:ea typeface="Corbel"/>
                <a:cs typeface="Corbel"/>
                <a:sym typeface="Corbel"/>
              </a:defRPr>
            </a:lvl6pPr>
            <a:lvl7pPr marL="2743200" marR="0" lvl="6" indent="0" algn="l" rtl="0">
              <a:spcBef>
                <a:spcPts val="0"/>
              </a:spcBef>
              <a:buNone/>
              <a:defRPr sz="1800" b="0" i="0" u="none" strike="noStrike" cap="none">
                <a:solidFill>
                  <a:schemeClr val="dk1"/>
                </a:solidFill>
                <a:latin typeface="Corbel"/>
                <a:ea typeface="Corbel"/>
                <a:cs typeface="Corbel"/>
                <a:sym typeface="Corbel"/>
              </a:defRPr>
            </a:lvl7pPr>
            <a:lvl8pPr marL="3200400" marR="0" lvl="7" indent="0" algn="l" rtl="0">
              <a:spcBef>
                <a:spcPts val="0"/>
              </a:spcBef>
              <a:buNone/>
              <a:defRPr sz="1800" b="0" i="0" u="none" strike="noStrike" cap="none">
                <a:solidFill>
                  <a:schemeClr val="dk1"/>
                </a:solidFill>
                <a:latin typeface="Corbel"/>
                <a:ea typeface="Corbel"/>
                <a:cs typeface="Corbel"/>
                <a:sym typeface="Corbel"/>
              </a:defRPr>
            </a:lvl8pPr>
            <a:lvl9pPr marL="3657600" marR="0" lvl="8" indent="0" algn="l" rtl="0">
              <a:spcBef>
                <a:spcPts val="0"/>
              </a:spcBef>
              <a:buNone/>
              <a:defRPr sz="1800" b="0" i="0" u="none" strike="noStrike" cap="none">
                <a:solidFill>
                  <a:schemeClr val="dk1"/>
                </a:solidFill>
                <a:latin typeface="Corbel"/>
                <a:ea typeface="Corbel"/>
                <a:cs typeface="Corbel"/>
                <a:sym typeface="Corbel"/>
              </a:defRPr>
            </a:lvl9pPr>
          </a:lstStyle>
          <a:p>
            <a:endParaRPr/>
          </a:p>
        </p:txBody>
      </p:sp>
      <p:sp>
        <p:nvSpPr>
          <p:cNvPr id="177" name="Shape 177"/>
          <p:cNvSpPr txBox="1">
            <a:spLocks noGrp="1"/>
          </p:cNvSpPr>
          <p:nvPr>
            <p:ph type="sldNum" idx="12"/>
          </p:nvPr>
        </p:nvSpPr>
        <p:spPr>
          <a:xfrm>
            <a:off x="10951856" y="5883275"/>
            <a:ext cx="551100" cy="36510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000" b="0" i="0" u="none" strike="noStrike" cap="none">
                <a:solidFill>
                  <a:schemeClr val="dk1"/>
                </a:solidFill>
                <a:latin typeface="Corbel"/>
                <a:ea typeface="Corbel"/>
                <a:cs typeface="Corbel"/>
                <a:sym typeface="Corbel"/>
              </a:rPr>
              <a:t>‹#›</a:t>
            </a:fld>
            <a:endParaRPr lang="en-US" sz="1000" b="0" i="0" u="none" strike="noStrike" cap="none">
              <a:solidFill>
                <a:schemeClr val="dk1"/>
              </a:solidFill>
              <a:latin typeface="Corbel"/>
              <a:ea typeface="Corbel"/>
              <a:cs typeface="Corbel"/>
              <a:sym typeface="Corbe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178"/>
        <p:cNvGrpSpPr/>
        <p:nvPr/>
      </p:nvGrpSpPr>
      <p:grpSpPr>
        <a:xfrm>
          <a:off x="0" y="0"/>
          <a:ext cx="0" cy="0"/>
          <a:chOff x="0" y="0"/>
          <a:chExt cx="0" cy="0"/>
        </a:xfrm>
      </p:grpSpPr>
      <p:sp>
        <p:nvSpPr>
          <p:cNvPr id="179" name="Shape 179"/>
          <p:cNvSpPr txBox="1">
            <a:spLocks noGrp="1"/>
          </p:cNvSpPr>
          <p:nvPr>
            <p:ph type="title"/>
          </p:nvPr>
        </p:nvSpPr>
        <p:spPr>
          <a:xfrm>
            <a:off x="1484312" y="1600200"/>
            <a:ext cx="3549000" cy="1371600"/>
          </a:xfrm>
          <a:prstGeom prst="rect">
            <a:avLst/>
          </a:prstGeom>
          <a:noFill/>
          <a:ln>
            <a:noFill/>
          </a:ln>
        </p:spPr>
        <p:txBody>
          <a:bodyPr lIns="91425" tIns="91425" rIns="91425" bIns="91425" anchor="b" anchorCtr="0"/>
          <a:lstStyle>
            <a:lvl1pPr marL="0" marR="0" lvl="0" indent="0" algn="ctr" rtl="0">
              <a:spcBef>
                <a:spcPts val="0"/>
              </a:spcBef>
              <a:buClr>
                <a:schemeClr val="dk1"/>
              </a:buClr>
              <a:buFont typeface="Corbel"/>
              <a:buNone/>
              <a:defRPr sz="2400" b="0" i="0" u="none" strike="noStrike" cap="none">
                <a:solidFill>
                  <a:schemeClr val="dk1"/>
                </a:solidFill>
                <a:latin typeface="Corbel"/>
                <a:ea typeface="Corbel"/>
                <a:cs typeface="Corbel"/>
                <a:sym typeface="Corbel"/>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180" name="Shape 180"/>
          <p:cNvSpPr txBox="1">
            <a:spLocks noGrp="1"/>
          </p:cNvSpPr>
          <p:nvPr>
            <p:ph type="body" idx="1"/>
          </p:nvPr>
        </p:nvSpPr>
        <p:spPr>
          <a:xfrm>
            <a:off x="5262032" y="685799"/>
            <a:ext cx="6240900" cy="5105400"/>
          </a:xfrm>
          <a:prstGeom prst="rect">
            <a:avLst/>
          </a:prstGeom>
          <a:noFill/>
          <a:ln>
            <a:noFill/>
          </a:ln>
        </p:spPr>
        <p:txBody>
          <a:bodyPr lIns="91425" tIns="91425" rIns="91425" bIns="91425" anchor="ctr" anchorCtr="0"/>
          <a:lstStyle>
            <a:lvl1pPr marL="285750" marR="0" lvl="0" indent="-101600" algn="l" rtl="0">
              <a:spcBef>
                <a:spcPts val="400"/>
              </a:spcBef>
              <a:spcAft>
                <a:spcPts val="600"/>
              </a:spcAft>
              <a:buClr>
                <a:srgbClr val="1186C3"/>
              </a:buClr>
              <a:buSzPct val="145000"/>
              <a:buFont typeface="Arial"/>
              <a:buChar char="•"/>
              <a:defRPr sz="2000" b="0" i="0" u="none" strike="noStrike" cap="none">
                <a:solidFill>
                  <a:schemeClr val="dk1"/>
                </a:solidFill>
                <a:latin typeface="Corbel"/>
                <a:ea typeface="Corbel"/>
                <a:cs typeface="Corbel"/>
                <a:sym typeface="Corbel"/>
              </a:defRPr>
            </a:lvl1pPr>
            <a:lvl2pPr marL="742950" marR="0" lvl="1" indent="-120015" algn="l" rtl="0">
              <a:spcBef>
                <a:spcPts val="360"/>
              </a:spcBef>
              <a:spcAft>
                <a:spcPts val="600"/>
              </a:spcAft>
              <a:buClr>
                <a:srgbClr val="1186C3"/>
              </a:buClr>
              <a:buSzPct val="145000"/>
              <a:buFont typeface="Arial"/>
              <a:buChar char="•"/>
              <a:defRPr sz="1800" b="0" i="0" u="none" strike="noStrike" cap="none">
                <a:solidFill>
                  <a:schemeClr val="dk1"/>
                </a:solidFill>
                <a:latin typeface="Corbel"/>
                <a:ea typeface="Corbel"/>
                <a:cs typeface="Corbel"/>
                <a:sym typeface="Corbel"/>
              </a:defRPr>
            </a:lvl2pPr>
            <a:lvl3pPr marL="1200150" marR="0" lvl="2" indent="-138430" algn="l" rtl="0">
              <a:spcBef>
                <a:spcPts val="320"/>
              </a:spcBef>
              <a:spcAft>
                <a:spcPts val="600"/>
              </a:spcAft>
              <a:buClr>
                <a:srgbClr val="1186C3"/>
              </a:buClr>
              <a:buSzPct val="145000"/>
              <a:buFont typeface="Arial"/>
              <a:buChar char="•"/>
              <a:defRPr sz="1600" b="0" i="0" u="none" strike="noStrike" cap="none">
                <a:solidFill>
                  <a:schemeClr val="dk1"/>
                </a:solidFill>
                <a:latin typeface="Corbel"/>
                <a:ea typeface="Corbel"/>
                <a:cs typeface="Corbel"/>
                <a:sym typeface="Corbel"/>
              </a:defRPr>
            </a:lvl3pPr>
            <a:lvl4pPr marL="1543050" marR="0" lvl="3" indent="-42544" algn="l" rtl="0">
              <a:spcBef>
                <a:spcPts val="280"/>
              </a:spcBef>
              <a:spcAft>
                <a:spcPts val="600"/>
              </a:spcAft>
              <a:buClr>
                <a:srgbClr val="1186C3"/>
              </a:buClr>
              <a:buSzPct val="145000"/>
              <a:buFont typeface="Arial"/>
              <a:buChar char="•"/>
              <a:defRPr sz="1400" b="0" i="0" u="none" strike="noStrike" cap="none">
                <a:solidFill>
                  <a:schemeClr val="dk1"/>
                </a:solidFill>
                <a:latin typeface="Corbel"/>
                <a:ea typeface="Corbel"/>
                <a:cs typeface="Corbel"/>
                <a:sym typeface="Corbel"/>
              </a:defRPr>
            </a:lvl4pPr>
            <a:lvl5pPr marL="2000250" marR="0" lvl="4" indent="-42545" algn="l" rtl="0">
              <a:spcBef>
                <a:spcPts val="280"/>
              </a:spcBef>
              <a:spcAft>
                <a:spcPts val="600"/>
              </a:spcAft>
              <a:buClr>
                <a:srgbClr val="1186C3"/>
              </a:buClr>
              <a:buSzPct val="145000"/>
              <a:buFont typeface="Arial"/>
              <a:buChar char="•"/>
              <a:defRPr sz="1400" b="0" i="0" u="none" strike="noStrike" cap="none">
                <a:solidFill>
                  <a:schemeClr val="dk1"/>
                </a:solidFill>
                <a:latin typeface="Corbel"/>
                <a:ea typeface="Corbel"/>
                <a:cs typeface="Corbel"/>
                <a:sym typeface="Corbel"/>
              </a:defRPr>
            </a:lvl5pPr>
            <a:lvl6pPr marL="2514600" marR="0" lvl="5" indent="-99695" algn="l" rtl="0">
              <a:spcBef>
                <a:spcPts val="280"/>
              </a:spcBef>
              <a:spcAft>
                <a:spcPts val="600"/>
              </a:spcAft>
              <a:buClr>
                <a:srgbClr val="1186C3"/>
              </a:buClr>
              <a:buSzPct val="145000"/>
              <a:buFont typeface="Arial"/>
              <a:buChar char="•"/>
              <a:defRPr sz="1400" b="0" i="0" u="none" strike="noStrike" cap="none">
                <a:solidFill>
                  <a:schemeClr val="dk1"/>
                </a:solidFill>
                <a:latin typeface="Corbel"/>
                <a:ea typeface="Corbel"/>
                <a:cs typeface="Corbel"/>
                <a:sym typeface="Corbel"/>
              </a:defRPr>
            </a:lvl6pPr>
            <a:lvl7pPr marL="2971800" marR="0" lvl="6" indent="-99695" algn="l" rtl="0">
              <a:spcBef>
                <a:spcPts val="280"/>
              </a:spcBef>
              <a:spcAft>
                <a:spcPts val="600"/>
              </a:spcAft>
              <a:buClr>
                <a:srgbClr val="1186C3"/>
              </a:buClr>
              <a:buSzPct val="145000"/>
              <a:buFont typeface="Arial"/>
              <a:buChar char="•"/>
              <a:defRPr sz="1400" b="0" i="0" u="none" strike="noStrike" cap="none">
                <a:solidFill>
                  <a:schemeClr val="dk1"/>
                </a:solidFill>
                <a:latin typeface="Corbel"/>
                <a:ea typeface="Corbel"/>
                <a:cs typeface="Corbel"/>
                <a:sym typeface="Corbel"/>
              </a:defRPr>
            </a:lvl7pPr>
            <a:lvl8pPr marL="3429000" marR="0" lvl="7" indent="-99695" algn="l" rtl="0">
              <a:spcBef>
                <a:spcPts val="280"/>
              </a:spcBef>
              <a:spcAft>
                <a:spcPts val="600"/>
              </a:spcAft>
              <a:buClr>
                <a:srgbClr val="1186C3"/>
              </a:buClr>
              <a:buSzPct val="145000"/>
              <a:buFont typeface="Arial"/>
              <a:buChar char="•"/>
              <a:defRPr sz="1400" b="0" i="0" u="none" strike="noStrike" cap="none">
                <a:solidFill>
                  <a:schemeClr val="dk1"/>
                </a:solidFill>
                <a:latin typeface="Corbel"/>
                <a:ea typeface="Corbel"/>
                <a:cs typeface="Corbel"/>
                <a:sym typeface="Corbel"/>
              </a:defRPr>
            </a:lvl8pPr>
            <a:lvl9pPr marL="3886200" marR="0" lvl="8" indent="-99695" algn="l" rtl="0">
              <a:spcBef>
                <a:spcPts val="280"/>
              </a:spcBef>
              <a:spcAft>
                <a:spcPts val="600"/>
              </a:spcAft>
              <a:buClr>
                <a:srgbClr val="1186C3"/>
              </a:buClr>
              <a:buSzPct val="145000"/>
              <a:buFont typeface="Arial"/>
              <a:buChar char="•"/>
              <a:defRPr sz="1400" b="0" i="0" u="none" strike="noStrike" cap="none">
                <a:solidFill>
                  <a:schemeClr val="dk1"/>
                </a:solidFill>
                <a:latin typeface="Corbel"/>
                <a:ea typeface="Corbel"/>
                <a:cs typeface="Corbel"/>
                <a:sym typeface="Corbel"/>
              </a:defRPr>
            </a:lvl9pPr>
          </a:lstStyle>
          <a:p>
            <a:endParaRPr/>
          </a:p>
        </p:txBody>
      </p:sp>
      <p:sp>
        <p:nvSpPr>
          <p:cNvPr id="181" name="Shape 181"/>
          <p:cNvSpPr txBox="1">
            <a:spLocks noGrp="1"/>
          </p:cNvSpPr>
          <p:nvPr>
            <p:ph type="body" idx="2"/>
          </p:nvPr>
        </p:nvSpPr>
        <p:spPr>
          <a:xfrm>
            <a:off x="1484312" y="2971800"/>
            <a:ext cx="3549000" cy="1828800"/>
          </a:xfrm>
          <a:prstGeom prst="rect">
            <a:avLst/>
          </a:prstGeom>
          <a:noFill/>
          <a:ln>
            <a:noFill/>
          </a:ln>
        </p:spPr>
        <p:txBody>
          <a:bodyPr lIns="91425" tIns="91425" rIns="91425" bIns="91425" anchor="ctr" anchorCtr="0"/>
          <a:lstStyle>
            <a:lvl1pPr marL="0" marR="0" lvl="0" indent="0" algn="ctr" rtl="0">
              <a:spcBef>
                <a:spcPts val="320"/>
              </a:spcBef>
              <a:spcAft>
                <a:spcPts val="600"/>
              </a:spcAft>
              <a:buClr>
                <a:srgbClr val="1186C3"/>
              </a:buClr>
              <a:buFont typeface="Arial"/>
              <a:buNone/>
              <a:defRPr sz="1600" b="0" i="0" u="none" strike="noStrike" cap="none">
                <a:solidFill>
                  <a:schemeClr val="dk1"/>
                </a:solidFill>
                <a:latin typeface="Corbel"/>
                <a:ea typeface="Corbel"/>
                <a:cs typeface="Corbel"/>
                <a:sym typeface="Corbel"/>
              </a:defRPr>
            </a:lvl1pPr>
            <a:lvl2pPr marL="457200" marR="0" lvl="1" indent="0" algn="l" rtl="0">
              <a:spcBef>
                <a:spcPts val="240"/>
              </a:spcBef>
              <a:spcAft>
                <a:spcPts val="600"/>
              </a:spcAft>
              <a:buClr>
                <a:srgbClr val="1186C3"/>
              </a:buClr>
              <a:buFont typeface="Arial"/>
              <a:buNone/>
              <a:defRPr sz="1200" b="0" i="0" u="none" strike="noStrike" cap="none">
                <a:solidFill>
                  <a:schemeClr val="dk1"/>
                </a:solidFill>
                <a:latin typeface="Corbel"/>
                <a:ea typeface="Corbel"/>
                <a:cs typeface="Corbel"/>
                <a:sym typeface="Corbel"/>
              </a:defRPr>
            </a:lvl2pPr>
            <a:lvl3pPr marL="914400" marR="0" lvl="2" indent="0" algn="l" rtl="0">
              <a:spcBef>
                <a:spcPts val="200"/>
              </a:spcBef>
              <a:spcAft>
                <a:spcPts val="600"/>
              </a:spcAft>
              <a:buClr>
                <a:srgbClr val="1186C3"/>
              </a:buClr>
              <a:buFont typeface="Arial"/>
              <a:buNone/>
              <a:defRPr sz="1000" b="0" i="0" u="none" strike="noStrike" cap="none">
                <a:solidFill>
                  <a:schemeClr val="dk1"/>
                </a:solidFill>
                <a:latin typeface="Corbel"/>
                <a:ea typeface="Corbel"/>
                <a:cs typeface="Corbel"/>
                <a:sym typeface="Corbel"/>
              </a:defRPr>
            </a:lvl3pPr>
            <a:lvl4pPr marL="1371600" marR="0" lvl="3" indent="0" algn="l" rtl="0">
              <a:spcBef>
                <a:spcPts val="180"/>
              </a:spcBef>
              <a:spcAft>
                <a:spcPts val="600"/>
              </a:spcAft>
              <a:buClr>
                <a:srgbClr val="1186C3"/>
              </a:buClr>
              <a:buFont typeface="Arial"/>
              <a:buNone/>
              <a:defRPr sz="900" b="0" i="0" u="none" strike="noStrike" cap="none">
                <a:solidFill>
                  <a:schemeClr val="dk1"/>
                </a:solidFill>
                <a:latin typeface="Corbel"/>
                <a:ea typeface="Corbel"/>
                <a:cs typeface="Corbel"/>
                <a:sym typeface="Corbel"/>
              </a:defRPr>
            </a:lvl4pPr>
            <a:lvl5pPr marL="1828800" marR="0" lvl="4" indent="0" algn="l" rtl="0">
              <a:spcBef>
                <a:spcPts val="180"/>
              </a:spcBef>
              <a:spcAft>
                <a:spcPts val="600"/>
              </a:spcAft>
              <a:buClr>
                <a:srgbClr val="1186C3"/>
              </a:buClr>
              <a:buFont typeface="Arial"/>
              <a:buNone/>
              <a:defRPr sz="900" b="0" i="0" u="none" strike="noStrike" cap="none">
                <a:solidFill>
                  <a:schemeClr val="dk1"/>
                </a:solidFill>
                <a:latin typeface="Corbel"/>
                <a:ea typeface="Corbel"/>
                <a:cs typeface="Corbel"/>
                <a:sym typeface="Corbel"/>
              </a:defRPr>
            </a:lvl5pPr>
            <a:lvl6pPr marL="2286000" marR="0" lvl="5" indent="0" algn="l" rtl="0">
              <a:spcBef>
                <a:spcPts val="180"/>
              </a:spcBef>
              <a:spcAft>
                <a:spcPts val="600"/>
              </a:spcAft>
              <a:buClr>
                <a:srgbClr val="1186C3"/>
              </a:buClr>
              <a:buFont typeface="Arial"/>
              <a:buNone/>
              <a:defRPr sz="900" b="0" i="0" u="none" strike="noStrike" cap="none">
                <a:solidFill>
                  <a:schemeClr val="dk1"/>
                </a:solidFill>
                <a:latin typeface="Corbel"/>
                <a:ea typeface="Corbel"/>
                <a:cs typeface="Corbel"/>
                <a:sym typeface="Corbel"/>
              </a:defRPr>
            </a:lvl6pPr>
            <a:lvl7pPr marL="2743200" marR="0" lvl="6" indent="0" algn="l" rtl="0">
              <a:spcBef>
                <a:spcPts val="180"/>
              </a:spcBef>
              <a:spcAft>
                <a:spcPts val="600"/>
              </a:spcAft>
              <a:buClr>
                <a:srgbClr val="1186C3"/>
              </a:buClr>
              <a:buFont typeface="Arial"/>
              <a:buNone/>
              <a:defRPr sz="900" b="0" i="0" u="none" strike="noStrike" cap="none">
                <a:solidFill>
                  <a:schemeClr val="dk1"/>
                </a:solidFill>
                <a:latin typeface="Corbel"/>
                <a:ea typeface="Corbel"/>
                <a:cs typeface="Corbel"/>
                <a:sym typeface="Corbel"/>
              </a:defRPr>
            </a:lvl7pPr>
            <a:lvl8pPr marL="3200400" marR="0" lvl="7" indent="0" algn="l" rtl="0">
              <a:spcBef>
                <a:spcPts val="180"/>
              </a:spcBef>
              <a:spcAft>
                <a:spcPts val="600"/>
              </a:spcAft>
              <a:buClr>
                <a:srgbClr val="1186C3"/>
              </a:buClr>
              <a:buFont typeface="Arial"/>
              <a:buNone/>
              <a:defRPr sz="900" b="0" i="0" u="none" strike="noStrike" cap="none">
                <a:solidFill>
                  <a:schemeClr val="dk1"/>
                </a:solidFill>
                <a:latin typeface="Corbel"/>
                <a:ea typeface="Corbel"/>
                <a:cs typeface="Corbel"/>
                <a:sym typeface="Corbel"/>
              </a:defRPr>
            </a:lvl8pPr>
            <a:lvl9pPr marL="3657600" marR="0" lvl="8" indent="0" algn="l" rtl="0">
              <a:spcBef>
                <a:spcPts val="180"/>
              </a:spcBef>
              <a:spcAft>
                <a:spcPts val="600"/>
              </a:spcAft>
              <a:buClr>
                <a:srgbClr val="1186C3"/>
              </a:buClr>
              <a:buFont typeface="Arial"/>
              <a:buNone/>
              <a:defRPr sz="900" b="0" i="0" u="none" strike="noStrike" cap="none">
                <a:solidFill>
                  <a:schemeClr val="dk1"/>
                </a:solidFill>
                <a:latin typeface="Corbel"/>
                <a:ea typeface="Corbel"/>
                <a:cs typeface="Corbel"/>
                <a:sym typeface="Corbel"/>
              </a:defRPr>
            </a:lvl9pPr>
          </a:lstStyle>
          <a:p>
            <a:endParaRPr/>
          </a:p>
        </p:txBody>
      </p:sp>
      <p:sp>
        <p:nvSpPr>
          <p:cNvPr id="182" name="Shape 182"/>
          <p:cNvSpPr txBox="1">
            <a:spLocks noGrp="1"/>
          </p:cNvSpPr>
          <p:nvPr>
            <p:ph type="dt" idx="10"/>
          </p:nvPr>
        </p:nvSpPr>
        <p:spPr>
          <a:xfrm>
            <a:off x="9732656" y="5883275"/>
            <a:ext cx="1143000" cy="365100"/>
          </a:xfrm>
          <a:prstGeom prst="rect">
            <a:avLst/>
          </a:prstGeom>
          <a:noFill/>
          <a:ln>
            <a:noFill/>
          </a:ln>
        </p:spPr>
        <p:txBody>
          <a:bodyPr lIns="91425" tIns="91425" rIns="91425" bIns="91425" anchor="ctr" anchorCtr="0"/>
          <a:lstStyle>
            <a:lvl1pPr marL="0" marR="0" lvl="0" indent="0" algn="r" rtl="0">
              <a:spcBef>
                <a:spcPts val="0"/>
              </a:spcBef>
              <a:buNone/>
              <a:defRPr sz="1000" b="0" i="0">
                <a:solidFill>
                  <a:schemeClr val="dk1"/>
                </a:solidFill>
                <a:latin typeface="Corbel"/>
                <a:ea typeface="Corbel"/>
                <a:cs typeface="Corbel"/>
                <a:sym typeface="Corbel"/>
              </a:defRPr>
            </a:lvl1pPr>
            <a:lvl2pPr marL="457200" marR="0" lvl="1" indent="0" algn="l" rtl="0">
              <a:spcBef>
                <a:spcPts val="0"/>
              </a:spcBef>
              <a:buNone/>
              <a:defRPr sz="1800" b="0" i="0" u="none" strike="noStrike" cap="none">
                <a:solidFill>
                  <a:schemeClr val="dk1"/>
                </a:solidFill>
                <a:latin typeface="Corbel"/>
                <a:ea typeface="Corbel"/>
                <a:cs typeface="Corbel"/>
                <a:sym typeface="Corbel"/>
              </a:defRPr>
            </a:lvl2pPr>
            <a:lvl3pPr marL="914400" marR="0" lvl="2" indent="0" algn="l" rtl="0">
              <a:spcBef>
                <a:spcPts val="0"/>
              </a:spcBef>
              <a:buNone/>
              <a:defRPr sz="1800" b="0" i="0" u="none" strike="noStrike" cap="none">
                <a:solidFill>
                  <a:schemeClr val="dk1"/>
                </a:solidFill>
                <a:latin typeface="Corbel"/>
                <a:ea typeface="Corbel"/>
                <a:cs typeface="Corbel"/>
                <a:sym typeface="Corbel"/>
              </a:defRPr>
            </a:lvl3pPr>
            <a:lvl4pPr marL="1371600" marR="0" lvl="3" indent="0" algn="l" rtl="0">
              <a:spcBef>
                <a:spcPts val="0"/>
              </a:spcBef>
              <a:buNone/>
              <a:defRPr sz="1800" b="0" i="0" u="none" strike="noStrike" cap="none">
                <a:solidFill>
                  <a:schemeClr val="dk1"/>
                </a:solidFill>
                <a:latin typeface="Corbel"/>
                <a:ea typeface="Corbel"/>
                <a:cs typeface="Corbel"/>
                <a:sym typeface="Corbel"/>
              </a:defRPr>
            </a:lvl4pPr>
            <a:lvl5pPr marL="1828800" marR="0" lvl="4" indent="0" algn="l" rtl="0">
              <a:spcBef>
                <a:spcPts val="0"/>
              </a:spcBef>
              <a:buNone/>
              <a:defRPr sz="1800" b="0" i="0" u="none" strike="noStrike" cap="none">
                <a:solidFill>
                  <a:schemeClr val="dk1"/>
                </a:solidFill>
                <a:latin typeface="Corbel"/>
                <a:ea typeface="Corbel"/>
                <a:cs typeface="Corbel"/>
                <a:sym typeface="Corbel"/>
              </a:defRPr>
            </a:lvl5pPr>
            <a:lvl6pPr marL="2286000" marR="0" lvl="5" indent="0" algn="l" rtl="0">
              <a:spcBef>
                <a:spcPts val="0"/>
              </a:spcBef>
              <a:buNone/>
              <a:defRPr sz="1800" b="0" i="0" u="none" strike="noStrike" cap="none">
                <a:solidFill>
                  <a:schemeClr val="dk1"/>
                </a:solidFill>
                <a:latin typeface="Corbel"/>
                <a:ea typeface="Corbel"/>
                <a:cs typeface="Corbel"/>
                <a:sym typeface="Corbel"/>
              </a:defRPr>
            </a:lvl6pPr>
            <a:lvl7pPr marL="2743200" marR="0" lvl="6" indent="0" algn="l" rtl="0">
              <a:spcBef>
                <a:spcPts val="0"/>
              </a:spcBef>
              <a:buNone/>
              <a:defRPr sz="1800" b="0" i="0" u="none" strike="noStrike" cap="none">
                <a:solidFill>
                  <a:schemeClr val="dk1"/>
                </a:solidFill>
                <a:latin typeface="Corbel"/>
                <a:ea typeface="Corbel"/>
                <a:cs typeface="Corbel"/>
                <a:sym typeface="Corbel"/>
              </a:defRPr>
            </a:lvl7pPr>
            <a:lvl8pPr marL="3200400" marR="0" lvl="7" indent="0" algn="l" rtl="0">
              <a:spcBef>
                <a:spcPts val="0"/>
              </a:spcBef>
              <a:buNone/>
              <a:defRPr sz="1800" b="0" i="0" u="none" strike="noStrike" cap="none">
                <a:solidFill>
                  <a:schemeClr val="dk1"/>
                </a:solidFill>
                <a:latin typeface="Corbel"/>
                <a:ea typeface="Corbel"/>
                <a:cs typeface="Corbel"/>
                <a:sym typeface="Corbel"/>
              </a:defRPr>
            </a:lvl8pPr>
            <a:lvl9pPr marL="3657600" marR="0" lvl="8" indent="0" algn="l" rtl="0">
              <a:spcBef>
                <a:spcPts val="0"/>
              </a:spcBef>
              <a:buNone/>
              <a:defRPr sz="1800" b="0" i="0" u="none" strike="noStrike" cap="none">
                <a:solidFill>
                  <a:schemeClr val="dk1"/>
                </a:solidFill>
                <a:latin typeface="Corbel"/>
                <a:ea typeface="Corbel"/>
                <a:cs typeface="Corbel"/>
                <a:sym typeface="Corbel"/>
              </a:defRPr>
            </a:lvl9pPr>
          </a:lstStyle>
          <a:p>
            <a:endParaRPr/>
          </a:p>
        </p:txBody>
      </p:sp>
      <p:sp>
        <p:nvSpPr>
          <p:cNvPr id="183" name="Shape 183"/>
          <p:cNvSpPr txBox="1">
            <a:spLocks noGrp="1"/>
          </p:cNvSpPr>
          <p:nvPr>
            <p:ph type="ftr" idx="11"/>
          </p:nvPr>
        </p:nvSpPr>
        <p:spPr>
          <a:xfrm>
            <a:off x="2572278" y="5883275"/>
            <a:ext cx="7084200" cy="365100"/>
          </a:xfrm>
          <a:prstGeom prst="rect">
            <a:avLst/>
          </a:prstGeom>
          <a:noFill/>
          <a:ln>
            <a:noFill/>
          </a:ln>
        </p:spPr>
        <p:txBody>
          <a:bodyPr lIns="91425" tIns="91425" rIns="91425" bIns="91425" anchor="ctr" anchorCtr="0"/>
          <a:lstStyle>
            <a:lvl1pPr marL="0" marR="0" lvl="0" indent="0" algn="l" rtl="0">
              <a:spcBef>
                <a:spcPts val="0"/>
              </a:spcBef>
              <a:buNone/>
              <a:defRPr sz="1000" b="0" i="0">
                <a:solidFill>
                  <a:schemeClr val="dk1"/>
                </a:solidFill>
                <a:latin typeface="Corbel"/>
                <a:ea typeface="Corbel"/>
                <a:cs typeface="Corbel"/>
                <a:sym typeface="Corbel"/>
              </a:defRPr>
            </a:lvl1pPr>
            <a:lvl2pPr marL="457200" marR="0" lvl="1" indent="0" algn="l" rtl="0">
              <a:spcBef>
                <a:spcPts val="0"/>
              </a:spcBef>
              <a:buNone/>
              <a:defRPr sz="1800" b="0" i="0" u="none" strike="noStrike" cap="none">
                <a:solidFill>
                  <a:schemeClr val="dk1"/>
                </a:solidFill>
                <a:latin typeface="Corbel"/>
                <a:ea typeface="Corbel"/>
                <a:cs typeface="Corbel"/>
                <a:sym typeface="Corbel"/>
              </a:defRPr>
            </a:lvl2pPr>
            <a:lvl3pPr marL="914400" marR="0" lvl="2" indent="0" algn="l" rtl="0">
              <a:spcBef>
                <a:spcPts val="0"/>
              </a:spcBef>
              <a:buNone/>
              <a:defRPr sz="1800" b="0" i="0" u="none" strike="noStrike" cap="none">
                <a:solidFill>
                  <a:schemeClr val="dk1"/>
                </a:solidFill>
                <a:latin typeface="Corbel"/>
                <a:ea typeface="Corbel"/>
                <a:cs typeface="Corbel"/>
                <a:sym typeface="Corbel"/>
              </a:defRPr>
            </a:lvl3pPr>
            <a:lvl4pPr marL="1371600" marR="0" lvl="3" indent="0" algn="l" rtl="0">
              <a:spcBef>
                <a:spcPts val="0"/>
              </a:spcBef>
              <a:buNone/>
              <a:defRPr sz="1800" b="0" i="0" u="none" strike="noStrike" cap="none">
                <a:solidFill>
                  <a:schemeClr val="dk1"/>
                </a:solidFill>
                <a:latin typeface="Corbel"/>
                <a:ea typeface="Corbel"/>
                <a:cs typeface="Corbel"/>
                <a:sym typeface="Corbel"/>
              </a:defRPr>
            </a:lvl4pPr>
            <a:lvl5pPr marL="1828800" marR="0" lvl="4" indent="0" algn="l" rtl="0">
              <a:spcBef>
                <a:spcPts val="0"/>
              </a:spcBef>
              <a:buNone/>
              <a:defRPr sz="1800" b="0" i="0" u="none" strike="noStrike" cap="none">
                <a:solidFill>
                  <a:schemeClr val="dk1"/>
                </a:solidFill>
                <a:latin typeface="Corbel"/>
                <a:ea typeface="Corbel"/>
                <a:cs typeface="Corbel"/>
                <a:sym typeface="Corbel"/>
              </a:defRPr>
            </a:lvl5pPr>
            <a:lvl6pPr marL="2286000" marR="0" lvl="5" indent="0" algn="l" rtl="0">
              <a:spcBef>
                <a:spcPts val="0"/>
              </a:spcBef>
              <a:buNone/>
              <a:defRPr sz="1800" b="0" i="0" u="none" strike="noStrike" cap="none">
                <a:solidFill>
                  <a:schemeClr val="dk1"/>
                </a:solidFill>
                <a:latin typeface="Corbel"/>
                <a:ea typeface="Corbel"/>
                <a:cs typeface="Corbel"/>
                <a:sym typeface="Corbel"/>
              </a:defRPr>
            </a:lvl6pPr>
            <a:lvl7pPr marL="2743200" marR="0" lvl="6" indent="0" algn="l" rtl="0">
              <a:spcBef>
                <a:spcPts val="0"/>
              </a:spcBef>
              <a:buNone/>
              <a:defRPr sz="1800" b="0" i="0" u="none" strike="noStrike" cap="none">
                <a:solidFill>
                  <a:schemeClr val="dk1"/>
                </a:solidFill>
                <a:latin typeface="Corbel"/>
                <a:ea typeface="Corbel"/>
                <a:cs typeface="Corbel"/>
                <a:sym typeface="Corbel"/>
              </a:defRPr>
            </a:lvl7pPr>
            <a:lvl8pPr marL="3200400" marR="0" lvl="7" indent="0" algn="l" rtl="0">
              <a:spcBef>
                <a:spcPts val="0"/>
              </a:spcBef>
              <a:buNone/>
              <a:defRPr sz="1800" b="0" i="0" u="none" strike="noStrike" cap="none">
                <a:solidFill>
                  <a:schemeClr val="dk1"/>
                </a:solidFill>
                <a:latin typeface="Corbel"/>
                <a:ea typeface="Corbel"/>
                <a:cs typeface="Corbel"/>
                <a:sym typeface="Corbel"/>
              </a:defRPr>
            </a:lvl8pPr>
            <a:lvl9pPr marL="3657600" marR="0" lvl="8" indent="0" algn="l" rtl="0">
              <a:spcBef>
                <a:spcPts val="0"/>
              </a:spcBef>
              <a:buNone/>
              <a:defRPr sz="1800" b="0" i="0" u="none" strike="noStrike" cap="none">
                <a:solidFill>
                  <a:schemeClr val="dk1"/>
                </a:solidFill>
                <a:latin typeface="Corbel"/>
                <a:ea typeface="Corbel"/>
                <a:cs typeface="Corbel"/>
                <a:sym typeface="Corbel"/>
              </a:defRPr>
            </a:lvl9pPr>
          </a:lstStyle>
          <a:p>
            <a:endParaRPr/>
          </a:p>
        </p:txBody>
      </p:sp>
      <p:sp>
        <p:nvSpPr>
          <p:cNvPr id="184" name="Shape 184"/>
          <p:cNvSpPr txBox="1">
            <a:spLocks noGrp="1"/>
          </p:cNvSpPr>
          <p:nvPr>
            <p:ph type="sldNum" idx="12"/>
          </p:nvPr>
        </p:nvSpPr>
        <p:spPr>
          <a:xfrm>
            <a:off x="10951856" y="5883275"/>
            <a:ext cx="551100" cy="36510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000" b="0" i="0">
                <a:solidFill>
                  <a:schemeClr val="dk1"/>
                </a:solidFill>
                <a:latin typeface="Corbel"/>
                <a:ea typeface="Corbel"/>
                <a:cs typeface="Corbel"/>
                <a:sym typeface="Corbel"/>
              </a:rPr>
              <a:t>‹#›</a:t>
            </a:fld>
            <a:endParaRPr lang="en-US" sz="1000" b="0" i="0">
              <a:solidFill>
                <a:schemeClr val="dk1"/>
              </a:solidFill>
              <a:latin typeface="Corbel"/>
              <a:ea typeface="Corbel"/>
              <a:cs typeface="Corbel"/>
              <a:sym typeface="Corbe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1484311" y="685800"/>
            <a:ext cx="10018712" cy="1752599"/>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1"/>
              </a:buClr>
              <a:buFont typeface="Corbel"/>
              <a:buNone/>
              <a:defRPr sz="4000" b="0" i="0" u="none" strike="noStrike" cap="none">
                <a:solidFill>
                  <a:schemeClr val="dk1"/>
                </a:solidFill>
                <a:latin typeface="Corbel"/>
                <a:ea typeface="Corbel"/>
                <a:cs typeface="Corbel"/>
                <a:sym typeface="Corbel"/>
              </a:defRPr>
            </a:lvl1pPr>
            <a:lvl2pPr marL="0" marR="0" lvl="1" indent="0" algn="l" rtl="0">
              <a:spcBef>
                <a:spcPts val="0"/>
              </a:spcBef>
              <a:buClr>
                <a:schemeClr val="dk2"/>
              </a:buClr>
              <a:buFont typeface="Arial"/>
              <a:buNone/>
              <a:defRPr sz="1800" b="0" i="0" u="none" strike="noStrike" cap="none">
                <a:solidFill>
                  <a:schemeClr val="dk2"/>
                </a:solidFill>
              </a:defRPr>
            </a:lvl2pPr>
            <a:lvl3pPr marL="0" marR="0" lvl="2" indent="0" algn="l" rtl="0">
              <a:spcBef>
                <a:spcPts val="0"/>
              </a:spcBef>
              <a:buClr>
                <a:schemeClr val="dk2"/>
              </a:buClr>
              <a:buFont typeface="Arial"/>
              <a:buNone/>
              <a:defRPr sz="1800" b="0" i="0" u="none" strike="noStrike" cap="none">
                <a:solidFill>
                  <a:schemeClr val="dk2"/>
                </a:solidFill>
              </a:defRPr>
            </a:lvl3pPr>
            <a:lvl4pPr marL="0" marR="0" lvl="3" indent="0" algn="l" rtl="0">
              <a:spcBef>
                <a:spcPts val="0"/>
              </a:spcBef>
              <a:buClr>
                <a:schemeClr val="dk2"/>
              </a:buClr>
              <a:buFont typeface="Arial"/>
              <a:buNone/>
              <a:defRPr sz="1800" b="0" i="0" u="none" strike="noStrike" cap="none">
                <a:solidFill>
                  <a:schemeClr val="dk2"/>
                </a:solidFill>
              </a:defRPr>
            </a:lvl4pPr>
            <a:lvl5pPr marL="0" marR="0" lvl="4" indent="0" algn="l" rtl="0">
              <a:spcBef>
                <a:spcPts val="0"/>
              </a:spcBef>
              <a:buClr>
                <a:schemeClr val="dk2"/>
              </a:buClr>
              <a:buFont typeface="Arial"/>
              <a:buNone/>
              <a:defRPr sz="1800" b="0" i="0" u="none" strike="noStrike" cap="none">
                <a:solidFill>
                  <a:schemeClr val="dk2"/>
                </a:solidFill>
              </a:defRPr>
            </a:lvl5pPr>
            <a:lvl6pPr marL="0" marR="0" lvl="5" indent="0" algn="l" rtl="0">
              <a:spcBef>
                <a:spcPts val="0"/>
              </a:spcBef>
              <a:buClr>
                <a:schemeClr val="dk2"/>
              </a:buClr>
              <a:buFont typeface="Arial"/>
              <a:buNone/>
              <a:defRPr sz="1800" b="0" i="0" u="none" strike="noStrike" cap="none">
                <a:solidFill>
                  <a:schemeClr val="dk2"/>
                </a:solidFill>
              </a:defRPr>
            </a:lvl6pPr>
            <a:lvl7pPr marL="0" marR="0" lvl="6" indent="0" algn="l" rtl="0">
              <a:spcBef>
                <a:spcPts val="0"/>
              </a:spcBef>
              <a:buClr>
                <a:schemeClr val="dk2"/>
              </a:buClr>
              <a:buFont typeface="Arial"/>
              <a:buNone/>
              <a:defRPr sz="1800" b="0" i="0" u="none" strike="noStrike" cap="none">
                <a:solidFill>
                  <a:schemeClr val="dk2"/>
                </a:solidFill>
              </a:defRPr>
            </a:lvl7pPr>
            <a:lvl8pPr marL="0" marR="0" lvl="7" indent="0" algn="l" rtl="0">
              <a:spcBef>
                <a:spcPts val="0"/>
              </a:spcBef>
              <a:buClr>
                <a:schemeClr val="dk2"/>
              </a:buClr>
              <a:buFont typeface="Arial"/>
              <a:buNone/>
              <a:defRPr sz="1800" b="0" i="0" u="none" strike="noStrike" cap="none">
                <a:solidFill>
                  <a:schemeClr val="dk2"/>
                </a:solidFill>
              </a:defRPr>
            </a:lvl8pPr>
            <a:lvl9pPr marL="0" marR="0" lvl="8" indent="0" algn="l" rtl="0">
              <a:spcBef>
                <a:spcPts val="0"/>
              </a:spcBef>
              <a:buClr>
                <a:schemeClr val="dk2"/>
              </a:buClr>
              <a:buFont typeface="Arial"/>
              <a:buNone/>
              <a:defRPr sz="1800" b="0" i="0" u="none" strike="noStrike" cap="none">
                <a:solidFill>
                  <a:schemeClr val="dk2"/>
                </a:solidFill>
              </a:defRPr>
            </a:lvl9pPr>
          </a:lstStyle>
          <a:p>
            <a:endParaRPr/>
          </a:p>
        </p:txBody>
      </p:sp>
      <p:sp>
        <p:nvSpPr>
          <p:cNvPr id="37" name="Shape 37"/>
          <p:cNvSpPr txBox="1">
            <a:spLocks noGrp="1"/>
          </p:cNvSpPr>
          <p:nvPr>
            <p:ph type="body" idx="1"/>
          </p:nvPr>
        </p:nvSpPr>
        <p:spPr>
          <a:xfrm>
            <a:off x="1484308" y="2666999"/>
            <a:ext cx="10018712" cy="3124199"/>
          </a:xfrm>
          <a:prstGeom prst="rect">
            <a:avLst/>
          </a:prstGeom>
          <a:noFill/>
          <a:ln>
            <a:noFill/>
          </a:ln>
        </p:spPr>
        <p:txBody>
          <a:bodyPr lIns="91425" tIns="91425" rIns="91425" bIns="91425" anchor="ctr" anchorCtr="0"/>
          <a:lstStyle>
            <a:lvl1pPr marL="285750" marR="0" lvl="0" indent="151130" algn="l" rtl="0">
              <a:lnSpc>
                <a:spcPct val="100000"/>
              </a:lnSpc>
              <a:spcBef>
                <a:spcPts val="480"/>
              </a:spcBef>
              <a:spcAft>
                <a:spcPts val="600"/>
              </a:spcAft>
              <a:buClr>
                <a:srgbClr val="1186C3"/>
              </a:buClr>
              <a:buSzPct val="145000"/>
              <a:buFont typeface="Arial"/>
              <a:buChar char="•"/>
              <a:defRPr sz="2400" b="0" i="0" u="none" strike="noStrike" cap="none">
                <a:solidFill>
                  <a:schemeClr val="dk1"/>
                </a:solidFill>
                <a:latin typeface="Corbel"/>
                <a:ea typeface="Corbel"/>
                <a:cs typeface="Corbel"/>
                <a:sym typeface="Corbel"/>
              </a:defRPr>
            </a:lvl1pPr>
            <a:lvl2pPr marL="742950" marR="0" lvl="1" indent="76200" algn="l" rtl="0">
              <a:lnSpc>
                <a:spcPct val="100000"/>
              </a:lnSpc>
              <a:spcBef>
                <a:spcPts val="400"/>
              </a:spcBef>
              <a:spcAft>
                <a:spcPts val="600"/>
              </a:spcAft>
              <a:buClr>
                <a:srgbClr val="1186C3"/>
              </a:buClr>
              <a:buSzPct val="145000"/>
              <a:buFont typeface="Arial"/>
              <a:buChar char="•"/>
              <a:defRPr sz="2000" b="0" i="0" u="none" strike="noStrike" cap="none">
                <a:solidFill>
                  <a:schemeClr val="dk1"/>
                </a:solidFill>
                <a:latin typeface="Corbel"/>
                <a:ea typeface="Corbel"/>
                <a:cs typeface="Corbel"/>
                <a:sym typeface="Corbel"/>
              </a:defRPr>
            </a:lvl2pPr>
            <a:lvl3pPr marL="1200150" marR="0" lvl="2" indent="45085" algn="l" rtl="0">
              <a:lnSpc>
                <a:spcPct val="100000"/>
              </a:lnSpc>
              <a:spcBef>
                <a:spcPts val="360"/>
              </a:spcBef>
              <a:spcAft>
                <a:spcPts val="600"/>
              </a:spcAft>
              <a:buClr>
                <a:srgbClr val="1186C3"/>
              </a:buClr>
              <a:buSzPct val="145000"/>
              <a:buFont typeface="Arial"/>
              <a:buChar char="•"/>
              <a:defRPr sz="1800" b="0" i="0" u="none" strike="noStrike" cap="none">
                <a:solidFill>
                  <a:schemeClr val="dk1"/>
                </a:solidFill>
                <a:latin typeface="Corbel"/>
                <a:ea typeface="Corbel"/>
                <a:cs typeface="Corbel"/>
                <a:sym typeface="Corbel"/>
              </a:defRPr>
            </a:lvl3pPr>
            <a:lvl4pPr marL="1543050" marR="0" lvl="3" indent="115570" algn="l" rtl="0">
              <a:lnSpc>
                <a:spcPct val="100000"/>
              </a:lnSpc>
              <a:spcBef>
                <a:spcPts val="320"/>
              </a:spcBef>
              <a:spcAft>
                <a:spcPts val="600"/>
              </a:spcAft>
              <a:buClr>
                <a:srgbClr val="1186C3"/>
              </a:buClr>
              <a:buSzPct val="145000"/>
              <a:buFont typeface="Arial"/>
              <a:buChar char="•"/>
              <a:defRPr sz="1600" b="0" i="0" u="none" strike="noStrike" cap="none">
                <a:solidFill>
                  <a:schemeClr val="dk1"/>
                </a:solidFill>
                <a:latin typeface="Corbel"/>
                <a:ea typeface="Corbel"/>
                <a:cs typeface="Corbel"/>
                <a:sym typeface="Corbel"/>
              </a:defRPr>
            </a:lvl4pPr>
            <a:lvl5pPr marL="2000250" marR="0" lvl="4" indent="84454" algn="l" rtl="0">
              <a:lnSpc>
                <a:spcPct val="100000"/>
              </a:lnSpc>
              <a:spcBef>
                <a:spcPts val="280"/>
              </a:spcBef>
              <a:spcAft>
                <a:spcPts val="600"/>
              </a:spcAft>
              <a:buClr>
                <a:srgbClr val="1186C3"/>
              </a:buClr>
              <a:buSzPct val="145000"/>
              <a:buFont typeface="Arial"/>
              <a:buChar char="•"/>
              <a:defRPr sz="1400" b="0" i="0" u="none" strike="noStrike" cap="none">
                <a:solidFill>
                  <a:schemeClr val="dk1"/>
                </a:solidFill>
                <a:latin typeface="Corbel"/>
                <a:ea typeface="Corbel"/>
                <a:cs typeface="Corbel"/>
                <a:sym typeface="Corbel"/>
              </a:defRPr>
            </a:lvl5pPr>
            <a:lvl6pPr marL="2514600" marR="0" lvl="5" indent="27304" algn="l" rtl="0">
              <a:lnSpc>
                <a:spcPct val="100000"/>
              </a:lnSpc>
              <a:spcBef>
                <a:spcPts val="280"/>
              </a:spcBef>
              <a:spcAft>
                <a:spcPts val="600"/>
              </a:spcAft>
              <a:buClr>
                <a:srgbClr val="1186C3"/>
              </a:buClr>
              <a:buSzPct val="145000"/>
              <a:buFont typeface="Arial"/>
              <a:buChar char="•"/>
              <a:defRPr sz="1400" b="0" i="0" u="none" strike="noStrike" cap="none">
                <a:solidFill>
                  <a:schemeClr val="dk1"/>
                </a:solidFill>
                <a:latin typeface="Corbel"/>
                <a:ea typeface="Corbel"/>
                <a:cs typeface="Corbel"/>
                <a:sym typeface="Corbel"/>
              </a:defRPr>
            </a:lvl6pPr>
            <a:lvl7pPr marL="2971800" marR="0" lvl="6" indent="27304" algn="l" rtl="0">
              <a:lnSpc>
                <a:spcPct val="100000"/>
              </a:lnSpc>
              <a:spcBef>
                <a:spcPts val="280"/>
              </a:spcBef>
              <a:spcAft>
                <a:spcPts val="600"/>
              </a:spcAft>
              <a:buClr>
                <a:srgbClr val="1186C3"/>
              </a:buClr>
              <a:buSzPct val="145000"/>
              <a:buFont typeface="Arial"/>
              <a:buChar char="•"/>
              <a:defRPr sz="1400" b="0" i="0" u="none" strike="noStrike" cap="none">
                <a:solidFill>
                  <a:schemeClr val="dk1"/>
                </a:solidFill>
                <a:latin typeface="Corbel"/>
                <a:ea typeface="Corbel"/>
                <a:cs typeface="Corbel"/>
                <a:sym typeface="Corbel"/>
              </a:defRPr>
            </a:lvl7pPr>
            <a:lvl8pPr marL="3429000" marR="0" lvl="7" indent="27304" algn="l" rtl="0">
              <a:lnSpc>
                <a:spcPct val="100000"/>
              </a:lnSpc>
              <a:spcBef>
                <a:spcPts val="280"/>
              </a:spcBef>
              <a:spcAft>
                <a:spcPts val="600"/>
              </a:spcAft>
              <a:buClr>
                <a:srgbClr val="1186C3"/>
              </a:buClr>
              <a:buSzPct val="145000"/>
              <a:buFont typeface="Arial"/>
              <a:buChar char="•"/>
              <a:defRPr sz="1400" b="0" i="0" u="none" strike="noStrike" cap="none">
                <a:solidFill>
                  <a:schemeClr val="dk1"/>
                </a:solidFill>
                <a:latin typeface="Corbel"/>
                <a:ea typeface="Corbel"/>
                <a:cs typeface="Corbel"/>
                <a:sym typeface="Corbel"/>
              </a:defRPr>
            </a:lvl8pPr>
            <a:lvl9pPr marL="3886200" marR="0" lvl="8" indent="27304" algn="l" rtl="0">
              <a:lnSpc>
                <a:spcPct val="100000"/>
              </a:lnSpc>
              <a:spcBef>
                <a:spcPts val="280"/>
              </a:spcBef>
              <a:spcAft>
                <a:spcPts val="600"/>
              </a:spcAft>
              <a:buClr>
                <a:srgbClr val="1186C3"/>
              </a:buClr>
              <a:buSzPct val="145000"/>
              <a:buFont typeface="Arial"/>
              <a:buChar char="•"/>
              <a:defRPr sz="1400" b="0" i="0" u="none" strike="noStrike" cap="none">
                <a:solidFill>
                  <a:schemeClr val="dk1"/>
                </a:solidFill>
                <a:latin typeface="Corbel"/>
                <a:ea typeface="Corbel"/>
                <a:cs typeface="Corbel"/>
                <a:sym typeface="Corbel"/>
              </a:defRPr>
            </a:lvl9pPr>
          </a:lstStyle>
          <a:p>
            <a:endParaRPr/>
          </a:p>
        </p:txBody>
      </p:sp>
      <p:sp>
        <p:nvSpPr>
          <p:cNvPr id="38" name="Shape 38"/>
          <p:cNvSpPr txBox="1">
            <a:spLocks noGrp="1"/>
          </p:cNvSpPr>
          <p:nvPr>
            <p:ph type="dt" idx="10"/>
          </p:nvPr>
        </p:nvSpPr>
        <p:spPr>
          <a:xfrm>
            <a:off x="9732656" y="5883275"/>
            <a:ext cx="1143000" cy="365125"/>
          </a:xfrm>
          <a:prstGeom prst="rect">
            <a:avLst/>
          </a:prstGeom>
          <a:noFill/>
          <a:ln>
            <a:noFill/>
          </a:ln>
        </p:spPr>
        <p:txBody>
          <a:bodyPr lIns="91425" tIns="91425" rIns="91425" bIns="91425" anchor="ctr" anchorCtr="0"/>
          <a:lstStyle>
            <a:lvl1pPr marL="0" marR="0" lvl="0" indent="0" algn="r" rtl="0">
              <a:lnSpc>
                <a:spcPct val="100000"/>
              </a:lnSpc>
              <a:spcBef>
                <a:spcPts val="0"/>
              </a:spcBef>
              <a:spcAft>
                <a:spcPts val="0"/>
              </a:spcAft>
              <a:buClr>
                <a:schemeClr val="dk1"/>
              </a:buClr>
              <a:buFont typeface="Corbel"/>
              <a:buNone/>
              <a:defRPr sz="1000" b="0" i="0" u="none" strike="noStrike" cap="none">
                <a:solidFill>
                  <a:schemeClr val="dk1"/>
                </a:solidFill>
                <a:latin typeface="Corbel"/>
                <a:ea typeface="Corbel"/>
                <a:cs typeface="Corbel"/>
                <a:sym typeface="Corbel"/>
              </a:defRPr>
            </a:lvl1pPr>
            <a:lvl2pPr marL="457200" marR="0" lvl="1"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2pPr>
            <a:lvl3pPr marL="914400" marR="0" lvl="2"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3pPr>
            <a:lvl4pPr marL="1371600" marR="0" lvl="3"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4pPr>
            <a:lvl5pPr marL="1828800" marR="0" lvl="4"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5pPr>
            <a:lvl6pPr marL="2286000" marR="0" lvl="5"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6pPr>
            <a:lvl7pPr marL="2743200" marR="0" lvl="6"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7pPr>
            <a:lvl8pPr marL="3200400" marR="0" lvl="7"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8pPr>
            <a:lvl9pPr marL="3657600" marR="0" lvl="8"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9pPr>
          </a:lstStyle>
          <a:p>
            <a:endParaRPr/>
          </a:p>
        </p:txBody>
      </p:sp>
      <p:sp>
        <p:nvSpPr>
          <p:cNvPr id="39" name="Shape 39"/>
          <p:cNvSpPr txBox="1">
            <a:spLocks noGrp="1"/>
          </p:cNvSpPr>
          <p:nvPr>
            <p:ph type="ftr" idx="11"/>
          </p:nvPr>
        </p:nvSpPr>
        <p:spPr>
          <a:xfrm>
            <a:off x="2572277" y="5883275"/>
            <a:ext cx="7084176"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chemeClr val="dk1"/>
              </a:buClr>
              <a:buFont typeface="Corbel"/>
              <a:buNone/>
              <a:defRPr sz="1000" b="0" i="0" u="none" strike="noStrike" cap="none">
                <a:solidFill>
                  <a:schemeClr val="dk1"/>
                </a:solidFill>
                <a:latin typeface="Corbel"/>
                <a:ea typeface="Corbel"/>
                <a:cs typeface="Corbel"/>
                <a:sym typeface="Corbel"/>
              </a:defRPr>
            </a:lvl1pPr>
            <a:lvl2pPr marL="457200" marR="0" lvl="1"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2pPr>
            <a:lvl3pPr marL="914400" marR="0" lvl="2"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3pPr>
            <a:lvl4pPr marL="1371600" marR="0" lvl="3"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4pPr>
            <a:lvl5pPr marL="1828800" marR="0" lvl="4"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5pPr>
            <a:lvl6pPr marL="2286000" marR="0" lvl="5"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6pPr>
            <a:lvl7pPr marL="2743200" marR="0" lvl="6"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7pPr>
            <a:lvl8pPr marL="3200400" marR="0" lvl="7"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8pPr>
            <a:lvl9pPr marL="3657600" marR="0" lvl="8"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9pPr>
          </a:lstStyle>
          <a:p>
            <a:endParaRPr/>
          </a:p>
        </p:txBody>
      </p:sp>
      <p:sp>
        <p:nvSpPr>
          <p:cNvPr id="40" name="Shape 40"/>
          <p:cNvSpPr txBox="1">
            <a:spLocks noGrp="1"/>
          </p:cNvSpPr>
          <p:nvPr>
            <p:ph type="sldNum" idx="12"/>
          </p:nvPr>
        </p:nvSpPr>
        <p:spPr>
          <a:xfrm>
            <a:off x="10951856" y="5867130"/>
            <a:ext cx="551166"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chemeClr val="dk1"/>
              </a:buClr>
              <a:buSzPct val="25000"/>
              <a:buFont typeface="Corbel"/>
              <a:buNone/>
            </a:pPr>
            <a:fld id="{00000000-1234-1234-1234-123412341234}" type="slidenum">
              <a:rPr lang="en-US" sz="1000" b="0" i="0" u="none" strike="noStrike" cap="none">
                <a:solidFill>
                  <a:schemeClr val="dk1"/>
                </a:solidFill>
                <a:latin typeface="Corbel"/>
                <a:ea typeface="Corbel"/>
                <a:cs typeface="Corbel"/>
                <a:sym typeface="Corbel"/>
              </a:rPr>
              <a:t>‹#›</a:t>
            </a:fld>
            <a:endParaRPr lang="en-US" sz="1000" b="0" i="0" u="none" strike="noStrike" cap="none">
              <a:solidFill>
                <a:schemeClr val="dk1"/>
              </a:solidFill>
              <a:latin typeface="Corbel"/>
              <a:ea typeface="Corbel"/>
              <a:cs typeface="Corbel"/>
              <a:sym typeface="Corbe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85"/>
        <p:cNvGrpSpPr/>
        <p:nvPr/>
      </p:nvGrpSpPr>
      <p:grpSpPr>
        <a:xfrm>
          <a:off x="0" y="0"/>
          <a:ext cx="0" cy="0"/>
          <a:chOff x="0" y="0"/>
          <a:chExt cx="0" cy="0"/>
        </a:xfrm>
      </p:grpSpPr>
      <p:sp>
        <p:nvSpPr>
          <p:cNvPr id="186" name="Shape 186"/>
          <p:cNvSpPr txBox="1">
            <a:spLocks noGrp="1"/>
          </p:cNvSpPr>
          <p:nvPr>
            <p:ph type="title"/>
          </p:nvPr>
        </p:nvSpPr>
        <p:spPr>
          <a:xfrm>
            <a:off x="2572278" y="2666999"/>
            <a:ext cx="8930700" cy="2110500"/>
          </a:xfrm>
          <a:prstGeom prst="rect">
            <a:avLst/>
          </a:prstGeom>
          <a:noFill/>
          <a:ln>
            <a:noFill/>
          </a:ln>
        </p:spPr>
        <p:txBody>
          <a:bodyPr lIns="91425" tIns="91425" rIns="91425" bIns="91425" anchor="b" anchorCtr="0"/>
          <a:lstStyle>
            <a:lvl1pPr marL="0" marR="0" lvl="0" indent="0" algn="r" rtl="0">
              <a:spcBef>
                <a:spcPts val="0"/>
              </a:spcBef>
              <a:buClr>
                <a:schemeClr val="dk1"/>
              </a:buClr>
              <a:buFont typeface="Corbel"/>
              <a:buNone/>
              <a:defRPr sz="4000" b="0" i="0" u="none" strike="noStrike" cap="none">
                <a:solidFill>
                  <a:schemeClr val="dk1"/>
                </a:solidFill>
                <a:latin typeface="Corbel"/>
                <a:ea typeface="Corbel"/>
                <a:cs typeface="Corbel"/>
                <a:sym typeface="Corbel"/>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187" name="Shape 187"/>
          <p:cNvSpPr txBox="1">
            <a:spLocks noGrp="1"/>
          </p:cNvSpPr>
          <p:nvPr>
            <p:ph type="body" idx="1"/>
          </p:nvPr>
        </p:nvSpPr>
        <p:spPr>
          <a:xfrm>
            <a:off x="2572277" y="4777380"/>
            <a:ext cx="8930700" cy="860400"/>
          </a:xfrm>
          <a:prstGeom prst="rect">
            <a:avLst/>
          </a:prstGeom>
          <a:noFill/>
          <a:ln>
            <a:noFill/>
          </a:ln>
        </p:spPr>
        <p:txBody>
          <a:bodyPr lIns="91425" tIns="91425" rIns="91425" bIns="91425" anchor="t" anchorCtr="0"/>
          <a:lstStyle>
            <a:lvl1pPr marL="0" marR="0" lvl="0" indent="0" algn="r" rtl="0">
              <a:spcBef>
                <a:spcPts val="400"/>
              </a:spcBef>
              <a:spcAft>
                <a:spcPts val="600"/>
              </a:spcAft>
              <a:buClr>
                <a:srgbClr val="1186C3"/>
              </a:buClr>
              <a:buFont typeface="Arial"/>
              <a:buNone/>
              <a:defRPr sz="2000" b="0" i="0" u="none" strike="noStrike" cap="none">
                <a:solidFill>
                  <a:schemeClr val="dk1"/>
                </a:solidFill>
                <a:latin typeface="Corbel"/>
                <a:ea typeface="Corbel"/>
                <a:cs typeface="Corbel"/>
                <a:sym typeface="Corbel"/>
              </a:defRPr>
            </a:lvl1pPr>
            <a:lvl2pPr marL="457200" marR="0" lvl="1" indent="0" algn="l" rtl="0">
              <a:spcBef>
                <a:spcPts val="360"/>
              </a:spcBef>
              <a:spcAft>
                <a:spcPts val="600"/>
              </a:spcAft>
              <a:buClr>
                <a:srgbClr val="1186C3"/>
              </a:buClr>
              <a:buFont typeface="Arial"/>
              <a:buNone/>
              <a:defRPr sz="1800" b="0" i="0" u="none" strike="noStrike" cap="none">
                <a:solidFill>
                  <a:srgbClr val="888888"/>
                </a:solidFill>
                <a:latin typeface="Corbel"/>
                <a:ea typeface="Corbel"/>
                <a:cs typeface="Corbel"/>
                <a:sym typeface="Corbel"/>
              </a:defRPr>
            </a:lvl2pPr>
            <a:lvl3pPr marL="914400" marR="0" lvl="2" indent="0" algn="l" rtl="0">
              <a:spcBef>
                <a:spcPts val="320"/>
              </a:spcBef>
              <a:spcAft>
                <a:spcPts val="600"/>
              </a:spcAft>
              <a:buClr>
                <a:srgbClr val="1186C3"/>
              </a:buClr>
              <a:buFont typeface="Arial"/>
              <a:buNone/>
              <a:defRPr sz="1600" b="0" i="0" u="none" strike="noStrike" cap="none">
                <a:solidFill>
                  <a:srgbClr val="888888"/>
                </a:solidFill>
                <a:latin typeface="Corbel"/>
                <a:ea typeface="Corbel"/>
                <a:cs typeface="Corbel"/>
                <a:sym typeface="Corbel"/>
              </a:defRPr>
            </a:lvl3pPr>
            <a:lvl4pPr marL="1371600" marR="0" lvl="3" indent="0" algn="l" rtl="0">
              <a:spcBef>
                <a:spcPts val="280"/>
              </a:spcBef>
              <a:spcAft>
                <a:spcPts val="600"/>
              </a:spcAft>
              <a:buClr>
                <a:srgbClr val="1186C3"/>
              </a:buClr>
              <a:buFont typeface="Arial"/>
              <a:buNone/>
              <a:defRPr sz="1400" b="0" i="0" u="none" strike="noStrike" cap="none">
                <a:solidFill>
                  <a:srgbClr val="888888"/>
                </a:solidFill>
                <a:latin typeface="Corbel"/>
                <a:ea typeface="Corbel"/>
                <a:cs typeface="Corbel"/>
                <a:sym typeface="Corbel"/>
              </a:defRPr>
            </a:lvl4pPr>
            <a:lvl5pPr marL="1828800" marR="0" lvl="4" indent="0" algn="l" rtl="0">
              <a:spcBef>
                <a:spcPts val="280"/>
              </a:spcBef>
              <a:spcAft>
                <a:spcPts val="600"/>
              </a:spcAft>
              <a:buClr>
                <a:srgbClr val="1186C3"/>
              </a:buClr>
              <a:buFont typeface="Arial"/>
              <a:buNone/>
              <a:defRPr sz="1400" b="0" i="0" u="none" strike="noStrike" cap="none">
                <a:solidFill>
                  <a:srgbClr val="888888"/>
                </a:solidFill>
                <a:latin typeface="Corbel"/>
                <a:ea typeface="Corbel"/>
                <a:cs typeface="Corbel"/>
                <a:sym typeface="Corbel"/>
              </a:defRPr>
            </a:lvl5pPr>
            <a:lvl6pPr marL="2286000" marR="0" lvl="5" indent="0" algn="l" rtl="0">
              <a:spcBef>
                <a:spcPts val="280"/>
              </a:spcBef>
              <a:spcAft>
                <a:spcPts val="600"/>
              </a:spcAft>
              <a:buClr>
                <a:srgbClr val="1186C3"/>
              </a:buClr>
              <a:buFont typeface="Arial"/>
              <a:buNone/>
              <a:defRPr sz="1400" b="0" i="0" u="none" strike="noStrike" cap="none">
                <a:solidFill>
                  <a:srgbClr val="888888"/>
                </a:solidFill>
                <a:latin typeface="Corbel"/>
                <a:ea typeface="Corbel"/>
                <a:cs typeface="Corbel"/>
                <a:sym typeface="Corbel"/>
              </a:defRPr>
            </a:lvl6pPr>
            <a:lvl7pPr marL="2743200" marR="0" lvl="6" indent="0" algn="l" rtl="0">
              <a:spcBef>
                <a:spcPts val="280"/>
              </a:spcBef>
              <a:spcAft>
                <a:spcPts val="600"/>
              </a:spcAft>
              <a:buClr>
                <a:srgbClr val="1186C3"/>
              </a:buClr>
              <a:buFont typeface="Arial"/>
              <a:buNone/>
              <a:defRPr sz="1400" b="0" i="0" u="none" strike="noStrike" cap="none">
                <a:solidFill>
                  <a:srgbClr val="888888"/>
                </a:solidFill>
                <a:latin typeface="Corbel"/>
                <a:ea typeface="Corbel"/>
                <a:cs typeface="Corbel"/>
                <a:sym typeface="Corbel"/>
              </a:defRPr>
            </a:lvl7pPr>
            <a:lvl8pPr marL="3200400" marR="0" lvl="7" indent="0" algn="l" rtl="0">
              <a:spcBef>
                <a:spcPts val="280"/>
              </a:spcBef>
              <a:spcAft>
                <a:spcPts val="600"/>
              </a:spcAft>
              <a:buClr>
                <a:srgbClr val="1186C3"/>
              </a:buClr>
              <a:buFont typeface="Arial"/>
              <a:buNone/>
              <a:defRPr sz="1400" b="0" i="0" u="none" strike="noStrike" cap="none">
                <a:solidFill>
                  <a:srgbClr val="888888"/>
                </a:solidFill>
                <a:latin typeface="Corbel"/>
                <a:ea typeface="Corbel"/>
                <a:cs typeface="Corbel"/>
                <a:sym typeface="Corbel"/>
              </a:defRPr>
            </a:lvl8pPr>
            <a:lvl9pPr marL="3657600" marR="0" lvl="8" indent="0" algn="l" rtl="0">
              <a:spcBef>
                <a:spcPts val="280"/>
              </a:spcBef>
              <a:spcAft>
                <a:spcPts val="600"/>
              </a:spcAft>
              <a:buClr>
                <a:srgbClr val="1186C3"/>
              </a:buClr>
              <a:buFont typeface="Arial"/>
              <a:buNone/>
              <a:defRPr sz="1400" b="0" i="0" u="none" strike="noStrike" cap="none">
                <a:solidFill>
                  <a:srgbClr val="888888"/>
                </a:solidFill>
                <a:latin typeface="Corbel"/>
                <a:ea typeface="Corbel"/>
                <a:cs typeface="Corbel"/>
                <a:sym typeface="Corbel"/>
              </a:defRPr>
            </a:lvl9pPr>
          </a:lstStyle>
          <a:p>
            <a:endParaRPr/>
          </a:p>
        </p:txBody>
      </p:sp>
      <p:sp>
        <p:nvSpPr>
          <p:cNvPr id="188" name="Shape 188"/>
          <p:cNvSpPr txBox="1">
            <a:spLocks noGrp="1"/>
          </p:cNvSpPr>
          <p:nvPr>
            <p:ph type="dt" idx="10"/>
          </p:nvPr>
        </p:nvSpPr>
        <p:spPr>
          <a:xfrm>
            <a:off x="9732656" y="5883275"/>
            <a:ext cx="1143000" cy="365100"/>
          </a:xfrm>
          <a:prstGeom prst="rect">
            <a:avLst/>
          </a:prstGeom>
          <a:noFill/>
          <a:ln>
            <a:noFill/>
          </a:ln>
        </p:spPr>
        <p:txBody>
          <a:bodyPr lIns="91425" tIns="91425" rIns="91425" bIns="91425" anchor="ctr" anchorCtr="0"/>
          <a:lstStyle>
            <a:lvl1pPr marL="0" marR="0" lvl="0" indent="0" algn="r" rtl="0">
              <a:spcBef>
                <a:spcPts val="0"/>
              </a:spcBef>
              <a:buNone/>
              <a:defRPr sz="1000" b="0" i="0">
                <a:solidFill>
                  <a:schemeClr val="dk1"/>
                </a:solidFill>
                <a:latin typeface="Corbel"/>
                <a:ea typeface="Corbel"/>
                <a:cs typeface="Corbel"/>
                <a:sym typeface="Corbel"/>
              </a:defRPr>
            </a:lvl1pPr>
            <a:lvl2pPr marL="457200" marR="0" lvl="1" indent="0" algn="l" rtl="0">
              <a:spcBef>
                <a:spcPts val="0"/>
              </a:spcBef>
              <a:buNone/>
              <a:defRPr sz="1800" b="0" i="0" u="none" strike="noStrike" cap="none">
                <a:solidFill>
                  <a:schemeClr val="dk1"/>
                </a:solidFill>
                <a:latin typeface="Corbel"/>
                <a:ea typeface="Corbel"/>
                <a:cs typeface="Corbel"/>
                <a:sym typeface="Corbel"/>
              </a:defRPr>
            </a:lvl2pPr>
            <a:lvl3pPr marL="914400" marR="0" lvl="2" indent="0" algn="l" rtl="0">
              <a:spcBef>
                <a:spcPts val="0"/>
              </a:spcBef>
              <a:buNone/>
              <a:defRPr sz="1800" b="0" i="0" u="none" strike="noStrike" cap="none">
                <a:solidFill>
                  <a:schemeClr val="dk1"/>
                </a:solidFill>
                <a:latin typeface="Corbel"/>
                <a:ea typeface="Corbel"/>
                <a:cs typeface="Corbel"/>
                <a:sym typeface="Corbel"/>
              </a:defRPr>
            </a:lvl3pPr>
            <a:lvl4pPr marL="1371600" marR="0" lvl="3" indent="0" algn="l" rtl="0">
              <a:spcBef>
                <a:spcPts val="0"/>
              </a:spcBef>
              <a:buNone/>
              <a:defRPr sz="1800" b="0" i="0" u="none" strike="noStrike" cap="none">
                <a:solidFill>
                  <a:schemeClr val="dk1"/>
                </a:solidFill>
                <a:latin typeface="Corbel"/>
                <a:ea typeface="Corbel"/>
                <a:cs typeface="Corbel"/>
                <a:sym typeface="Corbel"/>
              </a:defRPr>
            </a:lvl4pPr>
            <a:lvl5pPr marL="1828800" marR="0" lvl="4" indent="0" algn="l" rtl="0">
              <a:spcBef>
                <a:spcPts val="0"/>
              </a:spcBef>
              <a:buNone/>
              <a:defRPr sz="1800" b="0" i="0" u="none" strike="noStrike" cap="none">
                <a:solidFill>
                  <a:schemeClr val="dk1"/>
                </a:solidFill>
                <a:latin typeface="Corbel"/>
                <a:ea typeface="Corbel"/>
                <a:cs typeface="Corbel"/>
                <a:sym typeface="Corbel"/>
              </a:defRPr>
            </a:lvl5pPr>
            <a:lvl6pPr marL="2286000" marR="0" lvl="5" indent="0" algn="l" rtl="0">
              <a:spcBef>
                <a:spcPts val="0"/>
              </a:spcBef>
              <a:buNone/>
              <a:defRPr sz="1800" b="0" i="0" u="none" strike="noStrike" cap="none">
                <a:solidFill>
                  <a:schemeClr val="dk1"/>
                </a:solidFill>
                <a:latin typeface="Corbel"/>
                <a:ea typeface="Corbel"/>
                <a:cs typeface="Corbel"/>
                <a:sym typeface="Corbel"/>
              </a:defRPr>
            </a:lvl6pPr>
            <a:lvl7pPr marL="2743200" marR="0" lvl="6" indent="0" algn="l" rtl="0">
              <a:spcBef>
                <a:spcPts val="0"/>
              </a:spcBef>
              <a:buNone/>
              <a:defRPr sz="1800" b="0" i="0" u="none" strike="noStrike" cap="none">
                <a:solidFill>
                  <a:schemeClr val="dk1"/>
                </a:solidFill>
                <a:latin typeface="Corbel"/>
                <a:ea typeface="Corbel"/>
                <a:cs typeface="Corbel"/>
                <a:sym typeface="Corbel"/>
              </a:defRPr>
            </a:lvl7pPr>
            <a:lvl8pPr marL="3200400" marR="0" lvl="7" indent="0" algn="l" rtl="0">
              <a:spcBef>
                <a:spcPts val="0"/>
              </a:spcBef>
              <a:buNone/>
              <a:defRPr sz="1800" b="0" i="0" u="none" strike="noStrike" cap="none">
                <a:solidFill>
                  <a:schemeClr val="dk1"/>
                </a:solidFill>
                <a:latin typeface="Corbel"/>
                <a:ea typeface="Corbel"/>
                <a:cs typeface="Corbel"/>
                <a:sym typeface="Corbel"/>
              </a:defRPr>
            </a:lvl8pPr>
            <a:lvl9pPr marL="3657600" marR="0" lvl="8" indent="0" algn="l" rtl="0">
              <a:spcBef>
                <a:spcPts val="0"/>
              </a:spcBef>
              <a:buNone/>
              <a:defRPr sz="1800" b="0" i="0" u="none" strike="noStrike" cap="none">
                <a:solidFill>
                  <a:schemeClr val="dk1"/>
                </a:solidFill>
                <a:latin typeface="Corbel"/>
                <a:ea typeface="Corbel"/>
                <a:cs typeface="Corbel"/>
                <a:sym typeface="Corbel"/>
              </a:defRPr>
            </a:lvl9pPr>
          </a:lstStyle>
          <a:p>
            <a:endParaRPr/>
          </a:p>
        </p:txBody>
      </p:sp>
      <p:sp>
        <p:nvSpPr>
          <p:cNvPr id="189" name="Shape 189"/>
          <p:cNvSpPr txBox="1">
            <a:spLocks noGrp="1"/>
          </p:cNvSpPr>
          <p:nvPr>
            <p:ph type="ftr" idx="11"/>
          </p:nvPr>
        </p:nvSpPr>
        <p:spPr>
          <a:xfrm>
            <a:off x="2572278" y="5883275"/>
            <a:ext cx="7084200" cy="365100"/>
          </a:xfrm>
          <a:prstGeom prst="rect">
            <a:avLst/>
          </a:prstGeom>
          <a:noFill/>
          <a:ln>
            <a:noFill/>
          </a:ln>
        </p:spPr>
        <p:txBody>
          <a:bodyPr lIns="91425" tIns="91425" rIns="91425" bIns="91425" anchor="ctr" anchorCtr="0"/>
          <a:lstStyle>
            <a:lvl1pPr marL="0" marR="0" lvl="0" indent="0" algn="l" rtl="0">
              <a:spcBef>
                <a:spcPts val="0"/>
              </a:spcBef>
              <a:buNone/>
              <a:defRPr sz="1000" b="0" i="0">
                <a:solidFill>
                  <a:schemeClr val="dk1"/>
                </a:solidFill>
                <a:latin typeface="Corbel"/>
                <a:ea typeface="Corbel"/>
                <a:cs typeface="Corbel"/>
                <a:sym typeface="Corbel"/>
              </a:defRPr>
            </a:lvl1pPr>
            <a:lvl2pPr marL="457200" marR="0" lvl="1" indent="0" algn="l" rtl="0">
              <a:spcBef>
                <a:spcPts val="0"/>
              </a:spcBef>
              <a:buNone/>
              <a:defRPr sz="1800" b="0" i="0" u="none" strike="noStrike" cap="none">
                <a:solidFill>
                  <a:schemeClr val="dk1"/>
                </a:solidFill>
                <a:latin typeface="Corbel"/>
                <a:ea typeface="Corbel"/>
                <a:cs typeface="Corbel"/>
                <a:sym typeface="Corbel"/>
              </a:defRPr>
            </a:lvl2pPr>
            <a:lvl3pPr marL="914400" marR="0" lvl="2" indent="0" algn="l" rtl="0">
              <a:spcBef>
                <a:spcPts val="0"/>
              </a:spcBef>
              <a:buNone/>
              <a:defRPr sz="1800" b="0" i="0" u="none" strike="noStrike" cap="none">
                <a:solidFill>
                  <a:schemeClr val="dk1"/>
                </a:solidFill>
                <a:latin typeface="Corbel"/>
                <a:ea typeface="Corbel"/>
                <a:cs typeface="Corbel"/>
                <a:sym typeface="Corbel"/>
              </a:defRPr>
            </a:lvl3pPr>
            <a:lvl4pPr marL="1371600" marR="0" lvl="3" indent="0" algn="l" rtl="0">
              <a:spcBef>
                <a:spcPts val="0"/>
              </a:spcBef>
              <a:buNone/>
              <a:defRPr sz="1800" b="0" i="0" u="none" strike="noStrike" cap="none">
                <a:solidFill>
                  <a:schemeClr val="dk1"/>
                </a:solidFill>
                <a:latin typeface="Corbel"/>
                <a:ea typeface="Corbel"/>
                <a:cs typeface="Corbel"/>
                <a:sym typeface="Corbel"/>
              </a:defRPr>
            </a:lvl4pPr>
            <a:lvl5pPr marL="1828800" marR="0" lvl="4" indent="0" algn="l" rtl="0">
              <a:spcBef>
                <a:spcPts val="0"/>
              </a:spcBef>
              <a:buNone/>
              <a:defRPr sz="1800" b="0" i="0" u="none" strike="noStrike" cap="none">
                <a:solidFill>
                  <a:schemeClr val="dk1"/>
                </a:solidFill>
                <a:latin typeface="Corbel"/>
                <a:ea typeface="Corbel"/>
                <a:cs typeface="Corbel"/>
                <a:sym typeface="Corbel"/>
              </a:defRPr>
            </a:lvl5pPr>
            <a:lvl6pPr marL="2286000" marR="0" lvl="5" indent="0" algn="l" rtl="0">
              <a:spcBef>
                <a:spcPts val="0"/>
              </a:spcBef>
              <a:buNone/>
              <a:defRPr sz="1800" b="0" i="0" u="none" strike="noStrike" cap="none">
                <a:solidFill>
                  <a:schemeClr val="dk1"/>
                </a:solidFill>
                <a:latin typeface="Corbel"/>
                <a:ea typeface="Corbel"/>
                <a:cs typeface="Corbel"/>
                <a:sym typeface="Corbel"/>
              </a:defRPr>
            </a:lvl6pPr>
            <a:lvl7pPr marL="2743200" marR="0" lvl="6" indent="0" algn="l" rtl="0">
              <a:spcBef>
                <a:spcPts val="0"/>
              </a:spcBef>
              <a:buNone/>
              <a:defRPr sz="1800" b="0" i="0" u="none" strike="noStrike" cap="none">
                <a:solidFill>
                  <a:schemeClr val="dk1"/>
                </a:solidFill>
                <a:latin typeface="Corbel"/>
                <a:ea typeface="Corbel"/>
                <a:cs typeface="Corbel"/>
                <a:sym typeface="Corbel"/>
              </a:defRPr>
            </a:lvl7pPr>
            <a:lvl8pPr marL="3200400" marR="0" lvl="7" indent="0" algn="l" rtl="0">
              <a:spcBef>
                <a:spcPts val="0"/>
              </a:spcBef>
              <a:buNone/>
              <a:defRPr sz="1800" b="0" i="0" u="none" strike="noStrike" cap="none">
                <a:solidFill>
                  <a:schemeClr val="dk1"/>
                </a:solidFill>
                <a:latin typeface="Corbel"/>
                <a:ea typeface="Corbel"/>
                <a:cs typeface="Corbel"/>
                <a:sym typeface="Corbel"/>
              </a:defRPr>
            </a:lvl8pPr>
            <a:lvl9pPr marL="3657600" marR="0" lvl="8" indent="0" algn="l" rtl="0">
              <a:spcBef>
                <a:spcPts val="0"/>
              </a:spcBef>
              <a:buNone/>
              <a:defRPr sz="1800" b="0" i="0" u="none" strike="noStrike" cap="none">
                <a:solidFill>
                  <a:schemeClr val="dk1"/>
                </a:solidFill>
                <a:latin typeface="Corbel"/>
                <a:ea typeface="Corbel"/>
                <a:cs typeface="Corbel"/>
                <a:sym typeface="Corbel"/>
              </a:defRPr>
            </a:lvl9pPr>
          </a:lstStyle>
          <a:p>
            <a:endParaRPr/>
          </a:p>
        </p:txBody>
      </p:sp>
      <p:sp>
        <p:nvSpPr>
          <p:cNvPr id="190" name="Shape 190"/>
          <p:cNvSpPr txBox="1">
            <a:spLocks noGrp="1"/>
          </p:cNvSpPr>
          <p:nvPr>
            <p:ph type="sldNum" idx="12"/>
          </p:nvPr>
        </p:nvSpPr>
        <p:spPr>
          <a:xfrm>
            <a:off x="10951856" y="5883275"/>
            <a:ext cx="551100" cy="36510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000" b="0" i="0">
                <a:solidFill>
                  <a:schemeClr val="dk1"/>
                </a:solidFill>
                <a:latin typeface="Corbel"/>
                <a:ea typeface="Corbel"/>
                <a:cs typeface="Corbel"/>
                <a:sym typeface="Corbel"/>
              </a:rPr>
              <a:t>‹#›</a:t>
            </a:fld>
            <a:endParaRPr lang="en-US" sz="1000" b="0" i="0">
              <a:solidFill>
                <a:schemeClr val="dk1"/>
              </a:solidFill>
              <a:latin typeface="Corbel"/>
              <a:ea typeface="Corbel"/>
              <a:cs typeface="Corbel"/>
              <a:sym typeface="Corbe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191"/>
        <p:cNvGrpSpPr/>
        <p:nvPr/>
      </p:nvGrpSpPr>
      <p:grpSpPr>
        <a:xfrm>
          <a:off x="0" y="0"/>
          <a:ext cx="0" cy="0"/>
          <a:chOff x="0" y="0"/>
          <a:chExt cx="0" cy="0"/>
        </a:xfrm>
      </p:grpSpPr>
      <p:sp>
        <p:nvSpPr>
          <p:cNvPr id="192" name="Shape 192"/>
          <p:cNvSpPr txBox="1">
            <a:spLocks noGrp="1"/>
          </p:cNvSpPr>
          <p:nvPr>
            <p:ph type="title"/>
          </p:nvPr>
        </p:nvSpPr>
        <p:spPr>
          <a:xfrm>
            <a:off x="1484311" y="685800"/>
            <a:ext cx="10018800" cy="17526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orbel"/>
              <a:buNone/>
              <a:defRPr sz="4000" b="0" i="0" u="none" strike="noStrike" cap="none">
                <a:solidFill>
                  <a:schemeClr val="dk1"/>
                </a:solidFill>
                <a:latin typeface="Corbel"/>
                <a:ea typeface="Corbel"/>
                <a:cs typeface="Corbel"/>
                <a:sym typeface="Corbel"/>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193" name="Shape 193"/>
          <p:cNvSpPr txBox="1">
            <a:spLocks noGrp="1"/>
          </p:cNvSpPr>
          <p:nvPr>
            <p:ph type="body" idx="1"/>
          </p:nvPr>
        </p:nvSpPr>
        <p:spPr>
          <a:xfrm>
            <a:off x="1484312" y="2666999"/>
            <a:ext cx="4895100" cy="3124200"/>
          </a:xfrm>
          <a:prstGeom prst="rect">
            <a:avLst/>
          </a:prstGeom>
          <a:noFill/>
          <a:ln>
            <a:noFill/>
          </a:ln>
        </p:spPr>
        <p:txBody>
          <a:bodyPr lIns="91425" tIns="91425" rIns="91425" bIns="91425" anchor="ctr" anchorCtr="0"/>
          <a:lstStyle>
            <a:lvl1pPr marL="285750" marR="0" lvl="0" indent="-120015" algn="l" rtl="0">
              <a:spcBef>
                <a:spcPts val="360"/>
              </a:spcBef>
              <a:spcAft>
                <a:spcPts val="600"/>
              </a:spcAft>
              <a:buClr>
                <a:srgbClr val="1186C3"/>
              </a:buClr>
              <a:buSzPct val="145000"/>
              <a:buFont typeface="Arial"/>
              <a:buChar char="•"/>
              <a:defRPr sz="1800" b="0" i="0" u="none" strike="noStrike" cap="none">
                <a:solidFill>
                  <a:schemeClr val="dk1"/>
                </a:solidFill>
                <a:latin typeface="Corbel"/>
                <a:ea typeface="Corbel"/>
                <a:cs typeface="Corbel"/>
                <a:sym typeface="Corbel"/>
              </a:defRPr>
            </a:lvl1pPr>
            <a:lvl2pPr marL="742950" marR="0" lvl="1" indent="-138430" algn="l" rtl="0">
              <a:spcBef>
                <a:spcPts val="320"/>
              </a:spcBef>
              <a:spcAft>
                <a:spcPts val="600"/>
              </a:spcAft>
              <a:buClr>
                <a:srgbClr val="1186C3"/>
              </a:buClr>
              <a:buSzPct val="145000"/>
              <a:buFont typeface="Arial"/>
              <a:buChar char="•"/>
              <a:defRPr sz="1600" b="0" i="0" u="none" strike="noStrike" cap="none">
                <a:solidFill>
                  <a:schemeClr val="dk1"/>
                </a:solidFill>
                <a:latin typeface="Corbel"/>
                <a:ea typeface="Corbel"/>
                <a:cs typeface="Corbel"/>
                <a:sym typeface="Corbel"/>
              </a:defRPr>
            </a:lvl2pPr>
            <a:lvl3pPr marL="1200150" marR="0" lvl="2" indent="-156844" algn="l" rtl="0">
              <a:spcBef>
                <a:spcPts val="280"/>
              </a:spcBef>
              <a:spcAft>
                <a:spcPts val="600"/>
              </a:spcAft>
              <a:buClr>
                <a:srgbClr val="1186C3"/>
              </a:buClr>
              <a:buSzPct val="145000"/>
              <a:buFont typeface="Arial"/>
              <a:buChar char="•"/>
              <a:defRPr sz="1400" b="0" i="0" u="none" strike="noStrike" cap="none">
                <a:solidFill>
                  <a:schemeClr val="dk1"/>
                </a:solidFill>
                <a:latin typeface="Corbel"/>
                <a:ea typeface="Corbel"/>
                <a:cs typeface="Corbel"/>
                <a:sym typeface="Corbel"/>
              </a:defRPr>
            </a:lvl3pPr>
            <a:lvl4pPr marL="1543050" marR="0" lvl="3" indent="-60960" algn="l" rtl="0">
              <a:spcBef>
                <a:spcPts val="240"/>
              </a:spcBef>
              <a:spcAft>
                <a:spcPts val="600"/>
              </a:spcAft>
              <a:buClr>
                <a:srgbClr val="1186C3"/>
              </a:buClr>
              <a:buSzPct val="145000"/>
              <a:buFont typeface="Arial"/>
              <a:buChar char="•"/>
              <a:defRPr sz="1200" b="0" i="0" u="none" strike="noStrike" cap="none">
                <a:solidFill>
                  <a:schemeClr val="dk1"/>
                </a:solidFill>
                <a:latin typeface="Corbel"/>
                <a:ea typeface="Corbel"/>
                <a:cs typeface="Corbel"/>
                <a:sym typeface="Corbel"/>
              </a:defRPr>
            </a:lvl4pPr>
            <a:lvl5pPr marL="2000250" marR="0" lvl="4" indent="-60960" algn="l" rtl="0">
              <a:spcBef>
                <a:spcPts val="240"/>
              </a:spcBef>
              <a:spcAft>
                <a:spcPts val="600"/>
              </a:spcAft>
              <a:buClr>
                <a:srgbClr val="1186C3"/>
              </a:buClr>
              <a:buSzPct val="145000"/>
              <a:buFont typeface="Arial"/>
              <a:buChar char="•"/>
              <a:defRPr sz="1200" b="0" i="0" u="none" strike="noStrike" cap="none">
                <a:solidFill>
                  <a:schemeClr val="dk1"/>
                </a:solidFill>
                <a:latin typeface="Corbel"/>
                <a:ea typeface="Corbel"/>
                <a:cs typeface="Corbel"/>
                <a:sym typeface="Corbel"/>
              </a:defRPr>
            </a:lvl5pPr>
            <a:lvl6pPr marL="2514600" marR="0" lvl="5" indent="-118110" algn="l" rtl="0">
              <a:spcBef>
                <a:spcPts val="240"/>
              </a:spcBef>
              <a:spcAft>
                <a:spcPts val="600"/>
              </a:spcAft>
              <a:buClr>
                <a:srgbClr val="1186C3"/>
              </a:buClr>
              <a:buSzPct val="145000"/>
              <a:buFont typeface="Arial"/>
              <a:buChar char="•"/>
              <a:defRPr sz="1200" b="0" i="0" u="none" strike="noStrike" cap="none">
                <a:solidFill>
                  <a:schemeClr val="dk1"/>
                </a:solidFill>
                <a:latin typeface="Corbel"/>
                <a:ea typeface="Corbel"/>
                <a:cs typeface="Corbel"/>
                <a:sym typeface="Corbel"/>
              </a:defRPr>
            </a:lvl6pPr>
            <a:lvl7pPr marL="2971800" marR="0" lvl="6" indent="-118110" algn="l" rtl="0">
              <a:spcBef>
                <a:spcPts val="240"/>
              </a:spcBef>
              <a:spcAft>
                <a:spcPts val="600"/>
              </a:spcAft>
              <a:buClr>
                <a:srgbClr val="1186C3"/>
              </a:buClr>
              <a:buSzPct val="145000"/>
              <a:buFont typeface="Arial"/>
              <a:buChar char="•"/>
              <a:defRPr sz="1200" b="0" i="0" u="none" strike="noStrike" cap="none">
                <a:solidFill>
                  <a:schemeClr val="dk1"/>
                </a:solidFill>
                <a:latin typeface="Corbel"/>
                <a:ea typeface="Corbel"/>
                <a:cs typeface="Corbel"/>
                <a:sym typeface="Corbel"/>
              </a:defRPr>
            </a:lvl7pPr>
            <a:lvl8pPr marL="3429000" marR="0" lvl="7" indent="-118109" algn="l" rtl="0">
              <a:spcBef>
                <a:spcPts val="240"/>
              </a:spcBef>
              <a:spcAft>
                <a:spcPts val="600"/>
              </a:spcAft>
              <a:buClr>
                <a:srgbClr val="1186C3"/>
              </a:buClr>
              <a:buSzPct val="145000"/>
              <a:buFont typeface="Arial"/>
              <a:buChar char="•"/>
              <a:defRPr sz="1200" b="0" i="0" u="none" strike="noStrike" cap="none">
                <a:solidFill>
                  <a:schemeClr val="dk1"/>
                </a:solidFill>
                <a:latin typeface="Corbel"/>
                <a:ea typeface="Corbel"/>
                <a:cs typeface="Corbel"/>
                <a:sym typeface="Corbel"/>
              </a:defRPr>
            </a:lvl8pPr>
            <a:lvl9pPr marL="3886200" marR="0" lvl="8" indent="-118109" algn="l" rtl="0">
              <a:spcBef>
                <a:spcPts val="240"/>
              </a:spcBef>
              <a:spcAft>
                <a:spcPts val="600"/>
              </a:spcAft>
              <a:buClr>
                <a:srgbClr val="1186C3"/>
              </a:buClr>
              <a:buSzPct val="145000"/>
              <a:buFont typeface="Arial"/>
              <a:buChar char="•"/>
              <a:defRPr sz="1200" b="0" i="0" u="none" strike="noStrike" cap="none">
                <a:solidFill>
                  <a:schemeClr val="dk1"/>
                </a:solidFill>
                <a:latin typeface="Corbel"/>
                <a:ea typeface="Corbel"/>
                <a:cs typeface="Corbel"/>
                <a:sym typeface="Corbel"/>
              </a:defRPr>
            </a:lvl9pPr>
          </a:lstStyle>
          <a:p>
            <a:endParaRPr/>
          </a:p>
        </p:txBody>
      </p:sp>
      <p:sp>
        <p:nvSpPr>
          <p:cNvPr id="194" name="Shape 194"/>
          <p:cNvSpPr txBox="1">
            <a:spLocks noGrp="1"/>
          </p:cNvSpPr>
          <p:nvPr>
            <p:ph type="body" idx="2"/>
          </p:nvPr>
        </p:nvSpPr>
        <p:spPr>
          <a:xfrm>
            <a:off x="6607967" y="2667000"/>
            <a:ext cx="4895100" cy="3124200"/>
          </a:xfrm>
          <a:prstGeom prst="rect">
            <a:avLst/>
          </a:prstGeom>
          <a:noFill/>
          <a:ln>
            <a:noFill/>
          </a:ln>
        </p:spPr>
        <p:txBody>
          <a:bodyPr lIns="91425" tIns="91425" rIns="91425" bIns="91425" anchor="ctr" anchorCtr="0"/>
          <a:lstStyle>
            <a:lvl1pPr marL="285750" marR="0" lvl="0" indent="-120015" algn="l" rtl="0">
              <a:spcBef>
                <a:spcPts val="360"/>
              </a:spcBef>
              <a:spcAft>
                <a:spcPts val="600"/>
              </a:spcAft>
              <a:buClr>
                <a:srgbClr val="1186C3"/>
              </a:buClr>
              <a:buSzPct val="145000"/>
              <a:buFont typeface="Arial"/>
              <a:buChar char="•"/>
              <a:defRPr sz="1800" b="0" i="0" u="none" strike="noStrike" cap="none">
                <a:solidFill>
                  <a:schemeClr val="dk1"/>
                </a:solidFill>
                <a:latin typeface="Corbel"/>
                <a:ea typeface="Corbel"/>
                <a:cs typeface="Corbel"/>
                <a:sym typeface="Corbel"/>
              </a:defRPr>
            </a:lvl1pPr>
            <a:lvl2pPr marL="742950" marR="0" lvl="1" indent="-138430" algn="l" rtl="0">
              <a:spcBef>
                <a:spcPts val="320"/>
              </a:spcBef>
              <a:spcAft>
                <a:spcPts val="600"/>
              </a:spcAft>
              <a:buClr>
                <a:srgbClr val="1186C3"/>
              </a:buClr>
              <a:buSzPct val="145000"/>
              <a:buFont typeface="Arial"/>
              <a:buChar char="•"/>
              <a:defRPr sz="1600" b="0" i="0" u="none" strike="noStrike" cap="none">
                <a:solidFill>
                  <a:schemeClr val="dk1"/>
                </a:solidFill>
                <a:latin typeface="Corbel"/>
                <a:ea typeface="Corbel"/>
                <a:cs typeface="Corbel"/>
                <a:sym typeface="Corbel"/>
              </a:defRPr>
            </a:lvl2pPr>
            <a:lvl3pPr marL="1200150" marR="0" lvl="2" indent="-156844" algn="l" rtl="0">
              <a:spcBef>
                <a:spcPts val="280"/>
              </a:spcBef>
              <a:spcAft>
                <a:spcPts val="600"/>
              </a:spcAft>
              <a:buClr>
                <a:srgbClr val="1186C3"/>
              </a:buClr>
              <a:buSzPct val="145000"/>
              <a:buFont typeface="Arial"/>
              <a:buChar char="•"/>
              <a:defRPr sz="1400" b="0" i="0" u="none" strike="noStrike" cap="none">
                <a:solidFill>
                  <a:schemeClr val="dk1"/>
                </a:solidFill>
                <a:latin typeface="Corbel"/>
                <a:ea typeface="Corbel"/>
                <a:cs typeface="Corbel"/>
                <a:sym typeface="Corbel"/>
              </a:defRPr>
            </a:lvl3pPr>
            <a:lvl4pPr marL="1543050" marR="0" lvl="3" indent="-60960" algn="l" rtl="0">
              <a:spcBef>
                <a:spcPts val="240"/>
              </a:spcBef>
              <a:spcAft>
                <a:spcPts val="600"/>
              </a:spcAft>
              <a:buClr>
                <a:srgbClr val="1186C3"/>
              </a:buClr>
              <a:buSzPct val="145000"/>
              <a:buFont typeface="Arial"/>
              <a:buChar char="•"/>
              <a:defRPr sz="1200" b="0" i="0" u="none" strike="noStrike" cap="none">
                <a:solidFill>
                  <a:schemeClr val="dk1"/>
                </a:solidFill>
                <a:latin typeface="Corbel"/>
                <a:ea typeface="Corbel"/>
                <a:cs typeface="Corbel"/>
                <a:sym typeface="Corbel"/>
              </a:defRPr>
            </a:lvl4pPr>
            <a:lvl5pPr marL="2000250" marR="0" lvl="4" indent="-60960" algn="l" rtl="0">
              <a:spcBef>
                <a:spcPts val="240"/>
              </a:spcBef>
              <a:spcAft>
                <a:spcPts val="600"/>
              </a:spcAft>
              <a:buClr>
                <a:srgbClr val="1186C3"/>
              </a:buClr>
              <a:buSzPct val="145000"/>
              <a:buFont typeface="Arial"/>
              <a:buChar char="•"/>
              <a:defRPr sz="1200" b="0" i="0" u="none" strike="noStrike" cap="none">
                <a:solidFill>
                  <a:schemeClr val="dk1"/>
                </a:solidFill>
                <a:latin typeface="Corbel"/>
                <a:ea typeface="Corbel"/>
                <a:cs typeface="Corbel"/>
                <a:sym typeface="Corbel"/>
              </a:defRPr>
            </a:lvl5pPr>
            <a:lvl6pPr marL="2514600" marR="0" lvl="5" indent="-118110" algn="l" rtl="0">
              <a:spcBef>
                <a:spcPts val="240"/>
              </a:spcBef>
              <a:spcAft>
                <a:spcPts val="600"/>
              </a:spcAft>
              <a:buClr>
                <a:srgbClr val="1186C3"/>
              </a:buClr>
              <a:buSzPct val="145000"/>
              <a:buFont typeface="Arial"/>
              <a:buChar char="•"/>
              <a:defRPr sz="1200" b="0" i="0" u="none" strike="noStrike" cap="none">
                <a:solidFill>
                  <a:schemeClr val="dk1"/>
                </a:solidFill>
                <a:latin typeface="Corbel"/>
                <a:ea typeface="Corbel"/>
                <a:cs typeface="Corbel"/>
                <a:sym typeface="Corbel"/>
              </a:defRPr>
            </a:lvl6pPr>
            <a:lvl7pPr marL="2971800" marR="0" lvl="6" indent="-118110" algn="l" rtl="0">
              <a:spcBef>
                <a:spcPts val="240"/>
              </a:spcBef>
              <a:spcAft>
                <a:spcPts val="600"/>
              </a:spcAft>
              <a:buClr>
                <a:srgbClr val="1186C3"/>
              </a:buClr>
              <a:buSzPct val="145000"/>
              <a:buFont typeface="Arial"/>
              <a:buChar char="•"/>
              <a:defRPr sz="1200" b="0" i="0" u="none" strike="noStrike" cap="none">
                <a:solidFill>
                  <a:schemeClr val="dk1"/>
                </a:solidFill>
                <a:latin typeface="Corbel"/>
                <a:ea typeface="Corbel"/>
                <a:cs typeface="Corbel"/>
                <a:sym typeface="Corbel"/>
              </a:defRPr>
            </a:lvl7pPr>
            <a:lvl8pPr marL="3429000" marR="0" lvl="7" indent="-118109" algn="l" rtl="0">
              <a:spcBef>
                <a:spcPts val="240"/>
              </a:spcBef>
              <a:spcAft>
                <a:spcPts val="600"/>
              </a:spcAft>
              <a:buClr>
                <a:srgbClr val="1186C3"/>
              </a:buClr>
              <a:buSzPct val="145000"/>
              <a:buFont typeface="Arial"/>
              <a:buChar char="•"/>
              <a:defRPr sz="1200" b="0" i="0" u="none" strike="noStrike" cap="none">
                <a:solidFill>
                  <a:schemeClr val="dk1"/>
                </a:solidFill>
                <a:latin typeface="Corbel"/>
                <a:ea typeface="Corbel"/>
                <a:cs typeface="Corbel"/>
                <a:sym typeface="Corbel"/>
              </a:defRPr>
            </a:lvl8pPr>
            <a:lvl9pPr marL="3886200" marR="0" lvl="8" indent="-118109" algn="l" rtl="0">
              <a:spcBef>
                <a:spcPts val="240"/>
              </a:spcBef>
              <a:spcAft>
                <a:spcPts val="600"/>
              </a:spcAft>
              <a:buClr>
                <a:srgbClr val="1186C3"/>
              </a:buClr>
              <a:buSzPct val="145000"/>
              <a:buFont typeface="Arial"/>
              <a:buChar char="•"/>
              <a:defRPr sz="1200" b="0" i="0" u="none" strike="noStrike" cap="none">
                <a:solidFill>
                  <a:schemeClr val="dk1"/>
                </a:solidFill>
                <a:latin typeface="Corbel"/>
                <a:ea typeface="Corbel"/>
                <a:cs typeface="Corbel"/>
                <a:sym typeface="Corbel"/>
              </a:defRPr>
            </a:lvl9pPr>
          </a:lstStyle>
          <a:p>
            <a:endParaRPr/>
          </a:p>
        </p:txBody>
      </p:sp>
      <p:sp>
        <p:nvSpPr>
          <p:cNvPr id="195" name="Shape 195"/>
          <p:cNvSpPr txBox="1">
            <a:spLocks noGrp="1"/>
          </p:cNvSpPr>
          <p:nvPr>
            <p:ph type="dt" idx="10"/>
          </p:nvPr>
        </p:nvSpPr>
        <p:spPr>
          <a:xfrm>
            <a:off x="9732656" y="5883275"/>
            <a:ext cx="1143000" cy="365100"/>
          </a:xfrm>
          <a:prstGeom prst="rect">
            <a:avLst/>
          </a:prstGeom>
          <a:noFill/>
          <a:ln>
            <a:noFill/>
          </a:ln>
        </p:spPr>
        <p:txBody>
          <a:bodyPr lIns="91425" tIns="91425" rIns="91425" bIns="91425" anchor="ctr" anchorCtr="0"/>
          <a:lstStyle>
            <a:lvl1pPr marL="0" marR="0" lvl="0" indent="0" algn="r" rtl="0">
              <a:spcBef>
                <a:spcPts val="0"/>
              </a:spcBef>
              <a:buNone/>
              <a:defRPr sz="1000" b="0" i="0">
                <a:solidFill>
                  <a:schemeClr val="dk1"/>
                </a:solidFill>
                <a:latin typeface="Corbel"/>
                <a:ea typeface="Corbel"/>
                <a:cs typeface="Corbel"/>
                <a:sym typeface="Corbel"/>
              </a:defRPr>
            </a:lvl1pPr>
            <a:lvl2pPr marL="457200" marR="0" lvl="1" indent="0" algn="l" rtl="0">
              <a:spcBef>
                <a:spcPts val="0"/>
              </a:spcBef>
              <a:buNone/>
              <a:defRPr sz="1800" b="0" i="0" u="none" strike="noStrike" cap="none">
                <a:solidFill>
                  <a:schemeClr val="dk1"/>
                </a:solidFill>
                <a:latin typeface="Corbel"/>
                <a:ea typeface="Corbel"/>
                <a:cs typeface="Corbel"/>
                <a:sym typeface="Corbel"/>
              </a:defRPr>
            </a:lvl2pPr>
            <a:lvl3pPr marL="914400" marR="0" lvl="2" indent="0" algn="l" rtl="0">
              <a:spcBef>
                <a:spcPts val="0"/>
              </a:spcBef>
              <a:buNone/>
              <a:defRPr sz="1800" b="0" i="0" u="none" strike="noStrike" cap="none">
                <a:solidFill>
                  <a:schemeClr val="dk1"/>
                </a:solidFill>
                <a:latin typeface="Corbel"/>
                <a:ea typeface="Corbel"/>
                <a:cs typeface="Corbel"/>
                <a:sym typeface="Corbel"/>
              </a:defRPr>
            </a:lvl3pPr>
            <a:lvl4pPr marL="1371600" marR="0" lvl="3" indent="0" algn="l" rtl="0">
              <a:spcBef>
                <a:spcPts val="0"/>
              </a:spcBef>
              <a:buNone/>
              <a:defRPr sz="1800" b="0" i="0" u="none" strike="noStrike" cap="none">
                <a:solidFill>
                  <a:schemeClr val="dk1"/>
                </a:solidFill>
                <a:latin typeface="Corbel"/>
                <a:ea typeface="Corbel"/>
                <a:cs typeface="Corbel"/>
                <a:sym typeface="Corbel"/>
              </a:defRPr>
            </a:lvl4pPr>
            <a:lvl5pPr marL="1828800" marR="0" lvl="4" indent="0" algn="l" rtl="0">
              <a:spcBef>
                <a:spcPts val="0"/>
              </a:spcBef>
              <a:buNone/>
              <a:defRPr sz="1800" b="0" i="0" u="none" strike="noStrike" cap="none">
                <a:solidFill>
                  <a:schemeClr val="dk1"/>
                </a:solidFill>
                <a:latin typeface="Corbel"/>
                <a:ea typeface="Corbel"/>
                <a:cs typeface="Corbel"/>
                <a:sym typeface="Corbel"/>
              </a:defRPr>
            </a:lvl5pPr>
            <a:lvl6pPr marL="2286000" marR="0" lvl="5" indent="0" algn="l" rtl="0">
              <a:spcBef>
                <a:spcPts val="0"/>
              </a:spcBef>
              <a:buNone/>
              <a:defRPr sz="1800" b="0" i="0" u="none" strike="noStrike" cap="none">
                <a:solidFill>
                  <a:schemeClr val="dk1"/>
                </a:solidFill>
                <a:latin typeface="Corbel"/>
                <a:ea typeface="Corbel"/>
                <a:cs typeface="Corbel"/>
                <a:sym typeface="Corbel"/>
              </a:defRPr>
            </a:lvl6pPr>
            <a:lvl7pPr marL="2743200" marR="0" lvl="6" indent="0" algn="l" rtl="0">
              <a:spcBef>
                <a:spcPts val="0"/>
              </a:spcBef>
              <a:buNone/>
              <a:defRPr sz="1800" b="0" i="0" u="none" strike="noStrike" cap="none">
                <a:solidFill>
                  <a:schemeClr val="dk1"/>
                </a:solidFill>
                <a:latin typeface="Corbel"/>
                <a:ea typeface="Corbel"/>
                <a:cs typeface="Corbel"/>
                <a:sym typeface="Corbel"/>
              </a:defRPr>
            </a:lvl7pPr>
            <a:lvl8pPr marL="3200400" marR="0" lvl="7" indent="0" algn="l" rtl="0">
              <a:spcBef>
                <a:spcPts val="0"/>
              </a:spcBef>
              <a:buNone/>
              <a:defRPr sz="1800" b="0" i="0" u="none" strike="noStrike" cap="none">
                <a:solidFill>
                  <a:schemeClr val="dk1"/>
                </a:solidFill>
                <a:latin typeface="Corbel"/>
                <a:ea typeface="Corbel"/>
                <a:cs typeface="Corbel"/>
                <a:sym typeface="Corbel"/>
              </a:defRPr>
            </a:lvl8pPr>
            <a:lvl9pPr marL="3657600" marR="0" lvl="8" indent="0" algn="l" rtl="0">
              <a:spcBef>
                <a:spcPts val="0"/>
              </a:spcBef>
              <a:buNone/>
              <a:defRPr sz="1800" b="0" i="0" u="none" strike="noStrike" cap="none">
                <a:solidFill>
                  <a:schemeClr val="dk1"/>
                </a:solidFill>
                <a:latin typeface="Corbel"/>
                <a:ea typeface="Corbel"/>
                <a:cs typeface="Corbel"/>
                <a:sym typeface="Corbel"/>
              </a:defRPr>
            </a:lvl9pPr>
          </a:lstStyle>
          <a:p>
            <a:endParaRPr/>
          </a:p>
        </p:txBody>
      </p:sp>
      <p:sp>
        <p:nvSpPr>
          <p:cNvPr id="196" name="Shape 196"/>
          <p:cNvSpPr txBox="1">
            <a:spLocks noGrp="1"/>
          </p:cNvSpPr>
          <p:nvPr>
            <p:ph type="ftr" idx="11"/>
          </p:nvPr>
        </p:nvSpPr>
        <p:spPr>
          <a:xfrm>
            <a:off x="2572278" y="5883275"/>
            <a:ext cx="7084200" cy="365100"/>
          </a:xfrm>
          <a:prstGeom prst="rect">
            <a:avLst/>
          </a:prstGeom>
          <a:noFill/>
          <a:ln>
            <a:noFill/>
          </a:ln>
        </p:spPr>
        <p:txBody>
          <a:bodyPr lIns="91425" tIns="91425" rIns="91425" bIns="91425" anchor="ctr" anchorCtr="0"/>
          <a:lstStyle>
            <a:lvl1pPr marL="0" marR="0" lvl="0" indent="0" algn="l" rtl="0">
              <a:spcBef>
                <a:spcPts val="0"/>
              </a:spcBef>
              <a:buNone/>
              <a:defRPr sz="1000" b="0" i="0">
                <a:solidFill>
                  <a:schemeClr val="dk1"/>
                </a:solidFill>
                <a:latin typeface="Corbel"/>
                <a:ea typeface="Corbel"/>
                <a:cs typeface="Corbel"/>
                <a:sym typeface="Corbel"/>
              </a:defRPr>
            </a:lvl1pPr>
            <a:lvl2pPr marL="457200" marR="0" lvl="1" indent="0" algn="l" rtl="0">
              <a:spcBef>
                <a:spcPts val="0"/>
              </a:spcBef>
              <a:buNone/>
              <a:defRPr sz="1800" b="0" i="0" u="none" strike="noStrike" cap="none">
                <a:solidFill>
                  <a:schemeClr val="dk1"/>
                </a:solidFill>
                <a:latin typeface="Corbel"/>
                <a:ea typeface="Corbel"/>
                <a:cs typeface="Corbel"/>
                <a:sym typeface="Corbel"/>
              </a:defRPr>
            </a:lvl2pPr>
            <a:lvl3pPr marL="914400" marR="0" lvl="2" indent="0" algn="l" rtl="0">
              <a:spcBef>
                <a:spcPts val="0"/>
              </a:spcBef>
              <a:buNone/>
              <a:defRPr sz="1800" b="0" i="0" u="none" strike="noStrike" cap="none">
                <a:solidFill>
                  <a:schemeClr val="dk1"/>
                </a:solidFill>
                <a:latin typeface="Corbel"/>
                <a:ea typeface="Corbel"/>
                <a:cs typeface="Corbel"/>
                <a:sym typeface="Corbel"/>
              </a:defRPr>
            </a:lvl3pPr>
            <a:lvl4pPr marL="1371600" marR="0" lvl="3" indent="0" algn="l" rtl="0">
              <a:spcBef>
                <a:spcPts val="0"/>
              </a:spcBef>
              <a:buNone/>
              <a:defRPr sz="1800" b="0" i="0" u="none" strike="noStrike" cap="none">
                <a:solidFill>
                  <a:schemeClr val="dk1"/>
                </a:solidFill>
                <a:latin typeface="Corbel"/>
                <a:ea typeface="Corbel"/>
                <a:cs typeface="Corbel"/>
                <a:sym typeface="Corbel"/>
              </a:defRPr>
            </a:lvl4pPr>
            <a:lvl5pPr marL="1828800" marR="0" lvl="4" indent="0" algn="l" rtl="0">
              <a:spcBef>
                <a:spcPts val="0"/>
              </a:spcBef>
              <a:buNone/>
              <a:defRPr sz="1800" b="0" i="0" u="none" strike="noStrike" cap="none">
                <a:solidFill>
                  <a:schemeClr val="dk1"/>
                </a:solidFill>
                <a:latin typeface="Corbel"/>
                <a:ea typeface="Corbel"/>
                <a:cs typeface="Corbel"/>
                <a:sym typeface="Corbel"/>
              </a:defRPr>
            </a:lvl5pPr>
            <a:lvl6pPr marL="2286000" marR="0" lvl="5" indent="0" algn="l" rtl="0">
              <a:spcBef>
                <a:spcPts val="0"/>
              </a:spcBef>
              <a:buNone/>
              <a:defRPr sz="1800" b="0" i="0" u="none" strike="noStrike" cap="none">
                <a:solidFill>
                  <a:schemeClr val="dk1"/>
                </a:solidFill>
                <a:latin typeface="Corbel"/>
                <a:ea typeface="Corbel"/>
                <a:cs typeface="Corbel"/>
                <a:sym typeface="Corbel"/>
              </a:defRPr>
            </a:lvl6pPr>
            <a:lvl7pPr marL="2743200" marR="0" lvl="6" indent="0" algn="l" rtl="0">
              <a:spcBef>
                <a:spcPts val="0"/>
              </a:spcBef>
              <a:buNone/>
              <a:defRPr sz="1800" b="0" i="0" u="none" strike="noStrike" cap="none">
                <a:solidFill>
                  <a:schemeClr val="dk1"/>
                </a:solidFill>
                <a:latin typeface="Corbel"/>
                <a:ea typeface="Corbel"/>
                <a:cs typeface="Corbel"/>
                <a:sym typeface="Corbel"/>
              </a:defRPr>
            </a:lvl7pPr>
            <a:lvl8pPr marL="3200400" marR="0" lvl="7" indent="0" algn="l" rtl="0">
              <a:spcBef>
                <a:spcPts val="0"/>
              </a:spcBef>
              <a:buNone/>
              <a:defRPr sz="1800" b="0" i="0" u="none" strike="noStrike" cap="none">
                <a:solidFill>
                  <a:schemeClr val="dk1"/>
                </a:solidFill>
                <a:latin typeface="Corbel"/>
                <a:ea typeface="Corbel"/>
                <a:cs typeface="Corbel"/>
                <a:sym typeface="Corbel"/>
              </a:defRPr>
            </a:lvl8pPr>
            <a:lvl9pPr marL="3657600" marR="0" lvl="8" indent="0" algn="l" rtl="0">
              <a:spcBef>
                <a:spcPts val="0"/>
              </a:spcBef>
              <a:buNone/>
              <a:defRPr sz="1800" b="0" i="0" u="none" strike="noStrike" cap="none">
                <a:solidFill>
                  <a:schemeClr val="dk1"/>
                </a:solidFill>
                <a:latin typeface="Corbel"/>
                <a:ea typeface="Corbel"/>
                <a:cs typeface="Corbel"/>
                <a:sym typeface="Corbel"/>
              </a:defRPr>
            </a:lvl9pPr>
          </a:lstStyle>
          <a:p>
            <a:endParaRPr/>
          </a:p>
        </p:txBody>
      </p:sp>
      <p:sp>
        <p:nvSpPr>
          <p:cNvPr id="197" name="Shape 197"/>
          <p:cNvSpPr txBox="1">
            <a:spLocks noGrp="1"/>
          </p:cNvSpPr>
          <p:nvPr>
            <p:ph type="sldNum" idx="12"/>
          </p:nvPr>
        </p:nvSpPr>
        <p:spPr>
          <a:xfrm>
            <a:off x="10951856" y="5883275"/>
            <a:ext cx="551100" cy="36510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000" b="0" i="0">
                <a:solidFill>
                  <a:schemeClr val="dk1"/>
                </a:solidFill>
                <a:latin typeface="Corbel"/>
                <a:ea typeface="Corbel"/>
                <a:cs typeface="Corbel"/>
                <a:sym typeface="Corbel"/>
              </a:rPr>
              <a:t>‹#›</a:t>
            </a:fld>
            <a:endParaRPr lang="en-US" sz="1000" b="0" i="0">
              <a:solidFill>
                <a:schemeClr val="dk1"/>
              </a:solidFill>
              <a:latin typeface="Corbel"/>
              <a:ea typeface="Corbel"/>
              <a:cs typeface="Corbel"/>
              <a:sym typeface="Corbe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198"/>
        <p:cNvGrpSpPr/>
        <p:nvPr/>
      </p:nvGrpSpPr>
      <p:grpSpPr>
        <a:xfrm>
          <a:off x="0" y="0"/>
          <a:ext cx="0" cy="0"/>
          <a:chOff x="0" y="0"/>
          <a:chExt cx="0" cy="0"/>
        </a:xfrm>
      </p:grpSpPr>
      <p:sp>
        <p:nvSpPr>
          <p:cNvPr id="199" name="Shape 199"/>
          <p:cNvSpPr txBox="1">
            <a:spLocks noGrp="1"/>
          </p:cNvSpPr>
          <p:nvPr>
            <p:ph type="title"/>
          </p:nvPr>
        </p:nvSpPr>
        <p:spPr>
          <a:xfrm>
            <a:off x="1484311" y="685800"/>
            <a:ext cx="10018800" cy="17526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orbel"/>
              <a:buNone/>
              <a:defRPr sz="4000" b="0" i="0" u="none" strike="noStrike" cap="none">
                <a:solidFill>
                  <a:schemeClr val="dk1"/>
                </a:solidFill>
                <a:latin typeface="Corbel"/>
                <a:ea typeface="Corbel"/>
                <a:cs typeface="Corbel"/>
                <a:sym typeface="Corbel"/>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200" name="Shape 200"/>
          <p:cNvSpPr txBox="1">
            <a:spLocks noGrp="1"/>
          </p:cNvSpPr>
          <p:nvPr>
            <p:ph type="body" idx="1"/>
          </p:nvPr>
        </p:nvSpPr>
        <p:spPr>
          <a:xfrm>
            <a:off x="1772178" y="2658533"/>
            <a:ext cx="4607100" cy="576300"/>
          </a:xfrm>
          <a:prstGeom prst="rect">
            <a:avLst/>
          </a:prstGeom>
          <a:noFill/>
          <a:ln>
            <a:noFill/>
          </a:ln>
        </p:spPr>
        <p:txBody>
          <a:bodyPr lIns="91425" tIns="91425" rIns="91425" bIns="91425" anchor="b" anchorCtr="0"/>
          <a:lstStyle>
            <a:lvl1pPr marL="0" marR="0" lvl="0" indent="0" algn="l" rtl="0">
              <a:spcBef>
                <a:spcPts val="560"/>
              </a:spcBef>
              <a:spcAft>
                <a:spcPts val="600"/>
              </a:spcAft>
              <a:buClr>
                <a:srgbClr val="1186C3"/>
              </a:buClr>
              <a:buFont typeface="Arial"/>
              <a:buNone/>
              <a:defRPr sz="2800" b="0" i="0" u="none" strike="noStrike" cap="none">
                <a:solidFill>
                  <a:srgbClr val="1186C3"/>
                </a:solidFill>
                <a:latin typeface="Corbel"/>
                <a:ea typeface="Corbel"/>
                <a:cs typeface="Corbel"/>
                <a:sym typeface="Corbel"/>
              </a:defRPr>
            </a:lvl1pPr>
            <a:lvl2pPr marL="457200" marR="0" lvl="1" indent="0" algn="l" rtl="0">
              <a:spcBef>
                <a:spcPts val="400"/>
              </a:spcBef>
              <a:spcAft>
                <a:spcPts val="600"/>
              </a:spcAft>
              <a:buClr>
                <a:srgbClr val="1186C3"/>
              </a:buClr>
              <a:buFont typeface="Arial"/>
              <a:buNone/>
              <a:defRPr sz="2000" b="1" i="0" u="none" strike="noStrike" cap="none">
                <a:solidFill>
                  <a:schemeClr val="dk1"/>
                </a:solidFill>
                <a:latin typeface="Corbel"/>
                <a:ea typeface="Corbel"/>
                <a:cs typeface="Corbel"/>
                <a:sym typeface="Corbel"/>
              </a:defRPr>
            </a:lvl2pPr>
            <a:lvl3pPr marL="914400" marR="0" lvl="2" indent="0" algn="l" rtl="0">
              <a:spcBef>
                <a:spcPts val="360"/>
              </a:spcBef>
              <a:spcAft>
                <a:spcPts val="600"/>
              </a:spcAft>
              <a:buClr>
                <a:srgbClr val="1186C3"/>
              </a:buClr>
              <a:buFont typeface="Arial"/>
              <a:buNone/>
              <a:defRPr sz="1800" b="1" i="0" u="none" strike="noStrike" cap="none">
                <a:solidFill>
                  <a:schemeClr val="dk1"/>
                </a:solidFill>
                <a:latin typeface="Corbel"/>
                <a:ea typeface="Corbel"/>
                <a:cs typeface="Corbel"/>
                <a:sym typeface="Corbel"/>
              </a:defRPr>
            </a:lvl3pPr>
            <a:lvl4pPr marL="1371600" marR="0" lvl="3" indent="0" algn="l" rtl="0">
              <a:spcBef>
                <a:spcPts val="320"/>
              </a:spcBef>
              <a:spcAft>
                <a:spcPts val="600"/>
              </a:spcAft>
              <a:buClr>
                <a:srgbClr val="1186C3"/>
              </a:buClr>
              <a:buFont typeface="Arial"/>
              <a:buNone/>
              <a:defRPr sz="1600" b="1" i="0" u="none" strike="noStrike" cap="none">
                <a:solidFill>
                  <a:schemeClr val="dk1"/>
                </a:solidFill>
                <a:latin typeface="Corbel"/>
                <a:ea typeface="Corbel"/>
                <a:cs typeface="Corbel"/>
                <a:sym typeface="Corbel"/>
              </a:defRPr>
            </a:lvl4pPr>
            <a:lvl5pPr marL="1828800" marR="0" lvl="4" indent="0" algn="l" rtl="0">
              <a:spcBef>
                <a:spcPts val="320"/>
              </a:spcBef>
              <a:spcAft>
                <a:spcPts val="600"/>
              </a:spcAft>
              <a:buClr>
                <a:srgbClr val="1186C3"/>
              </a:buClr>
              <a:buFont typeface="Arial"/>
              <a:buNone/>
              <a:defRPr sz="1600" b="1" i="0" u="none" strike="noStrike" cap="none">
                <a:solidFill>
                  <a:schemeClr val="dk1"/>
                </a:solidFill>
                <a:latin typeface="Corbel"/>
                <a:ea typeface="Corbel"/>
                <a:cs typeface="Corbel"/>
                <a:sym typeface="Corbel"/>
              </a:defRPr>
            </a:lvl5pPr>
            <a:lvl6pPr marL="2286000" marR="0" lvl="5" indent="0" algn="l" rtl="0">
              <a:spcBef>
                <a:spcPts val="320"/>
              </a:spcBef>
              <a:spcAft>
                <a:spcPts val="600"/>
              </a:spcAft>
              <a:buClr>
                <a:srgbClr val="1186C3"/>
              </a:buClr>
              <a:buFont typeface="Arial"/>
              <a:buNone/>
              <a:defRPr sz="1600" b="1" i="0" u="none" strike="noStrike" cap="none">
                <a:solidFill>
                  <a:schemeClr val="dk1"/>
                </a:solidFill>
                <a:latin typeface="Corbel"/>
                <a:ea typeface="Corbel"/>
                <a:cs typeface="Corbel"/>
                <a:sym typeface="Corbel"/>
              </a:defRPr>
            </a:lvl6pPr>
            <a:lvl7pPr marL="2743200" marR="0" lvl="6" indent="0" algn="l" rtl="0">
              <a:spcBef>
                <a:spcPts val="320"/>
              </a:spcBef>
              <a:spcAft>
                <a:spcPts val="600"/>
              </a:spcAft>
              <a:buClr>
                <a:srgbClr val="1186C3"/>
              </a:buClr>
              <a:buFont typeface="Arial"/>
              <a:buNone/>
              <a:defRPr sz="1600" b="1" i="0" u="none" strike="noStrike" cap="none">
                <a:solidFill>
                  <a:schemeClr val="dk1"/>
                </a:solidFill>
                <a:latin typeface="Corbel"/>
                <a:ea typeface="Corbel"/>
                <a:cs typeface="Corbel"/>
                <a:sym typeface="Corbel"/>
              </a:defRPr>
            </a:lvl7pPr>
            <a:lvl8pPr marL="3200400" marR="0" lvl="7" indent="0" algn="l" rtl="0">
              <a:spcBef>
                <a:spcPts val="320"/>
              </a:spcBef>
              <a:spcAft>
                <a:spcPts val="600"/>
              </a:spcAft>
              <a:buClr>
                <a:srgbClr val="1186C3"/>
              </a:buClr>
              <a:buFont typeface="Arial"/>
              <a:buNone/>
              <a:defRPr sz="1600" b="1" i="0" u="none" strike="noStrike" cap="none">
                <a:solidFill>
                  <a:schemeClr val="dk1"/>
                </a:solidFill>
                <a:latin typeface="Corbel"/>
                <a:ea typeface="Corbel"/>
                <a:cs typeface="Corbel"/>
                <a:sym typeface="Corbel"/>
              </a:defRPr>
            </a:lvl8pPr>
            <a:lvl9pPr marL="3657600" marR="0" lvl="8" indent="0" algn="l" rtl="0">
              <a:spcBef>
                <a:spcPts val="320"/>
              </a:spcBef>
              <a:spcAft>
                <a:spcPts val="600"/>
              </a:spcAft>
              <a:buClr>
                <a:srgbClr val="1186C3"/>
              </a:buClr>
              <a:buFont typeface="Arial"/>
              <a:buNone/>
              <a:defRPr sz="1600" b="1" i="0" u="none" strike="noStrike" cap="none">
                <a:solidFill>
                  <a:schemeClr val="dk1"/>
                </a:solidFill>
                <a:latin typeface="Corbel"/>
                <a:ea typeface="Corbel"/>
                <a:cs typeface="Corbel"/>
                <a:sym typeface="Corbel"/>
              </a:defRPr>
            </a:lvl9pPr>
          </a:lstStyle>
          <a:p>
            <a:endParaRPr/>
          </a:p>
        </p:txBody>
      </p:sp>
      <p:sp>
        <p:nvSpPr>
          <p:cNvPr id="201" name="Shape 201"/>
          <p:cNvSpPr txBox="1">
            <a:spLocks noGrp="1"/>
          </p:cNvSpPr>
          <p:nvPr>
            <p:ph type="body" idx="2"/>
          </p:nvPr>
        </p:nvSpPr>
        <p:spPr>
          <a:xfrm>
            <a:off x="1484311" y="3335337"/>
            <a:ext cx="4895100" cy="2455800"/>
          </a:xfrm>
          <a:prstGeom prst="rect">
            <a:avLst/>
          </a:prstGeom>
          <a:noFill/>
          <a:ln>
            <a:noFill/>
          </a:ln>
        </p:spPr>
        <p:txBody>
          <a:bodyPr lIns="91425" tIns="91425" rIns="91425" bIns="91425" anchor="t" anchorCtr="0"/>
          <a:lstStyle>
            <a:lvl1pPr marL="285750" marR="0" lvl="0" indent="-120015" algn="l" rtl="0">
              <a:spcBef>
                <a:spcPts val="360"/>
              </a:spcBef>
              <a:spcAft>
                <a:spcPts val="600"/>
              </a:spcAft>
              <a:buClr>
                <a:srgbClr val="1186C3"/>
              </a:buClr>
              <a:buSzPct val="145000"/>
              <a:buFont typeface="Arial"/>
              <a:buChar char="•"/>
              <a:defRPr sz="1800" b="0" i="0" u="none" strike="noStrike" cap="none">
                <a:solidFill>
                  <a:schemeClr val="dk1"/>
                </a:solidFill>
                <a:latin typeface="Corbel"/>
                <a:ea typeface="Corbel"/>
                <a:cs typeface="Corbel"/>
                <a:sym typeface="Corbel"/>
              </a:defRPr>
            </a:lvl1pPr>
            <a:lvl2pPr marL="742950" marR="0" lvl="1" indent="-138430" algn="l" rtl="0">
              <a:spcBef>
                <a:spcPts val="320"/>
              </a:spcBef>
              <a:spcAft>
                <a:spcPts val="600"/>
              </a:spcAft>
              <a:buClr>
                <a:srgbClr val="1186C3"/>
              </a:buClr>
              <a:buSzPct val="145000"/>
              <a:buFont typeface="Arial"/>
              <a:buChar char="•"/>
              <a:defRPr sz="1600" b="0" i="0" u="none" strike="noStrike" cap="none">
                <a:solidFill>
                  <a:schemeClr val="dk1"/>
                </a:solidFill>
                <a:latin typeface="Corbel"/>
                <a:ea typeface="Corbel"/>
                <a:cs typeface="Corbel"/>
                <a:sym typeface="Corbel"/>
              </a:defRPr>
            </a:lvl2pPr>
            <a:lvl3pPr marL="1200150" marR="0" lvl="2" indent="-156844" algn="l" rtl="0">
              <a:spcBef>
                <a:spcPts val="280"/>
              </a:spcBef>
              <a:spcAft>
                <a:spcPts val="600"/>
              </a:spcAft>
              <a:buClr>
                <a:srgbClr val="1186C3"/>
              </a:buClr>
              <a:buSzPct val="145000"/>
              <a:buFont typeface="Arial"/>
              <a:buChar char="•"/>
              <a:defRPr sz="1400" b="0" i="0" u="none" strike="noStrike" cap="none">
                <a:solidFill>
                  <a:schemeClr val="dk1"/>
                </a:solidFill>
                <a:latin typeface="Corbel"/>
                <a:ea typeface="Corbel"/>
                <a:cs typeface="Corbel"/>
                <a:sym typeface="Corbel"/>
              </a:defRPr>
            </a:lvl3pPr>
            <a:lvl4pPr marL="1543050" marR="0" lvl="3" indent="-60960" algn="l" rtl="0">
              <a:spcBef>
                <a:spcPts val="240"/>
              </a:spcBef>
              <a:spcAft>
                <a:spcPts val="600"/>
              </a:spcAft>
              <a:buClr>
                <a:srgbClr val="1186C3"/>
              </a:buClr>
              <a:buSzPct val="145000"/>
              <a:buFont typeface="Arial"/>
              <a:buChar char="•"/>
              <a:defRPr sz="1200" b="0" i="0" u="none" strike="noStrike" cap="none">
                <a:solidFill>
                  <a:schemeClr val="dk1"/>
                </a:solidFill>
                <a:latin typeface="Corbel"/>
                <a:ea typeface="Corbel"/>
                <a:cs typeface="Corbel"/>
                <a:sym typeface="Corbel"/>
              </a:defRPr>
            </a:lvl4pPr>
            <a:lvl5pPr marL="2000250" marR="0" lvl="4" indent="-60960" algn="l" rtl="0">
              <a:spcBef>
                <a:spcPts val="240"/>
              </a:spcBef>
              <a:spcAft>
                <a:spcPts val="600"/>
              </a:spcAft>
              <a:buClr>
                <a:srgbClr val="1186C3"/>
              </a:buClr>
              <a:buSzPct val="145000"/>
              <a:buFont typeface="Arial"/>
              <a:buChar char="•"/>
              <a:defRPr sz="1200" b="0" i="0" u="none" strike="noStrike" cap="none">
                <a:solidFill>
                  <a:schemeClr val="dk1"/>
                </a:solidFill>
                <a:latin typeface="Corbel"/>
                <a:ea typeface="Corbel"/>
                <a:cs typeface="Corbel"/>
                <a:sym typeface="Corbel"/>
              </a:defRPr>
            </a:lvl5pPr>
            <a:lvl6pPr marL="2514600" marR="0" lvl="5" indent="-118110" algn="l" rtl="0">
              <a:spcBef>
                <a:spcPts val="240"/>
              </a:spcBef>
              <a:spcAft>
                <a:spcPts val="600"/>
              </a:spcAft>
              <a:buClr>
                <a:srgbClr val="1186C3"/>
              </a:buClr>
              <a:buSzPct val="145000"/>
              <a:buFont typeface="Arial"/>
              <a:buChar char="•"/>
              <a:defRPr sz="1200" b="0" i="0" u="none" strike="noStrike" cap="none">
                <a:solidFill>
                  <a:schemeClr val="dk1"/>
                </a:solidFill>
                <a:latin typeface="Corbel"/>
                <a:ea typeface="Corbel"/>
                <a:cs typeface="Corbel"/>
                <a:sym typeface="Corbel"/>
              </a:defRPr>
            </a:lvl6pPr>
            <a:lvl7pPr marL="2971800" marR="0" lvl="6" indent="-118110" algn="l" rtl="0">
              <a:spcBef>
                <a:spcPts val="240"/>
              </a:spcBef>
              <a:spcAft>
                <a:spcPts val="600"/>
              </a:spcAft>
              <a:buClr>
                <a:srgbClr val="1186C3"/>
              </a:buClr>
              <a:buSzPct val="145000"/>
              <a:buFont typeface="Arial"/>
              <a:buChar char="•"/>
              <a:defRPr sz="1200" b="0" i="0" u="none" strike="noStrike" cap="none">
                <a:solidFill>
                  <a:schemeClr val="dk1"/>
                </a:solidFill>
                <a:latin typeface="Corbel"/>
                <a:ea typeface="Corbel"/>
                <a:cs typeface="Corbel"/>
                <a:sym typeface="Corbel"/>
              </a:defRPr>
            </a:lvl7pPr>
            <a:lvl8pPr marL="3429000" marR="0" lvl="7" indent="-118109" algn="l" rtl="0">
              <a:spcBef>
                <a:spcPts val="240"/>
              </a:spcBef>
              <a:spcAft>
                <a:spcPts val="600"/>
              </a:spcAft>
              <a:buClr>
                <a:srgbClr val="1186C3"/>
              </a:buClr>
              <a:buSzPct val="145000"/>
              <a:buFont typeface="Arial"/>
              <a:buChar char="•"/>
              <a:defRPr sz="1200" b="0" i="0" u="none" strike="noStrike" cap="none">
                <a:solidFill>
                  <a:schemeClr val="dk1"/>
                </a:solidFill>
                <a:latin typeface="Corbel"/>
                <a:ea typeface="Corbel"/>
                <a:cs typeface="Corbel"/>
                <a:sym typeface="Corbel"/>
              </a:defRPr>
            </a:lvl8pPr>
            <a:lvl9pPr marL="3886200" marR="0" lvl="8" indent="-118109" algn="l" rtl="0">
              <a:spcBef>
                <a:spcPts val="240"/>
              </a:spcBef>
              <a:spcAft>
                <a:spcPts val="600"/>
              </a:spcAft>
              <a:buClr>
                <a:srgbClr val="1186C3"/>
              </a:buClr>
              <a:buSzPct val="145000"/>
              <a:buFont typeface="Arial"/>
              <a:buChar char="•"/>
              <a:defRPr sz="1200" b="0" i="0" u="none" strike="noStrike" cap="none">
                <a:solidFill>
                  <a:schemeClr val="dk1"/>
                </a:solidFill>
                <a:latin typeface="Corbel"/>
                <a:ea typeface="Corbel"/>
                <a:cs typeface="Corbel"/>
                <a:sym typeface="Corbel"/>
              </a:defRPr>
            </a:lvl9pPr>
          </a:lstStyle>
          <a:p>
            <a:endParaRPr/>
          </a:p>
        </p:txBody>
      </p:sp>
      <p:sp>
        <p:nvSpPr>
          <p:cNvPr id="202" name="Shape 202"/>
          <p:cNvSpPr txBox="1">
            <a:spLocks noGrp="1"/>
          </p:cNvSpPr>
          <p:nvPr>
            <p:ph type="body" idx="3"/>
          </p:nvPr>
        </p:nvSpPr>
        <p:spPr>
          <a:xfrm>
            <a:off x="6880486" y="2667000"/>
            <a:ext cx="4622400" cy="576300"/>
          </a:xfrm>
          <a:prstGeom prst="rect">
            <a:avLst/>
          </a:prstGeom>
          <a:noFill/>
          <a:ln>
            <a:noFill/>
          </a:ln>
        </p:spPr>
        <p:txBody>
          <a:bodyPr lIns="91425" tIns="91425" rIns="91425" bIns="91425" anchor="b" anchorCtr="0"/>
          <a:lstStyle>
            <a:lvl1pPr marL="0" marR="0" lvl="0" indent="0" algn="l" rtl="0">
              <a:spcBef>
                <a:spcPts val="560"/>
              </a:spcBef>
              <a:spcAft>
                <a:spcPts val="600"/>
              </a:spcAft>
              <a:buClr>
                <a:srgbClr val="1186C3"/>
              </a:buClr>
              <a:buFont typeface="Arial"/>
              <a:buNone/>
              <a:defRPr sz="2800" b="0" i="0" u="none" strike="noStrike" cap="none">
                <a:solidFill>
                  <a:srgbClr val="1186C3"/>
                </a:solidFill>
                <a:latin typeface="Corbel"/>
                <a:ea typeface="Corbel"/>
                <a:cs typeface="Corbel"/>
                <a:sym typeface="Corbel"/>
              </a:defRPr>
            </a:lvl1pPr>
            <a:lvl2pPr marL="457200" marR="0" lvl="1" indent="0" algn="l" rtl="0">
              <a:spcBef>
                <a:spcPts val="400"/>
              </a:spcBef>
              <a:spcAft>
                <a:spcPts val="600"/>
              </a:spcAft>
              <a:buClr>
                <a:srgbClr val="1186C3"/>
              </a:buClr>
              <a:buFont typeface="Arial"/>
              <a:buNone/>
              <a:defRPr sz="2000" b="1" i="0" u="none" strike="noStrike" cap="none">
                <a:solidFill>
                  <a:schemeClr val="dk1"/>
                </a:solidFill>
                <a:latin typeface="Corbel"/>
                <a:ea typeface="Corbel"/>
                <a:cs typeface="Corbel"/>
                <a:sym typeface="Corbel"/>
              </a:defRPr>
            </a:lvl2pPr>
            <a:lvl3pPr marL="914400" marR="0" lvl="2" indent="0" algn="l" rtl="0">
              <a:spcBef>
                <a:spcPts val="360"/>
              </a:spcBef>
              <a:spcAft>
                <a:spcPts val="600"/>
              </a:spcAft>
              <a:buClr>
                <a:srgbClr val="1186C3"/>
              </a:buClr>
              <a:buFont typeface="Arial"/>
              <a:buNone/>
              <a:defRPr sz="1800" b="1" i="0" u="none" strike="noStrike" cap="none">
                <a:solidFill>
                  <a:schemeClr val="dk1"/>
                </a:solidFill>
                <a:latin typeface="Corbel"/>
                <a:ea typeface="Corbel"/>
                <a:cs typeface="Corbel"/>
                <a:sym typeface="Corbel"/>
              </a:defRPr>
            </a:lvl3pPr>
            <a:lvl4pPr marL="1371600" marR="0" lvl="3" indent="0" algn="l" rtl="0">
              <a:spcBef>
                <a:spcPts val="320"/>
              </a:spcBef>
              <a:spcAft>
                <a:spcPts val="600"/>
              </a:spcAft>
              <a:buClr>
                <a:srgbClr val="1186C3"/>
              </a:buClr>
              <a:buFont typeface="Arial"/>
              <a:buNone/>
              <a:defRPr sz="1600" b="1" i="0" u="none" strike="noStrike" cap="none">
                <a:solidFill>
                  <a:schemeClr val="dk1"/>
                </a:solidFill>
                <a:latin typeface="Corbel"/>
                <a:ea typeface="Corbel"/>
                <a:cs typeface="Corbel"/>
                <a:sym typeface="Corbel"/>
              </a:defRPr>
            </a:lvl4pPr>
            <a:lvl5pPr marL="1828800" marR="0" lvl="4" indent="0" algn="l" rtl="0">
              <a:spcBef>
                <a:spcPts val="320"/>
              </a:spcBef>
              <a:spcAft>
                <a:spcPts val="600"/>
              </a:spcAft>
              <a:buClr>
                <a:srgbClr val="1186C3"/>
              </a:buClr>
              <a:buFont typeface="Arial"/>
              <a:buNone/>
              <a:defRPr sz="1600" b="1" i="0" u="none" strike="noStrike" cap="none">
                <a:solidFill>
                  <a:schemeClr val="dk1"/>
                </a:solidFill>
                <a:latin typeface="Corbel"/>
                <a:ea typeface="Corbel"/>
                <a:cs typeface="Corbel"/>
                <a:sym typeface="Corbel"/>
              </a:defRPr>
            </a:lvl5pPr>
            <a:lvl6pPr marL="2286000" marR="0" lvl="5" indent="0" algn="l" rtl="0">
              <a:spcBef>
                <a:spcPts val="320"/>
              </a:spcBef>
              <a:spcAft>
                <a:spcPts val="600"/>
              </a:spcAft>
              <a:buClr>
                <a:srgbClr val="1186C3"/>
              </a:buClr>
              <a:buFont typeface="Arial"/>
              <a:buNone/>
              <a:defRPr sz="1600" b="1" i="0" u="none" strike="noStrike" cap="none">
                <a:solidFill>
                  <a:schemeClr val="dk1"/>
                </a:solidFill>
                <a:latin typeface="Corbel"/>
                <a:ea typeface="Corbel"/>
                <a:cs typeface="Corbel"/>
                <a:sym typeface="Corbel"/>
              </a:defRPr>
            </a:lvl6pPr>
            <a:lvl7pPr marL="2743200" marR="0" lvl="6" indent="0" algn="l" rtl="0">
              <a:spcBef>
                <a:spcPts val="320"/>
              </a:spcBef>
              <a:spcAft>
                <a:spcPts val="600"/>
              </a:spcAft>
              <a:buClr>
                <a:srgbClr val="1186C3"/>
              </a:buClr>
              <a:buFont typeface="Arial"/>
              <a:buNone/>
              <a:defRPr sz="1600" b="1" i="0" u="none" strike="noStrike" cap="none">
                <a:solidFill>
                  <a:schemeClr val="dk1"/>
                </a:solidFill>
                <a:latin typeface="Corbel"/>
                <a:ea typeface="Corbel"/>
                <a:cs typeface="Corbel"/>
                <a:sym typeface="Corbel"/>
              </a:defRPr>
            </a:lvl7pPr>
            <a:lvl8pPr marL="3200400" marR="0" lvl="7" indent="0" algn="l" rtl="0">
              <a:spcBef>
                <a:spcPts val="320"/>
              </a:spcBef>
              <a:spcAft>
                <a:spcPts val="600"/>
              </a:spcAft>
              <a:buClr>
                <a:srgbClr val="1186C3"/>
              </a:buClr>
              <a:buFont typeface="Arial"/>
              <a:buNone/>
              <a:defRPr sz="1600" b="1" i="0" u="none" strike="noStrike" cap="none">
                <a:solidFill>
                  <a:schemeClr val="dk1"/>
                </a:solidFill>
                <a:latin typeface="Corbel"/>
                <a:ea typeface="Corbel"/>
                <a:cs typeface="Corbel"/>
                <a:sym typeface="Corbel"/>
              </a:defRPr>
            </a:lvl8pPr>
            <a:lvl9pPr marL="3657600" marR="0" lvl="8" indent="0" algn="l" rtl="0">
              <a:spcBef>
                <a:spcPts val="320"/>
              </a:spcBef>
              <a:spcAft>
                <a:spcPts val="600"/>
              </a:spcAft>
              <a:buClr>
                <a:srgbClr val="1186C3"/>
              </a:buClr>
              <a:buFont typeface="Arial"/>
              <a:buNone/>
              <a:defRPr sz="1600" b="1" i="0" u="none" strike="noStrike" cap="none">
                <a:solidFill>
                  <a:schemeClr val="dk1"/>
                </a:solidFill>
                <a:latin typeface="Corbel"/>
                <a:ea typeface="Corbel"/>
                <a:cs typeface="Corbel"/>
                <a:sym typeface="Corbel"/>
              </a:defRPr>
            </a:lvl9pPr>
          </a:lstStyle>
          <a:p>
            <a:endParaRPr/>
          </a:p>
        </p:txBody>
      </p:sp>
      <p:sp>
        <p:nvSpPr>
          <p:cNvPr id="203" name="Shape 203"/>
          <p:cNvSpPr txBox="1">
            <a:spLocks noGrp="1"/>
          </p:cNvSpPr>
          <p:nvPr>
            <p:ph type="body" idx="4"/>
          </p:nvPr>
        </p:nvSpPr>
        <p:spPr>
          <a:xfrm>
            <a:off x="6607967" y="3335337"/>
            <a:ext cx="4895100" cy="2455800"/>
          </a:xfrm>
          <a:prstGeom prst="rect">
            <a:avLst/>
          </a:prstGeom>
          <a:noFill/>
          <a:ln>
            <a:noFill/>
          </a:ln>
        </p:spPr>
        <p:txBody>
          <a:bodyPr lIns="91425" tIns="91425" rIns="91425" bIns="91425" anchor="t" anchorCtr="0"/>
          <a:lstStyle>
            <a:lvl1pPr marL="285750" marR="0" lvl="0" indent="-120015" algn="l" rtl="0">
              <a:spcBef>
                <a:spcPts val="360"/>
              </a:spcBef>
              <a:spcAft>
                <a:spcPts val="600"/>
              </a:spcAft>
              <a:buClr>
                <a:srgbClr val="1186C3"/>
              </a:buClr>
              <a:buSzPct val="145000"/>
              <a:buFont typeface="Arial"/>
              <a:buChar char="•"/>
              <a:defRPr sz="1800" b="0" i="0" u="none" strike="noStrike" cap="none">
                <a:solidFill>
                  <a:schemeClr val="dk1"/>
                </a:solidFill>
                <a:latin typeface="Corbel"/>
                <a:ea typeface="Corbel"/>
                <a:cs typeface="Corbel"/>
                <a:sym typeface="Corbel"/>
              </a:defRPr>
            </a:lvl1pPr>
            <a:lvl2pPr marL="742950" marR="0" lvl="1" indent="-138430" algn="l" rtl="0">
              <a:spcBef>
                <a:spcPts val="320"/>
              </a:spcBef>
              <a:spcAft>
                <a:spcPts val="600"/>
              </a:spcAft>
              <a:buClr>
                <a:srgbClr val="1186C3"/>
              </a:buClr>
              <a:buSzPct val="145000"/>
              <a:buFont typeface="Arial"/>
              <a:buChar char="•"/>
              <a:defRPr sz="1600" b="0" i="0" u="none" strike="noStrike" cap="none">
                <a:solidFill>
                  <a:schemeClr val="dk1"/>
                </a:solidFill>
                <a:latin typeface="Corbel"/>
                <a:ea typeface="Corbel"/>
                <a:cs typeface="Corbel"/>
                <a:sym typeface="Corbel"/>
              </a:defRPr>
            </a:lvl2pPr>
            <a:lvl3pPr marL="1200150" marR="0" lvl="2" indent="-156844" algn="l" rtl="0">
              <a:spcBef>
                <a:spcPts val="280"/>
              </a:spcBef>
              <a:spcAft>
                <a:spcPts val="600"/>
              </a:spcAft>
              <a:buClr>
                <a:srgbClr val="1186C3"/>
              </a:buClr>
              <a:buSzPct val="145000"/>
              <a:buFont typeface="Arial"/>
              <a:buChar char="•"/>
              <a:defRPr sz="1400" b="0" i="0" u="none" strike="noStrike" cap="none">
                <a:solidFill>
                  <a:schemeClr val="dk1"/>
                </a:solidFill>
                <a:latin typeface="Corbel"/>
                <a:ea typeface="Corbel"/>
                <a:cs typeface="Corbel"/>
                <a:sym typeface="Corbel"/>
              </a:defRPr>
            </a:lvl3pPr>
            <a:lvl4pPr marL="1543050" marR="0" lvl="3" indent="-60960" algn="l" rtl="0">
              <a:spcBef>
                <a:spcPts val="240"/>
              </a:spcBef>
              <a:spcAft>
                <a:spcPts val="600"/>
              </a:spcAft>
              <a:buClr>
                <a:srgbClr val="1186C3"/>
              </a:buClr>
              <a:buSzPct val="145000"/>
              <a:buFont typeface="Arial"/>
              <a:buChar char="•"/>
              <a:defRPr sz="1200" b="0" i="0" u="none" strike="noStrike" cap="none">
                <a:solidFill>
                  <a:schemeClr val="dk1"/>
                </a:solidFill>
                <a:latin typeface="Corbel"/>
                <a:ea typeface="Corbel"/>
                <a:cs typeface="Corbel"/>
                <a:sym typeface="Corbel"/>
              </a:defRPr>
            </a:lvl4pPr>
            <a:lvl5pPr marL="2000250" marR="0" lvl="4" indent="-60960" algn="l" rtl="0">
              <a:spcBef>
                <a:spcPts val="240"/>
              </a:spcBef>
              <a:spcAft>
                <a:spcPts val="600"/>
              </a:spcAft>
              <a:buClr>
                <a:srgbClr val="1186C3"/>
              </a:buClr>
              <a:buSzPct val="145000"/>
              <a:buFont typeface="Arial"/>
              <a:buChar char="•"/>
              <a:defRPr sz="1200" b="0" i="0" u="none" strike="noStrike" cap="none">
                <a:solidFill>
                  <a:schemeClr val="dk1"/>
                </a:solidFill>
                <a:latin typeface="Corbel"/>
                <a:ea typeface="Corbel"/>
                <a:cs typeface="Corbel"/>
                <a:sym typeface="Corbel"/>
              </a:defRPr>
            </a:lvl5pPr>
            <a:lvl6pPr marL="2514600" marR="0" lvl="5" indent="-118110" algn="l" rtl="0">
              <a:spcBef>
                <a:spcPts val="240"/>
              </a:spcBef>
              <a:spcAft>
                <a:spcPts val="600"/>
              </a:spcAft>
              <a:buClr>
                <a:srgbClr val="1186C3"/>
              </a:buClr>
              <a:buSzPct val="145000"/>
              <a:buFont typeface="Arial"/>
              <a:buChar char="•"/>
              <a:defRPr sz="1200" b="0" i="0" u="none" strike="noStrike" cap="none">
                <a:solidFill>
                  <a:schemeClr val="dk1"/>
                </a:solidFill>
                <a:latin typeface="Corbel"/>
                <a:ea typeface="Corbel"/>
                <a:cs typeface="Corbel"/>
                <a:sym typeface="Corbel"/>
              </a:defRPr>
            </a:lvl6pPr>
            <a:lvl7pPr marL="2971800" marR="0" lvl="6" indent="-118110" algn="l" rtl="0">
              <a:spcBef>
                <a:spcPts val="240"/>
              </a:spcBef>
              <a:spcAft>
                <a:spcPts val="600"/>
              </a:spcAft>
              <a:buClr>
                <a:srgbClr val="1186C3"/>
              </a:buClr>
              <a:buSzPct val="145000"/>
              <a:buFont typeface="Arial"/>
              <a:buChar char="•"/>
              <a:defRPr sz="1200" b="0" i="0" u="none" strike="noStrike" cap="none">
                <a:solidFill>
                  <a:schemeClr val="dk1"/>
                </a:solidFill>
                <a:latin typeface="Corbel"/>
                <a:ea typeface="Corbel"/>
                <a:cs typeface="Corbel"/>
                <a:sym typeface="Corbel"/>
              </a:defRPr>
            </a:lvl7pPr>
            <a:lvl8pPr marL="3429000" marR="0" lvl="7" indent="-118109" algn="l" rtl="0">
              <a:spcBef>
                <a:spcPts val="240"/>
              </a:spcBef>
              <a:spcAft>
                <a:spcPts val="600"/>
              </a:spcAft>
              <a:buClr>
                <a:srgbClr val="1186C3"/>
              </a:buClr>
              <a:buSzPct val="145000"/>
              <a:buFont typeface="Arial"/>
              <a:buChar char="•"/>
              <a:defRPr sz="1200" b="0" i="0" u="none" strike="noStrike" cap="none">
                <a:solidFill>
                  <a:schemeClr val="dk1"/>
                </a:solidFill>
                <a:latin typeface="Corbel"/>
                <a:ea typeface="Corbel"/>
                <a:cs typeface="Corbel"/>
                <a:sym typeface="Corbel"/>
              </a:defRPr>
            </a:lvl8pPr>
            <a:lvl9pPr marL="3886200" marR="0" lvl="8" indent="-118109" algn="l" rtl="0">
              <a:spcBef>
                <a:spcPts val="240"/>
              </a:spcBef>
              <a:spcAft>
                <a:spcPts val="600"/>
              </a:spcAft>
              <a:buClr>
                <a:srgbClr val="1186C3"/>
              </a:buClr>
              <a:buSzPct val="145000"/>
              <a:buFont typeface="Arial"/>
              <a:buChar char="•"/>
              <a:defRPr sz="1200" b="0" i="0" u="none" strike="noStrike" cap="none">
                <a:solidFill>
                  <a:schemeClr val="dk1"/>
                </a:solidFill>
                <a:latin typeface="Corbel"/>
                <a:ea typeface="Corbel"/>
                <a:cs typeface="Corbel"/>
                <a:sym typeface="Corbel"/>
              </a:defRPr>
            </a:lvl9pPr>
          </a:lstStyle>
          <a:p>
            <a:endParaRPr/>
          </a:p>
        </p:txBody>
      </p:sp>
      <p:sp>
        <p:nvSpPr>
          <p:cNvPr id="204" name="Shape 204"/>
          <p:cNvSpPr txBox="1">
            <a:spLocks noGrp="1"/>
          </p:cNvSpPr>
          <p:nvPr>
            <p:ph type="dt" idx="10"/>
          </p:nvPr>
        </p:nvSpPr>
        <p:spPr>
          <a:xfrm>
            <a:off x="9732656" y="5883275"/>
            <a:ext cx="1143000" cy="365100"/>
          </a:xfrm>
          <a:prstGeom prst="rect">
            <a:avLst/>
          </a:prstGeom>
          <a:noFill/>
          <a:ln>
            <a:noFill/>
          </a:ln>
        </p:spPr>
        <p:txBody>
          <a:bodyPr lIns="91425" tIns="91425" rIns="91425" bIns="91425" anchor="ctr" anchorCtr="0"/>
          <a:lstStyle>
            <a:lvl1pPr marL="0" marR="0" lvl="0" indent="0" algn="r" rtl="0">
              <a:spcBef>
                <a:spcPts val="0"/>
              </a:spcBef>
              <a:buNone/>
              <a:defRPr sz="1000" b="0" i="0">
                <a:solidFill>
                  <a:schemeClr val="dk1"/>
                </a:solidFill>
                <a:latin typeface="Corbel"/>
                <a:ea typeface="Corbel"/>
                <a:cs typeface="Corbel"/>
                <a:sym typeface="Corbel"/>
              </a:defRPr>
            </a:lvl1pPr>
            <a:lvl2pPr marL="457200" marR="0" lvl="1" indent="0" algn="l" rtl="0">
              <a:spcBef>
                <a:spcPts val="0"/>
              </a:spcBef>
              <a:buNone/>
              <a:defRPr sz="1800" b="0" i="0" u="none" strike="noStrike" cap="none">
                <a:solidFill>
                  <a:schemeClr val="dk1"/>
                </a:solidFill>
                <a:latin typeface="Corbel"/>
                <a:ea typeface="Corbel"/>
                <a:cs typeface="Corbel"/>
                <a:sym typeface="Corbel"/>
              </a:defRPr>
            </a:lvl2pPr>
            <a:lvl3pPr marL="914400" marR="0" lvl="2" indent="0" algn="l" rtl="0">
              <a:spcBef>
                <a:spcPts val="0"/>
              </a:spcBef>
              <a:buNone/>
              <a:defRPr sz="1800" b="0" i="0" u="none" strike="noStrike" cap="none">
                <a:solidFill>
                  <a:schemeClr val="dk1"/>
                </a:solidFill>
                <a:latin typeface="Corbel"/>
                <a:ea typeface="Corbel"/>
                <a:cs typeface="Corbel"/>
                <a:sym typeface="Corbel"/>
              </a:defRPr>
            </a:lvl3pPr>
            <a:lvl4pPr marL="1371600" marR="0" lvl="3" indent="0" algn="l" rtl="0">
              <a:spcBef>
                <a:spcPts val="0"/>
              </a:spcBef>
              <a:buNone/>
              <a:defRPr sz="1800" b="0" i="0" u="none" strike="noStrike" cap="none">
                <a:solidFill>
                  <a:schemeClr val="dk1"/>
                </a:solidFill>
                <a:latin typeface="Corbel"/>
                <a:ea typeface="Corbel"/>
                <a:cs typeface="Corbel"/>
                <a:sym typeface="Corbel"/>
              </a:defRPr>
            </a:lvl4pPr>
            <a:lvl5pPr marL="1828800" marR="0" lvl="4" indent="0" algn="l" rtl="0">
              <a:spcBef>
                <a:spcPts val="0"/>
              </a:spcBef>
              <a:buNone/>
              <a:defRPr sz="1800" b="0" i="0" u="none" strike="noStrike" cap="none">
                <a:solidFill>
                  <a:schemeClr val="dk1"/>
                </a:solidFill>
                <a:latin typeface="Corbel"/>
                <a:ea typeface="Corbel"/>
                <a:cs typeface="Corbel"/>
                <a:sym typeface="Corbel"/>
              </a:defRPr>
            </a:lvl5pPr>
            <a:lvl6pPr marL="2286000" marR="0" lvl="5" indent="0" algn="l" rtl="0">
              <a:spcBef>
                <a:spcPts val="0"/>
              </a:spcBef>
              <a:buNone/>
              <a:defRPr sz="1800" b="0" i="0" u="none" strike="noStrike" cap="none">
                <a:solidFill>
                  <a:schemeClr val="dk1"/>
                </a:solidFill>
                <a:latin typeface="Corbel"/>
                <a:ea typeface="Corbel"/>
                <a:cs typeface="Corbel"/>
                <a:sym typeface="Corbel"/>
              </a:defRPr>
            </a:lvl6pPr>
            <a:lvl7pPr marL="2743200" marR="0" lvl="6" indent="0" algn="l" rtl="0">
              <a:spcBef>
                <a:spcPts val="0"/>
              </a:spcBef>
              <a:buNone/>
              <a:defRPr sz="1800" b="0" i="0" u="none" strike="noStrike" cap="none">
                <a:solidFill>
                  <a:schemeClr val="dk1"/>
                </a:solidFill>
                <a:latin typeface="Corbel"/>
                <a:ea typeface="Corbel"/>
                <a:cs typeface="Corbel"/>
                <a:sym typeface="Corbel"/>
              </a:defRPr>
            </a:lvl7pPr>
            <a:lvl8pPr marL="3200400" marR="0" lvl="7" indent="0" algn="l" rtl="0">
              <a:spcBef>
                <a:spcPts val="0"/>
              </a:spcBef>
              <a:buNone/>
              <a:defRPr sz="1800" b="0" i="0" u="none" strike="noStrike" cap="none">
                <a:solidFill>
                  <a:schemeClr val="dk1"/>
                </a:solidFill>
                <a:latin typeface="Corbel"/>
                <a:ea typeface="Corbel"/>
                <a:cs typeface="Corbel"/>
                <a:sym typeface="Corbel"/>
              </a:defRPr>
            </a:lvl8pPr>
            <a:lvl9pPr marL="3657600" marR="0" lvl="8" indent="0" algn="l" rtl="0">
              <a:spcBef>
                <a:spcPts val="0"/>
              </a:spcBef>
              <a:buNone/>
              <a:defRPr sz="1800" b="0" i="0" u="none" strike="noStrike" cap="none">
                <a:solidFill>
                  <a:schemeClr val="dk1"/>
                </a:solidFill>
                <a:latin typeface="Corbel"/>
                <a:ea typeface="Corbel"/>
                <a:cs typeface="Corbel"/>
                <a:sym typeface="Corbel"/>
              </a:defRPr>
            </a:lvl9pPr>
          </a:lstStyle>
          <a:p>
            <a:endParaRPr/>
          </a:p>
        </p:txBody>
      </p:sp>
      <p:sp>
        <p:nvSpPr>
          <p:cNvPr id="205" name="Shape 205"/>
          <p:cNvSpPr txBox="1">
            <a:spLocks noGrp="1"/>
          </p:cNvSpPr>
          <p:nvPr>
            <p:ph type="ftr" idx="11"/>
          </p:nvPr>
        </p:nvSpPr>
        <p:spPr>
          <a:xfrm>
            <a:off x="2572278" y="5883275"/>
            <a:ext cx="7084200" cy="365100"/>
          </a:xfrm>
          <a:prstGeom prst="rect">
            <a:avLst/>
          </a:prstGeom>
          <a:noFill/>
          <a:ln>
            <a:noFill/>
          </a:ln>
        </p:spPr>
        <p:txBody>
          <a:bodyPr lIns="91425" tIns="91425" rIns="91425" bIns="91425" anchor="ctr" anchorCtr="0"/>
          <a:lstStyle>
            <a:lvl1pPr marL="0" marR="0" lvl="0" indent="0" algn="l" rtl="0">
              <a:spcBef>
                <a:spcPts val="0"/>
              </a:spcBef>
              <a:buNone/>
              <a:defRPr sz="1000" b="0" i="0">
                <a:solidFill>
                  <a:schemeClr val="dk1"/>
                </a:solidFill>
                <a:latin typeface="Corbel"/>
                <a:ea typeface="Corbel"/>
                <a:cs typeface="Corbel"/>
                <a:sym typeface="Corbel"/>
              </a:defRPr>
            </a:lvl1pPr>
            <a:lvl2pPr marL="457200" marR="0" lvl="1" indent="0" algn="l" rtl="0">
              <a:spcBef>
                <a:spcPts val="0"/>
              </a:spcBef>
              <a:buNone/>
              <a:defRPr sz="1800" b="0" i="0" u="none" strike="noStrike" cap="none">
                <a:solidFill>
                  <a:schemeClr val="dk1"/>
                </a:solidFill>
                <a:latin typeface="Corbel"/>
                <a:ea typeface="Corbel"/>
                <a:cs typeface="Corbel"/>
                <a:sym typeface="Corbel"/>
              </a:defRPr>
            </a:lvl2pPr>
            <a:lvl3pPr marL="914400" marR="0" lvl="2" indent="0" algn="l" rtl="0">
              <a:spcBef>
                <a:spcPts val="0"/>
              </a:spcBef>
              <a:buNone/>
              <a:defRPr sz="1800" b="0" i="0" u="none" strike="noStrike" cap="none">
                <a:solidFill>
                  <a:schemeClr val="dk1"/>
                </a:solidFill>
                <a:latin typeface="Corbel"/>
                <a:ea typeface="Corbel"/>
                <a:cs typeface="Corbel"/>
                <a:sym typeface="Corbel"/>
              </a:defRPr>
            </a:lvl3pPr>
            <a:lvl4pPr marL="1371600" marR="0" lvl="3" indent="0" algn="l" rtl="0">
              <a:spcBef>
                <a:spcPts val="0"/>
              </a:spcBef>
              <a:buNone/>
              <a:defRPr sz="1800" b="0" i="0" u="none" strike="noStrike" cap="none">
                <a:solidFill>
                  <a:schemeClr val="dk1"/>
                </a:solidFill>
                <a:latin typeface="Corbel"/>
                <a:ea typeface="Corbel"/>
                <a:cs typeface="Corbel"/>
                <a:sym typeface="Corbel"/>
              </a:defRPr>
            </a:lvl4pPr>
            <a:lvl5pPr marL="1828800" marR="0" lvl="4" indent="0" algn="l" rtl="0">
              <a:spcBef>
                <a:spcPts val="0"/>
              </a:spcBef>
              <a:buNone/>
              <a:defRPr sz="1800" b="0" i="0" u="none" strike="noStrike" cap="none">
                <a:solidFill>
                  <a:schemeClr val="dk1"/>
                </a:solidFill>
                <a:latin typeface="Corbel"/>
                <a:ea typeface="Corbel"/>
                <a:cs typeface="Corbel"/>
                <a:sym typeface="Corbel"/>
              </a:defRPr>
            </a:lvl5pPr>
            <a:lvl6pPr marL="2286000" marR="0" lvl="5" indent="0" algn="l" rtl="0">
              <a:spcBef>
                <a:spcPts val="0"/>
              </a:spcBef>
              <a:buNone/>
              <a:defRPr sz="1800" b="0" i="0" u="none" strike="noStrike" cap="none">
                <a:solidFill>
                  <a:schemeClr val="dk1"/>
                </a:solidFill>
                <a:latin typeface="Corbel"/>
                <a:ea typeface="Corbel"/>
                <a:cs typeface="Corbel"/>
                <a:sym typeface="Corbel"/>
              </a:defRPr>
            </a:lvl6pPr>
            <a:lvl7pPr marL="2743200" marR="0" lvl="6" indent="0" algn="l" rtl="0">
              <a:spcBef>
                <a:spcPts val="0"/>
              </a:spcBef>
              <a:buNone/>
              <a:defRPr sz="1800" b="0" i="0" u="none" strike="noStrike" cap="none">
                <a:solidFill>
                  <a:schemeClr val="dk1"/>
                </a:solidFill>
                <a:latin typeface="Corbel"/>
                <a:ea typeface="Corbel"/>
                <a:cs typeface="Corbel"/>
                <a:sym typeface="Corbel"/>
              </a:defRPr>
            </a:lvl7pPr>
            <a:lvl8pPr marL="3200400" marR="0" lvl="7" indent="0" algn="l" rtl="0">
              <a:spcBef>
                <a:spcPts val="0"/>
              </a:spcBef>
              <a:buNone/>
              <a:defRPr sz="1800" b="0" i="0" u="none" strike="noStrike" cap="none">
                <a:solidFill>
                  <a:schemeClr val="dk1"/>
                </a:solidFill>
                <a:latin typeface="Corbel"/>
                <a:ea typeface="Corbel"/>
                <a:cs typeface="Corbel"/>
                <a:sym typeface="Corbel"/>
              </a:defRPr>
            </a:lvl8pPr>
            <a:lvl9pPr marL="3657600" marR="0" lvl="8" indent="0" algn="l" rtl="0">
              <a:spcBef>
                <a:spcPts val="0"/>
              </a:spcBef>
              <a:buNone/>
              <a:defRPr sz="1800" b="0" i="0" u="none" strike="noStrike" cap="none">
                <a:solidFill>
                  <a:schemeClr val="dk1"/>
                </a:solidFill>
                <a:latin typeface="Corbel"/>
                <a:ea typeface="Corbel"/>
                <a:cs typeface="Corbel"/>
                <a:sym typeface="Corbel"/>
              </a:defRPr>
            </a:lvl9pPr>
          </a:lstStyle>
          <a:p>
            <a:endParaRPr/>
          </a:p>
        </p:txBody>
      </p:sp>
      <p:sp>
        <p:nvSpPr>
          <p:cNvPr id="206" name="Shape 206"/>
          <p:cNvSpPr txBox="1">
            <a:spLocks noGrp="1"/>
          </p:cNvSpPr>
          <p:nvPr>
            <p:ph type="sldNum" idx="12"/>
          </p:nvPr>
        </p:nvSpPr>
        <p:spPr>
          <a:xfrm>
            <a:off x="10951856" y="5883275"/>
            <a:ext cx="551100" cy="36510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000" b="0" i="0">
                <a:solidFill>
                  <a:schemeClr val="dk1"/>
                </a:solidFill>
                <a:latin typeface="Corbel"/>
                <a:ea typeface="Corbel"/>
                <a:cs typeface="Corbel"/>
                <a:sym typeface="Corbel"/>
              </a:rPr>
              <a:t>‹#›</a:t>
            </a:fld>
            <a:endParaRPr lang="en-US" sz="1000" b="0" i="0">
              <a:solidFill>
                <a:schemeClr val="dk1"/>
              </a:solidFill>
              <a:latin typeface="Corbel"/>
              <a:ea typeface="Corbel"/>
              <a:cs typeface="Corbel"/>
              <a:sym typeface="Corbe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07"/>
        <p:cNvGrpSpPr/>
        <p:nvPr/>
      </p:nvGrpSpPr>
      <p:grpSpPr>
        <a:xfrm>
          <a:off x="0" y="0"/>
          <a:ext cx="0" cy="0"/>
          <a:chOff x="0" y="0"/>
          <a:chExt cx="0" cy="0"/>
        </a:xfrm>
      </p:grpSpPr>
      <p:sp>
        <p:nvSpPr>
          <p:cNvPr id="208" name="Shape 208"/>
          <p:cNvSpPr txBox="1">
            <a:spLocks noGrp="1"/>
          </p:cNvSpPr>
          <p:nvPr>
            <p:ph type="title"/>
          </p:nvPr>
        </p:nvSpPr>
        <p:spPr>
          <a:xfrm>
            <a:off x="1484311" y="685800"/>
            <a:ext cx="10018800" cy="17526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orbel"/>
              <a:buNone/>
              <a:defRPr sz="4000" b="0" i="0" u="none" strike="noStrike" cap="none">
                <a:solidFill>
                  <a:schemeClr val="dk1"/>
                </a:solidFill>
                <a:latin typeface="Corbel"/>
                <a:ea typeface="Corbel"/>
                <a:cs typeface="Corbel"/>
                <a:sym typeface="Corbel"/>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209" name="Shape 209"/>
          <p:cNvSpPr txBox="1">
            <a:spLocks noGrp="1"/>
          </p:cNvSpPr>
          <p:nvPr>
            <p:ph type="dt" idx="10"/>
          </p:nvPr>
        </p:nvSpPr>
        <p:spPr>
          <a:xfrm>
            <a:off x="9732656" y="5883275"/>
            <a:ext cx="1143000" cy="365100"/>
          </a:xfrm>
          <a:prstGeom prst="rect">
            <a:avLst/>
          </a:prstGeom>
          <a:noFill/>
          <a:ln>
            <a:noFill/>
          </a:ln>
        </p:spPr>
        <p:txBody>
          <a:bodyPr lIns="91425" tIns="91425" rIns="91425" bIns="91425" anchor="ctr" anchorCtr="0"/>
          <a:lstStyle>
            <a:lvl1pPr marL="0" marR="0" lvl="0" indent="0" algn="r" rtl="0">
              <a:spcBef>
                <a:spcPts val="0"/>
              </a:spcBef>
              <a:buNone/>
              <a:defRPr sz="1000" b="0" i="0">
                <a:solidFill>
                  <a:schemeClr val="dk1"/>
                </a:solidFill>
                <a:latin typeface="Corbel"/>
                <a:ea typeface="Corbel"/>
                <a:cs typeface="Corbel"/>
                <a:sym typeface="Corbel"/>
              </a:defRPr>
            </a:lvl1pPr>
            <a:lvl2pPr marL="457200" marR="0" lvl="1" indent="0" algn="l" rtl="0">
              <a:spcBef>
                <a:spcPts val="0"/>
              </a:spcBef>
              <a:buNone/>
              <a:defRPr sz="1800" b="0" i="0" u="none" strike="noStrike" cap="none">
                <a:solidFill>
                  <a:schemeClr val="dk1"/>
                </a:solidFill>
                <a:latin typeface="Corbel"/>
                <a:ea typeface="Corbel"/>
                <a:cs typeface="Corbel"/>
                <a:sym typeface="Corbel"/>
              </a:defRPr>
            </a:lvl2pPr>
            <a:lvl3pPr marL="914400" marR="0" lvl="2" indent="0" algn="l" rtl="0">
              <a:spcBef>
                <a:spcPts val="0"/>
              </a:spcBef>
              <a:buNone/>
              <a:defRPr sz="1800" b="0" i="0" u="none" strike="noStrike" cap="none">
                <a:solidFill>
                  <a:schemeClr val="dk1"/>
                </a:solidFill>
                <a:latin typeface="Corbel"/>
                <a:ea typeface="Corbel"/>
                <a:cs typeface="Corbel"/>
                <a:sym typeface="Corbel"/>
              </a:defRPr>
            </a:lvl3pPr>
            <a:lvl4pPr marL="1371600" marR="0" lvl="3" indent="0" algn="l" rtl="0">
              <a:spcBef>
                <a:spcPts val="0"/>
              </a:spcBef>
              <a:buNone/>
              <a:defRPr sz="1800" b="0" i="0" u="none" strike="noStrike" cap="none">
                <a:solidFill>
                  <a:schemeClr val="dk1"/>
                </a:solidFill>
                <a:latin typeface="Corbel"/>
                <a:ea typeface="Corbel"/>
                <a:cs typeface="Corbel"/>
                <a:sym typeface="Corbel"/>
              </a:defRPr>
            </a:lvl4pPr>
            <a:lvl5pPr marL="1828800" marR="0" lvl="4" indent="0" algn="l" rtl="0">
              <a:spcBef>
                <a:spcPts val="0"/>
              </a:spcBef>
              <a:buNone/>
              <a:defRPr sz="1800" b="0" i="0" u="none" strike="noStrike" cap="none">
                <a:solidFill>
                  <a:schemeClr val="dk1"/>
                </a:solidFill>
                <a:latin typeface="Corbel"/>
                <a:ea typeface="Corbel"/>
                <a:cs typeface="Corbel"/>
                <a:sym typeface="Corbel"/>
              </a:defRPr>
            </a:lvl5pPr>
            <a:lvl6pPr marL="2286000" marR="0" lvl="5" indent="0" algn="l" rtl="0">
              <a:spcBef>
                <a:spcPts val="0"/>
              </a:spcBef>
              <a:buNone/>
              <a:defRPr sz="1800" b="0" i="0" u="none" strike="noStrike" cap="none">
                <a:solidFill>
                  <a:schemeClr val="dk1"/>
                </a:solidFill>
                <a:latin typeface="Corbel"/>
                <a:ea typeface="Corbel"/>
                <a:cs typeface="Corbel"/>
                <a:sym typeface="Corbel"/>
              </a:defRPr>
            </a:lvl6pPr>
            <a:lvl7pPr marL="2743200" marR="0" lvl="6" indent="0" algn="l" rtl="0">
              <a:spcBef>
                <a:spcPts val="0"/>
              </a:spcBef>
              <a:buNone/>
              <a:defRPr sz="1800" b="0" i="0" u="none" strike="noStrike" cap="none">
                <a:solidFill>
                  <a:schemeClr val="dk1"/>
                </a:solidFill>
                <a:latin typeface="Corbel"/>
                <a:ea typeface="Corbel"/>
                <a:cs typeface="Corbel"/>
                <a:sym typeface="Corbel"/>
              </a:defRPr>
            </a:lvl7pPr>
            <a:lvl8pPr marL="3200400" marR="0" lvl="7" indent="0" algn="l" rtl="0">
              <a:spcBef>
                <a:spcPts val="0"/>
              </a:spcBef>
              <a:buNone/>
              <a:defRPr sz="1800" b="0" i="0" u="none" strike="noStrike" cap="none">
                <a:solidFill>
                  <a:schemeClr val="dk1"/>
                </a:solidFill>
                <a:latin typeface="Corbel"/>
                <a:ea typeface="Corbel"/>
                <a:cs typeface="Corbel"/>
                <a:sym typeface="Corbel"/>
              </a:defRPr>
            </a:lvl8pPr>
            <a:lvl9pPr marL="3657600" marR="0" lvl="8" indent="0" algn="l" rtl="0">
              <a:spcBef>
                <a:spcPts val="0"/>
              </a:spcBef>
              <a:buNone/>
              <a:defRPr sz="1800" b="0" i="0" u="none" strike="noStrike" cap="none">
                <a:solidFill>
                  <a:schemeClr val="dk1"/>
                </a:solidFill>
                <a:latin typeface="Corbel"/>
                <a:ea typeface="Corbel"/>
                <a:cs typeface="Corbel"/>
                <a:sym typeface="Corbel"/>
              </a:defRPr>
            </a:lvl9pPr>
          </a:lstStyle>
          <a:p>
            <a:endParaRPr/>
          </a:p>
        </p:txBody>
      </p:sp>
      <p:sp>
        <p:nvSpPr>
          <p:cNvPr id="210" name="Shape 210"/>
          <p:cNvSpPr txBox="1">
            <a:spLocks noGrp="1"/>
          </p:cNvSpPr>
          <p:nvPr>
            <p:ph type="ftr" idx="11"/>
          </p:nvPr>
        </p:nvSpPr>
        <p:spPr>
          <a:xfrm>
            <a:off x="2572278" y="5883275"/>
            <a:ext cx="7084200" cy="365100"/>
          </a:xfrm>
          <a:prstGeom prst="rect">
            <a:avLst/>
          </a:prstGeom>
          <a:noFill/>
          <a:ln>
            <a:noFill/>
          </a:ln>
        </p:spPr>
        <p:txBody>
          <a:bodyPr lIns="91425" tIns="91425" rIns="91425" bIns="91425" anchor="ctr" anchorCtr="0"/>
          <a:lstStyle>
            <a:lvl1pPr marL="0" marR="0" lvl="0" indent="0" algn="l" rtl="0">
              <a:spcBef>
                <a:spcPts val="0"/>
              </a:spcBef>
              <a:buNone/>
              <a:defRPr sz="1000" b="0" i="0">
                <a:solidFill>
                  <a:schemeClr val="dk1"/>
                </a:solidFill>
                <a:latin typeface="Corbel"/>
                <a:ea typeface="Corbel"/>
                <a:cs typeface="Corbel"/>
                <a:sym typeface="Corbel"/>
              </a:defRPr>
            </a:lvl1pPr>
            <a:lvl2pPr marL="457200" marR="0" lvl="1" indent="0" algn="l" rtl="0">
              <a:spcBef>
                <a:spcPts val="0"/>
              </a:spcBef>
              <a:buNone/>
              <a:defRPr sz="1800" b="0" i="0" u="none" strike="noStrike" cap="none">
                <a:solidFill>
                  <a:schemeClr val="dk1"/>
                </a:solidFill>
                <a:latin typeface="Corbel"/>
                <a:ea typeface="Corbel"/>
                <a:cs typeface="Corbel"/>
                <a:sym typeface="Corbel"/>
              </a:defRPr>
            </a:lvl2pPr>
            <a:lvl3pPr marL="914400" marR="0" lvl="2" indent="0" algn="l" rtl="0">
              <a:spcBef>
                <a:spcPts val="0"/>
              </a:spcBef>
              <a:buNone/>
              <a:defRPr sz="1800" b="0" i="0" u="none" strike="noStrike" cap="none">
                <a:solidFill>
                  <a:schemeClr val="dk1"/>
                </a:solidFill>
                <a:latin typeface="Corbel"/>
                <a:ea typeface="Corbel"/>
                <a:cs typeface="Corbel"/>
                <a:sym typeface="Corbel"/>
              </a:defRPr>
            </a:lvl3pPr>
            <a:lvl4pPr marL="1371600" marR="0" lvl="3" indent="0" algn="l" rtl="0">
              <a:spcBef>
                <a:spcPts val="0"/>
              </a:spcBef>
              <a:buNone/>
              <a:defRPr sz="1800" b="0" i="0" u="none" strike="noStrike" cap="none">
                <a:solidFill>
                  <a:schemeClr val="dk1"/>
                </a:solidFill>
                <a:latin typeface="Corbel"/>
                <a:ea typeface="Corbel"/>
                <a:cs typeface="Corbel"/>
                <a:sym typeface="Corbel"/>
              </a:defRPr>
            </a:lvl4pPr>
            <a:lvl5pPr marL="1828800" marR="0" lvl="4" indent="0" algn="l" rtl="0">
              <a:spcBef>
                <a:spcPts val="0"/>
              </a:spcBef>
              <a:buNone/>
              <a:defRPr sz="1800" b="0" i="0" u="none" strike="noStrike" cap="none">
                <a:solidFill>
                  <a:schemeClr val="dk1"/>
                </a:solidFill>
                <a:latin typeface="Corbel"/>
                <a:ea typeface="Corbel"/>
                <a:cs typeface="Corbel"/>
                <a:sym typeface="Corbel"/>
              </a:defRPr>
            </a:lvl5pPr>
            <a:lvl6pPr marL="2286000" marR="0" lvl="5" indent="0" algn="l" rtl="0">
              <a:spcBef>
                <a:spcPts val="0"/>
              </a:spcBef>
              <a:buNone/>
              <a:defRPr sz="1800" b="0" i="0" u="none" strike="noStrike" cap="none">
                <a:solidFill>
                  <a:schemeClr val="dk1"/>
                </a:solidFill>
                <a:latin typeface="Corbel"/>
                <a:ea typeface="Corbel"/>
                <a:cs typeface="Corbel"/>
                <a:sym typeface="Corbel"/>
              </a:defRPr>
            </a:lvl6pPr>
            <a:lvl7pPr marL="2743200" marR="0" lvl="6" indent="0" algn="l" rtl="0">
              <a:spcBef>
                <a:spcPts val="0"/>
              </a:spcBef>
              <a:buNone/>
              <a:defRPr sz="1800" b="0" i="0" u="none" strike="noStrike" cap="none">
                <a:solidFill>
                  <a:schemeClr val="dk1"/>
                </a:solidFill>
                <a:latin typeface="Corbel"/>
                <a:ea typeface="Corbel"/>
                <a:cs typeface="Corbel"/>
                <a:sym typeface="Corbel"/>
              </a:defRPr>
            </a:lvl7pPr>
            <a:lvl8pPr marL="3200400" marR="0" lvl="7" indent="0" algn="l" rtl="0">
              <a:spcBef>
                <a:spcPts val="0"/>
              </a:spcBef>
              <a:buNone/>
              <a:defRPr sz="1800" b="0" i="0" u="none" strike="noStrike" cap="none">
                <a:solidFill>
                  <a:schemeClr val="dk1"/>
                </a:solidFill>
                <a:latin typeface="Corbel"/>
                <a:ea typeface="Corbel"/>
                <a:cs typeface="Corbel"/>
                <a:sym typeface="Corbel"/>
              </a:defRPr>
            </a:lvl8pPr>
            <a:lvl9pPr marL="3657600" marR="0" lvl="8" indent="0" algn="l" rtl="0">
              <a:spcBef>
                <a:spcPts val="0"/>
              </a:spcBef>
              <a:buNone/>
              <a:defRPr sz="1800" b="0" i="0" u="none" strike="noStrike" cap="none">
                <a:solidFill>
                  <a:schemeClr val="dk1"/>
                </a:solidFill>
                <a:latin typeface="Corbel"/>
                <a:ea typeface="Corbel"/>
                <a:cs typeface="Corbel"/>
                <a:sym typeface="Corbel"/>
              </a:defRPr>
            </a:lvl9pPr>
          </a:lstStyle>
          <a:p>
            <a:endParaRPr/>
          </a:p>
        </p:txBody>
      </p:sp>
      <p:sp>
        <p:nvSpPr>
          <p:cNvPr id="211" name="Shape 211"/>
          <p:cNvSpPr txBox="1">
            <a:spLocks noGrp="1"/>
          </p:cNvSpPr>
          <p:nvPr>
            <p:ph type="sldNum" idx="12"/>
          </p:nvPr>
        </p:nvSpPr>
        <p:spPr>
          <a:xfrm>
            <a:off x="10951856" y="5883275"/>
            <a:ext cx="551100" cy="36510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000" b="0" i="0">
                <a:solidFill>
                  <a:schemeClr val="dk1"/>
                </a:solidFill>
                <a:latin typeface="Corbel"/>
                <a:ea typeface="Corbel"/>
                <a:cs typeface="Corbel"/>
                <a:sym typeface="Corbel"/>
              </a:rPr>
              <a:t>‹#›</a:t>
            </a:fld>
            <a:endParaRPr lang="en-US" sz="1000" b="0" i="0">
              <a:solidFill>
                <a:schemeClr val="dk1"/>
              </a:solidFill>
              <a:latin typeface="Corbel"/>
              <a:ea typeface="Corbel"/>
              <a:cs typeface="Corbel"/>
              <a:sym typeface="Corbe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212"/>
        <p:cNvGrpSpPr/>
        <p:nvPr/>
      </p:nvGrpSpPr>
      <p:grpSpPr>
        <a:xfrm>
          <a:off x="0" y="0"/>
          <a:ext cx="0" cy="0"/>
          <a:chOff x="0" y="0"/>
          <a:chExt cx="0" cy="0"/>
        </a:xfrm>
      </p:grpSpPr>
      <p:sp>
        <p:nvSpPr>
          <p:cNvPr id="213" name="Shape 213"/>
          <p:cNvSpPr txBox="1">
            <a:spLocks noGrp="1"/>
          </p:cNvSpPr>
          <p:nvPr>
            <p:ph type="title"/>
          </p:nvPr>
        </p:nvSpPr>
        <p:spPr>
          <a:xfrm>
            <a:off x="1482724" y="1752599"/>
            <a:ext cx="5426100" cy="1371600"/>
          </a:xfrm>
          <a:prstGeom prst="rect">
            <a:avLst/>
          </a:prstGeom>
          <a:noFill/>
          <a:ln>
            <a:noFill/>
          </a:ln>
        </p:spPr>
        <p:txBody>
          <a:bodyPr lIns="91425" tIns="91425" rIns="91425" bIns="91425" anchor="b" anchorCtr="0"/>
          <a:lstStyle>
            <a:lvl1pPr marL="0" marR="0" lvl="0" indent="0" algn="ctr" rtl="0">
              <a:spcBef>
                <a:spcPts val="0"/>
              </a:spcBef>
              <a:buClr>
                <a:schemeClr val="dk1"/>
              </a:buClr>
              <a:buFont typeface="Corbel"/>
              <a:buNone/>
              <a:defRPr sz="2800" b="0" i="0" u="none" strike="noStrike" cap="none">
                <a:solidFill>
                  <a:schemeClr val="dk1"/>
                </a:solidFill>
                <a:latin typeface="Corbel"/>
                <a:ea typeface="Corbel"/>
                <a:cs typeface="Corbel"/>
                <a:sym typeface="Corbel"/>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214" name="Shape 214"/>
          <p:cNvSpPr>
            <a:spLocks noGrp="1"/>
          </p:cNvSpPr>
          <p:nvPr>
            <p:ph type="pic" idx="2"/>
          </p:nvPr>
        </p:nvSpPr>
        <p:spPr>
          <a:xfrm>
            <a:off x="7594682" y="914400"/>
            <a:ext cx="3281100" cy="4572000"/>
          </a:xfrm>
          <a:prstGeom prst="roundRect">
            <a:avLst>
              <a:gd name="adj" fmla="val 4280"/>
            </a:avLst>
          </a:prstGeom>
          <a:noFill/>
          <a:ln w="38100" cap="flat" cmpd="sng">
            <a:solidFill>
              <a:schemeClr val="lt2"/>
            </a:solidFill>
            <a:prstDash val="solid"/>
            <a:round/>
            <a:headEnd type="none" w="med" len="med"/>
            <a:tailEnd type="none" w="med" len="med"/>
          </a:ln>
        </p:spPr>
        <p:txBody>
          <a:bodyPr lIns="91425" tIns="91425" rIns="91425" bIns="91425" anchor="t" anchorCtr="0"/>
          <a:lstStyle>
            <a:lvl1pPr marL="0" marR="0" lvl="0" indent="0" algn="ctr" rtl="0">
              <a:spcBef>
                <a:spcPts val="320"/>
              </a:spcBef>
              <a:spcAft>
                <a:spcPts val="600"/>
              </a:spcAft>
              <a:buClr>
                <a:srgbClr val="1186C3"/>
              </a:buClr>
              <a:buFont typeface="Arial"/>
              <a:buNone/>
              <a:defRPr sz="1600" b="0" i="0" u="none" strike="noStrike" cap="none">
                <a:solidFill>
                  <a:schemeClr val="dk1"/>
                </a:solidFill>
                <a:latin typeface="Corbel"/>
                <a:ea typeface="Corbel"/>
                <a:cs typeface="Corbel"/>
                <a:sym typeface="Corbel"/>
              </a:defRPr>
            </a:lvl1pPr>
            <a:lvl2pPr marL="457200" marR="0" lvl="1" indent="0" algn="l" rtl="0">
              <a:spcBef>
                <a:spcPts val="320"/>
              </a:spcBef>
              <a:spcAft>
                <a:spcPts val="600"/>
              </a:spcAft>
              <a:buClr>
                <a:srgbClr val="1186C3"/>
              </a:buClr>
              <a:buFont typeface="Arial"/>
              <a:buNone/>
              <a:defRPr sz="1600" b="0" i="0" u="none" strike="noStrike" cap="none">
                <a:solidFill>
                  <a:schemeClr val="dk1"/>
                </a:solidFill>
                <a:latin typeface="Corbel"/>
                <a:ea typeface="Corbel"/>
                <a:cs typeface="Corbel"/>
                <a:sym typeface="Corbel"/>
              </a:defRPr>
            </a:lvl2pPr>
            <a:lvl3pPr marL="914400" marR="0" lvl="2" indent="0" algn="l" rtl="0">
              <a:spcBef>
                <a:spcPts val="320"/>
              </a:spcBef>
              <a:spcAft>
                <a:spcPts val="600"/>
              </a:spcAft>
              <a:buClr>
                <a:srgbClr val="1186C3"/>
              </a:buClr>
              <a:buFont typeface="Arial"/>
              <a:buNone/>
              <a:defRPr sz="1600" b="0" i="0" u="none" strike="noStrike" cap="none">
                <a:solidFill>
                  <a:schemeClr val="dk1"/>
                </a:solidFill>
                <a:latin typeface="Corbel"/>
                <a:ea typeface="Corbel"/>
                <a:cs typeface="Corbel"/>
                <a:sym typeface="Corbel"/>
              </a:defRPr>
            </a:lvl3pPr>
            <a:lvl4pPr marL="1371600" marR="0" lvl="3" indent="0" algn="l" rtl="0">
              <a:spcBef>
                <a:spcPts val="320"/>
              </a:spcBef>
              <a:spcAft>
                <a:spcPts val="600"/>
              </a:spcAft>
              <a:buClr>
                <a:srgbClr val="1186C3"/>
              </a:buClr>
              <a:buFont typeface="Arial"/>
              <a:buNone/>
              <a:defRPr sz="1600" b="0" i="0" u="none" strike="noStrike" cap="none">
                <a:solidFill>
                  <a:schemeClr val="dk1"/>
                </a:solidFill>
                <a:latin typeface="Corbel"/>
                <a:ea typeface="Corbel"/>
                <a:cs typeface="Corbel"/>
                <a:sym typeface="Corbel"/>
              </a:defRPr>
            </a:lvl4pPr>
            <a:lvl5pPr marL="1828800" marR="0" lvl="4" indent="0" algn="l" rtl="0">
              <a:spcBef>
                <a:spcPts val="320"/>
              </a:spcBef>
              <a:spcAft>
                <a:spcPts val="600"/>
              </a:spcAft>
              <a:buClr>
                <a:srgbClr val="1186C3"/>
              </a:buClr>
              <a:buFont typeface="Arial"/>
              <a:buNone/>
              <a:defRPr sz="1600" b="0" i="0" u="none" strike="noStrike" cap="none">
                <a:solidFill>
                  <a:schemeClr val="dk1"/>
                </a:solidFill>
                <a:latin typeface="Corbel"/>
                <a:ea typeface="Corbel"/>
                <a:cs typeface="Corbel"/>
                <a:sym typeface="Corbel"/>
              </a:defRPr>
            </a:lvl5pPr>
            <a:lvl6pPr marL="2286000" marR="0" lvl="5" indent="0" algn="l" rtl="0">
              <a:spcBef>
                <a:spcPts val="320"/>
              </a:spcBef>
              <a:spcAft>
                <a:spcPts val="600"/>
              </a:spcAft>
              <a:buClr>
                <a:srgbClr val="1186C3"/>
              </a:buClr>
              <a:buFont typeface="Arial"/>
              <a:buNone/>
              <a:defRPr sz="1600" b="0" i="0" u="none" strike="noStrike" cap="none">
                <a:solidFill>
                  <a:schemeClr val="dk1"/>
                </a:solidFill>
                <a:latin typeface="Corbel"/>
                <a:ea typeface="Corbel"/>
                <a:cs typeface="Corbel"/>
                <a:sym typeface="Corbel"/>
              </a:defRPr>
            </a:lvl6pPr>
            <a:lvl7pPr marL="2743200" marR="0" lvl="6" indent="0" algn="l" rtl="0">
              <a:spcBef>
                <a:spcPts val="320"/>
              </a:spcBef>
              <a:spcAft>
                <a:spcPts val="600"/>
              </a:spcAft>
              <a:buClr>
                <a:srgbClr val="1186C3"/>
              </a:buClr>
              <a:buFont typeface="Arial"/>
              <a:buNone/>
              <a:defRPr sz="1600" b="0" i="0" u="none" strike="noStrike" cap="none">
                <a:solidFill>
                  <a:schemeClr val="dk1"/>
                </a:solidFill>
                <a:latin typeface="Corbel"/>
                <a:ea typeface="Corbel"/>
                <a:cs typeface="Corbel"/>
                <a:sym typeface="Corbel"/>
              </a:defRPr>
            </a:lvl7pPr>
            <a:lvl8pPr marL="3200400" marR="0" lvl="7" indent="0" algn="l" rtl="0">
              <a:spcBef>
                <a:spcPts val="320"/>
              </a:spcBef>
              <a:spcAft>
                <a:spcPts val="600"/>
              </a:spcAft>
              <a:buClr>
                <a:srgbClr val="1186C3"/>
              </a:buClr>
              <a:buFont typeface="Arial"/>
              <a:buNone/>
              <a:defRPr sz="1600" b="0" i="0" u="none" strike="noStrike" cap="none">
                <a:solidFill>
                  <a:schemeClr val="dk1"/>
                </a:solidFill>
                <a:latin typeface="Corbel"/>
                <a:ea typeface="Corbel"/>
                <a:cs typeface="Corbel"/>
                <a:sym typeface="Corbel"/>
              </a:defRPr>
            </a:lvl8pPr>
            <a:lvl9pPr marL="3657600" marR="0" lvl="8" indent="0" algn="l" rtl="0">
              <a:spcBef>
                <a:spcPts val="320"/>
              </a:spcBef>
              <a:spcAft>
                <a:spcPts val="600"/>
              </a:spcAft>
              <a:buClr>
                <a:srgbClr val="1186C3"/>
              </a:buClr>
              <a:buFont typeface="Arial"/>
              <a:buNone/>
              <a:defRPr sz="1600" b="0" i="0" u="none" strike="noStrike" cap="none">
                <a:solidFill>
                  <a:schemeClr val="dk1"/>
                </a:solidFill>
                <a:latin typeface="Corbel"/>
                <a:ea typeface="Corbel"/>
                <a:cs typeface="Corbel"/>
                <a:sym typeface="Corbel"/>
              </a:defRPr>
            </a:lvl9pPr>
          </a:lstStyle>
          <a:p>
            <a:endParaRPr/>
          </a:p>
        </p:txBody>
      </p:sp>
      <p:sp>
        <p:nvSpPr>
          <p:cNvPr id="215" name="Shape 215"/>
          <p:cNvSpPr txBox="1">
            <a:spLocks noGrp="1"/>
          </p:cNvSpPr>
          <p:nvPr>
            <p:ph type="body" idx="1"/>
          </p:nvPr>
        </p:nvSpPr>
        <p:spPr>
          <a:xfrm>
            <a:off x="1482724" y="3124199"/>
            <a:ext cx="5426100" cy="1828800"/>
          </a:xfrm>
          <a:prstGeom prst="rect">
            <a:avLst/>
          </a:prstGeom>
          <a:noFill/>
          <a:ln>
            <a:noFill/>
          </a:ln>
        </p:spPr>
        <p:txBody>
          <a:bodyPr lIns="91425" tIns="91425" rIns="91425" bIns="91425" anchor="ctr" anchorCtr="0"/>
          <a:lstStyle>
            <a:lvl1pPr marL="0" marR="0" lvl="0" indent="0" algn="ctr" rtl="0">
              <a:spcBef>
                <a:spcPts val="360"/>
              </a:spcBef>
              <a:spcAft>
                <a:spcPts val="600"/>
              </a:spcAft>
              <a:buClr>
                <a:srgbClr val="1186C3"/>
              </a:buClr>
              <a:buFont typeface="Arial"/>
              <a:buNone/>
              <a:defRPr sz="1800" b="0" i="0" u="none" strike="noStrike" cap="none">
                <a:solidFill>
                  <a:schemeClr val="dk1"/>
                </a:solidFill>
                <a:latin typeface="Corbel"/>
                <a:ea typeface="Corbel"/>
                <a:cs typeface="Corbel"/>
                <a:sym typeface="Corbel"/>
              </a:defRPr>
            </a:lvl1pPr>
            <a:lvl2pPr marL="457200" marR="0" lvl="1" indent="0" algn="l" rtl="0">
              <a:spcBef>
                <a:spcPts val="240"/>
              </a:spcBef>
              <a:spcAft>
                <a:spcPts val="600"/>
              </a:spcAft>
              <a:buClr>
                <a:srgbClr val="1186C3"/>
              </a:buClr>
              <a:buFont typeface="Arial"/>
              <a:buNone/>
              <a:defRPr sz="1200" b="0" i="0" u="none" strike="noStrike" cap="none">
                <a:solidFill>
                  <a:schemeClr val="dk1"/>
                </a:solidFill>
                <a:latin typeface="Corbel"/>
                <a:ea typeface="Corbel"/>
                <a:cs typeface="Corbel"/>
                <a:sym typeface="Corbel"/>
              </a:defRPr>
            </a:lvl2pPr>
            <a:lvl3pPr marL="914400" marR="0" lvl="2" indent="0" algn="l" rtl="0">
              <a:spcBef>
                <a:spcPts val="200"/>
              </a:spcBef>
              <a:spcAft>
                <a:spcPts val="600"/>
              </a:spcAft>
              <a:buClr>
                <a:srgbClr val="1186C3"/>
              </a:buClr>
              <a:buFont typeface="Arial"/>
              <a:buNone/>
              <a:defRPr sz="1000" b="0" i="0" u="none" strike="noStrike" cap="none">
                <a:solidFill>
                  <a:schemeClr val="dk1"/>
                </a:solidFill>
                <a:latin typeface="Corbel"/>
                <a:ea typeface="Corbel"/>
                <a:cs typeface="Corbel"/>
                <a:sym typeface="Corbel"/>
              </a:defRPr>
            </a:lvl3pPr>
            <a:lvl4pPr marL="1371600" marR="0" lvl="3" indent="0" algn="l" rtl="0">
              <a:spcBef>
                <a:spcPts val="180"/>
              </a:spcBef>
              <a:spcAft>
                <a:spcPts val="600"/>
              </a:spcAft>
              <a:buClr>
                <a:srgbClr val="1186C3"/>
              </a:buClr>
              <a:buFont typeface="Arial"/>
              <a:buNone/>
              <a:defRPr sz="900" b="0" i="0" u="none" strike="noStrike" cap="none">
                <a:solidFill>
                  <a:schemeClr val="dk1"/>
                </a:solidFill>
                <a:latin typeface="Corbel"/>
                <a:ea typeface="Corbel"/>
                <a:cs typeface="Corbel"/>
                <a:sym typeface="Corbel"/>
              </a:defRPr>
            </a:lvl4pPr>
            <a:lvl5pPr marL="1828800" marR="0" lvl="4" indent="0" algn="l" rtl="0">
              <a:spcBef>
                <a:spcPts val="180"/>
              </a:spcBef>
              <a:spcAft>
                <a:spcPts val="600"/>
              </a:spcAft>
              <a:buClr>
                <a:srgbClr val="1186C3"/>
              </a:buClr>
              <a:buFont typeface="Arial"/>
              <a:buNone/>
              <a:defRPr sz="900" b="0" i="0" u="none" strike="noStrike" cap="none">
                <a:solidFill>
                  <a:schemeClr val="dk1"/>
                </a:solidFill>
                <a:latin typeface="Corbel"/>
                <a:ea typeface="Corbel"/>
                <a:cs typeface="Corbel"/>
                <a:sym typeface="Corbel"/>
              </a:defRPr>
            </a:lvl5pPr>
            <a:lvl6pPr marL="2286000" marR="0" lvl="5" indent="0" algn="l" rtl="0">
              <a:spcBef>
                <a:spcPts val="180"/>
              </a:spcBef>
              <a:spcAft>
                <a:spcPts val="600"/>
              </a:spcAft>
              <a:buClr>
                <a:srgbClr val="1186C3"/>
              </a:buClr>
              <a:buFont typeface="Arial"/>
              <a:buNone/>
              <a:defRPr sz="900" b="0" i="0" u="none" strike="noStrike" cap="none">
                <a:solidFill>
                  <a:schemeClr val="dk1"/>
                </a:solidFill>
                <a:latin typeface="Corbel"/>
                <a:ea typeface="Corbel"/>
                <a:cs typeface="Corbel"/>
                <a:sym typeface="Corbel"/>
              </a:defRPr>
            </a:lvl6pPr>
            <a:lvl7pPr marL="2743200" marR="0" lvl="6" indent="0" algn="l" rtl="0">
              <a:spcBef>
                <a:spcPts val="180"/>
              </a:spcBef>
              <a:spcAft>
                <a:spcPts val="600"/>
              </a:spcAft>
              <a:buClr>
                <a:srgbClr val="1186C3"/>
              </a:buClr>
              <a:buFont typeface="Arial"/>
              <a:buNone/>
              <a:defRPr sz="900" b="0" i="0" u="none" strike="noStrike" cap="none">
                <a:solidFill>
                  <a:schemeClr val="dk1"/>
                </a:solidFill>
                <a:latin typeface="Corbel"/>
                <a:ea typeface="Corbel"/>
                <a:cs typeface="Corbel"/>
                <a:sym typeface="Corbel"/>
              </a:defRPr>
            </a:lvl7pPr>
            <a:lvl8pPr marL="3200400" marR="0" lvl="7" indent="0" algn="l" rtl="0">
              <a:spcBef>
                <a:spcPts val="180"/>
              </a:spcBef>
              <a:spcAft>
                <a:spcPts val="600"/>
              </a:spcAft>
              <a:buClr>
                <a:srgbClr val="1186C3"/>
              </a:buClr>
              <a:buFont typeface="Arial"/>
              <a:buNone/>
              <a:defRPr sz="900" b="0" i="0" u="none" strike="noStrike" cap="none">
                <a:solidFill>
                  <a:schemeClr val="dk1"/>
                </a:solidFill>
                <a:latin typeface="Corbel"/>
                <a:ea typeface="Corbel"/>
                <a:cs typeface="Corbel"/>
                <a:sym typeface="Corbel"/>
              </a:defRPr>
            </a:lvl8pPr>
            <a:lvl9pPr marL="3657600" marR="0" lvl="8" indent="0" algn="l" rtl="0">
              <a:spcBef>
                <a:spcPts val="180"/>
              </a:spcBef>
              <a:spcAft>
                <a:spcPts val="600"/>
              </a:spcAft>
              <a:buClr>
                <a:srgbClr val="1186C3"/>
              </a:buClr>
              <a:buFont typeface="Arial"/>
              <a:buNone/>
              <a:defRPr sz="900" b="0" i="0" u="none" strike="noStrike" cap="none">
                <a:solidFill>
                  <a:schemeClr val="dk1"/>
                </a:solidFill>
                <a:latin typeface="Corbel"/>
                <a:ea typeface="Corbel"/>
                <a:cs typeface="Corbel"/>
                <a:sym typeface="Corbel"/>
              </a:defRPr>
            </a:lvl9pPr>
          </a:lstStyle>
          <a:p>
            <a:endParaRPr/>
          </a:p>
        </p:txBody>
      </p:sp>
      <p:sp>
        <p:nvSpPr>
          <p:cNvPr id="216" name="Shape 216"/>
          <p:cNvSpPr txBox="1">
            <a:spLocks noGrp="1"/>
          </p:cNvSpPr>
          <p:nvPr>
            <p:ph type="dt" idx="10"/>
          </p:nvPr>
        </p:nvSpPr>
        <p:spPr>
          <a:xfrm>
            <a:off x="9732656" y="5883275"/>
            <a:ext cx="1143000" cy="365100"/>
          </a:xfrm>
          <a:prstGeom prst="rect">
            <a:avLst/>
          </a:prstGeom>
          <a:noFill/>
          <a:ln>
            <a:noFill/>
          </a:ln>
        </p:spPr>
        <p:txBody>
          <a:bodyPr lIns="91425" tIns="91425" rIns="91425" bIns="91425" anchor="ctr" anchorCtr="0"/>
          <a:lstStyle>
            <a:lvl1pPr marL="0" marR="0" lvl="0" indent="0" algn="r" rtl="0">
              <a:spcBef>
                <a:spcPts val="0"/>
              </a:spcBef>
              <a:buNone/>
              <a:defRPr sz="1000" b="0" i="0">
                <a:solidFill>
                  <a:schemeClr val="dk1"/>
                </a:solidFill>
                <a:latin typeface="Corbel"/>
                <a:ea typeface="Corbel"/>
                <a:cs typeface="Corbel"/>
                <a:sym typeface="Corbel"/>
              </a:defRPr>
            </a:lvl1pPr>
            <a:lvl2pPr marL="457200" marR="0" lvl="1" indent="0" algn="l" rtl="0">
              <a:spcBef>
                <a:spcPts val="0"/>
              </a:spcBef>
              <a:buNone/>
              <a:defRPr sz="1800" b="0" i="0" u="none" strike="noStrike" cap="none">
                <a:solidFill>
                  <a:schemeClr val="dk1"/>
                </a:solidFill>
                <a:latin typeface="Corbel"/>
                <a:ea typeface="Corbel"/>
                <a:cs typeface="Corbel"/>
                <a:sym typeface="Corbel"/>
              </a:defRPr>
            </a:lvl2pPr>
            <a:lvl3pPr marL="914400" marR="0" lvl="2" indent="0" algn="l" rtl="0">
              <a:spcBef>
                <a:spcPts val="0"/>
              </a:spcBef>
              <a:buNone/>
              <a:defRPr sz="1800" b="0" i="0" u="none" strike="noStrike" cap="none">
                <a:solidFill>
                  <a:schemeClr val="dk1"/>
                </a:solidFill>
                <a:latin typeface="Corbel"/>
                <a:ea typeface="Corbel"/>
                <a:cs typeface="Corbel"/>
                <a:sym typeface="Corbel"/>
              </a:defRPr>
            </a:lvl3pPr>
            <a:lvl4pPr marL="1371600" marR="0" lvl="3" indent="0" algn="l" rtl="0">
              <a:spcBef>
                <a:spcPts val="0"/>
              </a:spcBef>
              <a:buNone/>
              <a:defRPr sz="1800" b="0" i="0" u="none" strike="noStrike" cap="none">
                <a:solidFill>
                  <a:schemeClr val="dk1"/>
                </a:solidFill>
                <a:latin typeface="Corbel"/>
                <a:ea typeface="Corbel"/>
                <a:cs typeface="Corbel"/>
                <a:sym typeface="Corbel"/>
              </a:defRPr>
            </a:lvl4pPr>
            <a:lvl5pPr marL="1828800" marR="0" lvl="4" indent="0" algn="l" rtl="0">
              <a:spcBef>
                <a:spcPts val="0"/>
              </a:spcBef>
              <a:buNone/>
              <a:defRPr sz="1800" b="0" i="0" u="none" strike="noStrike" cap="none">
                <a:solidFill>
                  <a:schemeClr val="dk1"/>
                </a:solidFill>
                <a:latin typeface="Corbel"/>
                <a:ea typeface="Corbel"/>
                <a:cs typeface="Corbel"/>
                <a:sym typeface="Corbel"/>
              </a:defRPr>
            </a:lvl5pPr>
            <a:lvl6pPr marL="2286000" marR="0" lvl="5" indent="0" algn="l" rtl="0">
              <a:spcBef>
                <a:spcPts val="0"/>
              </a:spcBef>
              <a:buNone/>
              <a:defRPr sz="1800" b="0" i="0" u="none" strike="noStrike" cap="none">
                <a:solidFill>
                  <a:schemeClr val="dk1"/>
                </a:solidFill>
                <a:latin typeface="Corbel"/>
                <a:ea typeface="Corbel"/>
                <a:cs typeface="Corbel"/>
                <a:sym typeface="Corbel"/>
              </a:defRPr>
            </a:lvl6pPr>
            <a:lvl7pPr marL="2743200" marR="0" lvl="6" indent="0" algn="l" rtl="0">
              <a:spcBef>
                <a:spcPts val="0"/>
              </a:spcBef>
              <a:buNone/>
              <a:defRPr sz="1800" b="0" i="0" u="none" strike="noStrike" cap="none">
                <a:solidFill>
                  <a:schemeClr val="dk1"/>
                </a:solidFill>
                <a:latin typeface="Corbel"/>
                <a:ea typeface="Corbel"/>
                <a:cs typeface="Corbel"/>
                <a:sym typeface="Corbel"/>
              </a:defRPr>
            </a:lvl7pPr>
            <a:lvl8pPr marL="3200400" marR="0" lvl="7" indent="0" algn="l" rtl="0">
              <a:spcBef>
                <a:spcPts val="0"/>
              </a:spcBef>
              <a:buNone/>
              <a:defRPr sz="1800" b="0" i="0" u="none" strike="noStrike" cap="none">
                <a:solidFill>
                  <a:schemeClr val="dk1"/>
                </a:solidFill>
                <a:latin typeface="Corbel"/>
                <a:ea typeface="Corbel"/>
                <a:cs typeface="Corbel"/>
                <a:sym typeface="Corbel"/>
              </a:defRPr>
            </a:lvl8pPr>
            <a:lvl9pPr marL="3657600" marR="0" lvl="8" indent="0" algn="l" rtl="0">
              <a:spcBef>
                <a:spcPts val="0"/>
              </a:spcBef>
              <a:buNone/>
              <a:defRPr sz="1800" b="0" i="0" u="none" strike="noStrike" cap="none">
                <a:solidFill>
                  <a:schemeClr val="dk1"/>
                </a:solidFill>
                <a:latin typeface="Corbel"/>
                <a:ea typeface="Corbel"/>
                <a:cs typeface="Corbel"/>
                <a:sym typeface="Corbel"/>
              </a:defRPr>
            </a:lvl9pPr>
          </a:lstStyle>
          <a:p>
            <a:endParaRPr/>
          </a:p>
        </p:txBody>
      </p:sp>
      <p:sp>
        <p:nvSpPr>
          <p:cNvPr id="217" name="Shape 217"/>
          <p:cNvSpPr txBox="1">
            <a:spLocks noGrp="1"/>
          </p:cNvSpPr>
          <p:nvPr>
            <p:ph type="ftr" idx="11"/>
          </p:nvPr>
        </p:nvSpPr>
        <p:spPr>
          <a:xfrm>
            <a:off x="2572278" y="5883275"/>
            <a:ext cx="7084200" cy="365100"/>
          </a:xfrm>
          <a:prstGeom prst="rect">
            <a:avLst/>
          </a:prstGeom>
          <a:noFill/>
          <a:ln>
            <a:noFill/>
          </a:ln>
        </p:spPr>
        <p:txBody>
          <a:bodyPr lIns="91425" tIns="91425" rIns="91425" bIns="91425" anchor="ctr" anchorCtr="0"/>
          <a:lstStyle>
            <a:lvl1pPr marL="0" marR="0" lvl="0" indent="0" algn="l" rtl="0">
              <a:spcBef>
                <a:spcPts val="0"/>
              </a:spcBef>
              <a:buNone/>
              <a:defRPr sz="1000" b="0" i="0">
                <a:solidFill>
                  <a:schemeClr val="dk1"/>
                </a:solidFill>
                <a:latin typeface="Corbel"/>
                <a:ea typeface="Corbel"/>
                <a:cs typeface="Corbel"/>
                <a:sym typeface="Corbel"/>
              </a:defRPr>
            </a:lvl1pPr>
            <a:lvl2pPr marL="457200" marR="0" lvl="1" indent="0" algn="l" rtl="0">
              <a:spcBef>
                <a:spcPts val="0"/>
              </a:spcBef>
              <a:buNone/>
              <a:defRPr sz="1800" b="0" i="0" u="none" strike="noStrike" cap="none">
                <a:solidFill>
                  <a:schemeClr val="dk1"/>
                </a:solidFill>
                <a:latin typeface="Corbel"/>
                <a:ea typeface="Corbel"/>
                <a:cs typeface="Corbel"/>
                <a:sym typeface="Corbel"/>
              </a:defRPr>
            </a:lvl2pPr>
            <a:lvl3pPr marL="914400" marR="0" lvl="2" indent="0" algn="l" rtl="0">
              <a:spcBef>
                <a:spcPts val="0"/>
              </a:spcBef>
              <a:buNone/>
              <a:defRPr sz="1800" b="0" i="0" u="none" strike="noStrike" cap="none">
                <a:solidFill>
                  <a:schemeClr val="dk1"/>
                </a:solidFill>
                <a:latin typeface="Corbel"/>
                <a:ea typeface="Corbel"/>
                <a:cs typeface="Corbel"/>
                <a:sym typeface="Corbel"/>
              </a:defRPr>
            </a:lvl3pPr>
            <a:lvl4pPr marL="1371600" marR="0" lvl="3" indent="0" algn="l" rtl="0">
              <a:spcBef>
                <a:spcPts val="0"/>
              </a:spcBef>
              <a:buNone/>
              <a:defRPr sz="1800" b="0" i="0" u="none" strike="noStrike" cap="none">
                <a:solidFill>
                  <a:schemeClr val="dk1"/>
                </a:solidFill>
                <a:latin typeface="Corbel"/>
                <a:ea typeface="Corbel"/>
                <a:cs typeface="Corbel"/>
                <a:sym typeface="Corbel"/>
              </a:defRPr>
            </a:lvl4pPr>
            <a:lvl5pPr marL="1828800" marR="0" lvl="4" indent="0" algn="l" rtl="0">
              <a:spcBef>
                <a:spcPts val="0"/>
              </a:spcBef>
              <a:buNone/>
              <a:defRPr sz="1800" b="0" i="0" u="none" strike="noStrike" cap="none">
                <a:solidFill>
                  <a:schemeClr val="dk1"/>
                </a:solidFill>
                <a:latin typeface="Corbel"/>
                <a:ea typeface="Corbel"/>
                <a:cs typeface="Corbel"/>
                <a:sym typeface="Corbel"/>
              </a:defRPr>
            </a:lvl5pPr>
            <a:lvl6pPr marL="2286000" marR="0" lvl="5" indent="0" algn="l" rtl="0">
              <a:spcBef>
                <a:spcPts val="0"/>
              </a:spcBef>
              <a:buNone/>
              <a:defRPr sz="1800" b="0" i="0" u="none" strike="noStrike" cap="none">
                <a:solidFill>
                  <a:schemeClr val="dk1"/>
                </a:solidFill>
                <a:latin typeface="Corbel"/>
                <a:ea typeface="Corbel"/>
                <a:cs typeface="Corbel"/>
                <a:sym typeface="Corbel"/>
              </a:defRPr>
            </a:lvl6pPr>
            <a:lvl7pPr marL="2743200" marR="0" lvl="6" indent="0" algn="l" rtl="0">
              <a:spcBef>
                <a:spcPts val="0"/>
              </a:spcBef>
              <a:buNone/>
              <a:defRPr sz="1800" b="0" i="0" u="none" strike="noStrike" cap="none">
                <a:solidFill>
                  <a:schemeClr val="dk1"/>
                </a:solidFill>
                <a:latin typeface="Corbel"/>
                <a:ea typeface="Corbel"/>
                <a:cs typeface="Corbel"/>
                <a:sym typeface="Corbel"/>
              </a:defRPr>
            </a:lvl7pPr>
            <a:lvl8pPr marL="3200400" marR="0" lvl="7" indent="0" algn="l" rtl="0">
              <a:spcBef>
                <a:spcPts val="0"/>
              </a:spcBef>
              <a:buNone/>
              <a:defRPr sz="1800" b="0" i="0" u="none" strike="noStrike" cap="none">
                <a:solidFill>
                  <a:schemeClr val="dk1"/>
                </a:solidFill>
                <a:latin typeface="Corbel"/>
                <a:ea typeface="Corbel"/>
                <a:cs typeface="Corbel"/>
                <a:sym typeface="Corbel"/>
              </a:defRPr>
            </a:lvl8pPr>
            <a:lvl9pPr marL="3657600" marR="0" lvl="8" indent="0" algn="l" rtl="0">
              <a:spcBef>
                <a:spcPts val="0"/>
              </a:spcBef>
              <a:buNone/>
              <a:defRPr sz="1800" b="0" i="0" u="none" strike="noStrike" cap="none">
                <a:solidFill>
                  <a:schemeClr val="dk1"/>
                </a:solidFill>
                <a:latin typeface="Corbel"/>
                <a:ea typeface="Corbel"/>
                <a:cs typeface="Corbel"/>
                <a:sym typeface="Corbel"/>
              </a:defRPr>
            </a:lvl9pPr>
          </a:lstStyle>
          <a:p>
            <a:endParaRPr/>
          </a:p>
        </p:txBody>
      </p:sp>
      <p:sp>
        <p:nvSpPr>
          <p:cNvPr id="218" name="Shape 218"/>
          <p:cNvSpPr txBox="1">
            <a:spLocks noGrp="1"/>
          </p:cNvSpPr>
          <p:nvPr>
            <p:ph type="sldNum" idx="12"/>
          </p:nvPr>
        </p:nvSpPr>
        <p:spPr>
          <a:xfrm>
            <a:off x="10951856" y="5883275"/>
            <a:ext cx="551100" cy="36510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000" b="0" i="0">
                <a:solidFill>
                  <a:schemeClr val="dk1"/>
                </a:solidFill>
                <a:latin typeface="Corbel"/>
                <a:ea typeface="Corbel"/>
                <a:cs typeface="Corbel"/>
                <a:sym typeface="Corbel"/>
              </a:rPr>
              <a:t>‹#›</a:t>
            </a:fld>
            <a:endParaRPr lang="en-US" sz="1000" b="0" i="0">
              <a:solidFill>
                <a:schemeClr val="dk1"/>
              </a:solidFill>
              <a:latin typeface="Corbel"/>
              <a:ea typeface="Corbel"/>
              <a:cs typeface="Corbel"/>
              <a:sym typeface="Corbe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Panoramic Picture with Caption">
    <p:spTree>
      <p:nvGrpSpPr>
        <p:cNvPr id="1" name="Shape 219"/>
        <p:cNvGrpSpPr/>
        <p:nvPr/>
      </p:nvGrpSpPr>
      <p:grpSpPr>
        <a:xfrm>
          <a:off x="0" y="0"/>
          <a:ext cx="0" cy="0"/>
          <a:chOff x="0" y="0"/>
          <a:chExt cx="0" cy="0"/>
        </a:xfrm>
      </p:grpSpPr>
      <p:sp>
        <p:nvSpPr>
          <p:cNvPr id="220" name="Shape 220"/>
          <p:cNvSpPr txBox="1">
            <a:spLocks noGrp="1"/>
          </p:cNvSpPr>
          <p:nvPr>
            <p:ph type="title"/>
          </p:nvPr>
        </p:nvSpPr>
        <p:spPr>
          <a:xfrm>
            <a:off x="1484311" y="4732864"/>
            <a:ext cx="10018800" cy="566700"/>
          </a:xfrm>
          <a:prstGeom prst="rect">
            <a:avLst/>
          </a:prstGeom>
          <a:noFill/>
          <a:ln>
            <a:noFill/>
          </a:ln>
        </p:spPr>
        <p:txBody>
          <a:bodyPr lIns="91425" tIns="91425" rIns="91425" bIns="91425" anchor="b" anchorCtr="0"/>
          <a:lstStyle>
            <a:lvl1pPr marL="0" marR="0" lvl="0" indent="0" algn="ctr" rtl="0">
              <a:spcBef>
                <a:spcPts val="0"/>
              </a:spcBef>
              <a:buClr>
                <a:schemeClr val="dk1"/>
              </a:buClr>
              <a:buFont typeface="Corbel"/>
              <a:buNone/>
              <a:defRPr sz="2400" b="0" i="0" u="none" strike="noStrike" cap="none">
                <a:solidFill>
                  <a:schemeClr val="dk1"/>
                </a:solidFill>
                <a:latin typeface="Corbel"/>
                <a:ea typeface="Corbel"/>
                <a:cs typeface="Corbel"/>
                <a:sym typeface="Corbel"/>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221" name="Shape 221"/>
          <p:cNvSpPr>
            <a:spLocks noGrp="1"/>
          </p:cNvSpPr>
          <p:nvPr>
            <p:ph type="pic" idx="2"/>
          </p:nvPr>
        </p:nvSpPr>
        <p:spPr>
          <a:xfrm>
            <a:off x="2386011" y="932112"/>
            <a:ext cx="8226000" cy="3164999"/>
          </a:xfrm>
          <a:prstGeom prst="roundRect">
            <a:avLst>
              <a:gd name="adj" fmla="val 4380"/>
            </a:avLst>
          </a:prstGeom>
          <a:noFill/>
          <a:ln w="38100" cap="flat" cmpd="sng">
            <a:solidFill>
              <a:schemeClr val="lt2"/>
            </a:solidFill>
            <a:prstDash val="solid"/>
            <a:round/>
            <a:headEnd type="none" w="med" len="med"/>
            <a:tailEnd type="none" w="med" len="med"/>
          </a:ln>
        </p:spPr>
        <p:txBody>
          <a:bodyPr lIns="91425" tIns="91425" rIns="91425" bIns="91425" anchor="t" anchorCtr="0"/>
          <a:lstStyle>
            <a:lvl1pPr marL="0" marR="0" lvl="0" indent="0" algn="ctr" rtl="0">
              <a:spcBef>
                <a:spcPts val="320"/>
              </a:spcBef>
              <a:spcAft>
                <a:spcPts val="600"/>
              </a:spcAft>
              <a:buClr>
                <a:srgbClr val="1186C3"/>
              </a:buClr>
              <a:buFont typeface="Arial"/>
              <a:buNone/>
              <a:defRPr sz="1600" b="0" i="0" u="none" strike="noStrike" cap="none">
                <a:solidFill>
                  <a:schemeClr val="dk1"/>
                </a:solidFill>
                <a:latin typeface="Corbel"/>
                <a:ea typeface="Corbel"/>
                <a:cs typeface="Corbel"/>
                <a:sym typeface="Corbel"/>
              </a:defRPr>
            </a:lvl1pPr>
            <a:lvl2pPr marL="457200" marR="0" lvl="1" indent="0" algn="l" rtl="0">
              <a:spcBef>
                <a:spcPts val="320"/>
              </a:spcBef>
              <a:spcAft>
                <a:spcPts val="600"/>
              </a:spcAft>
              <a:buClr>
                <a:srgbClr val="1186C3"/>
              </a:buClr>
              <a:buFont typeface="Arial"/>
              <a:buNone/>
              <a:defRPr sz="1600" b="0" i="0" u="none" strike="noStrike" cap="none">
                <a:solidFill>
                  <a:schemeClr val="dk1"/>
                </a:solidFill>
                <a:latin typeface="Corbel"/>
                <a:ea typeface="Corbel"/>
                <a:cs typeface="Corbel"/>
                <a:sym typeface="Corbel"/>
              </a:defRPr>
            </a:lvl2pPr>
            <a:lvl3pPr marL="914400" marR="0" lvl="2" indent="0" algn="l" rtl="0">
              <a:spcBef>
                <a:spcPts val="320"/>
              </a:spcBef>
              <a:spcAft>
                <a:spcPts val="600"/>
              </a:spcAft>
              <a:buClr>
                <a:srgbClr val="1186C3"/>
              </a:buClr>
              <a:buFont typeface="Arial"/>
              <a:buNone/>
              <a:defRPr sz="1600" b="0" i="0" u="none" strike="noStrike" cap="none">
                <a:solidFill>
                  <a:schemeClr val="dk1"/>
                </a:solidFill>
                <a:latin typeface="Corbel"/>
                <a:ea typeface="Corbel"/>
                <a:cs typeface="Corbel"/>
                <a:sym typeface="Corbel"/>
              </a:defRPr>
            </a:lvl3pPr>
            <a:lvl4pPr marL="1371600" marR="0" lvl="3" indent="0" algn="l" rtl="0">
              <a:spcBef>
                <a:spcPts val="320"/>
              </a:spcBef>
              <a:spcAft>
                <a:spcPts val="600"/>
              </a:spcAft>
              <a:buClr>
                <a:srgbClr val="1186C3"/>
              </a:buClr>
              <a:buFont typeface="Arial"/>
              <a:buNone/>
              <a:defRPr sz="1600" b="0" i="0" u="none" strike="noStrike" cap="none">
                <a:solidFill>
                  <a:schemeClr val="dk1"/>
                </a:solidFill>
                <a:latin typeface="Corbel"/>
                <a:ea typeface="Corbel"/>
                <a:cs typeface="Corbel"/>
                <a:sym typeface="Corbel"/>
              </a:defRPr>
            </a:lvl4pPr>
            <a:lvl5pPr marL="1828800" marR="0" lvl="4" indent="0" algn="l" rtl="0">
              <a:spcBef>
                <a:spcPts val="320"/>
              </a:spcBef>
              <a:spcAft>
                <a:spcPts val="600"/>
              </a:spcAft>
              <a:buClr>
                <a:srgbClr val="1186C3"/>
              </a:buClr>
              <a:buFont typeface="Arial"/>
              <a:buNone/>
              <a:defRPr sz="1600" b="0" i="0" u="none" strike="noStrike" cap="none">
                <a:solidFill>
                  <a:schemeClr val="dk1"/>
                </a:solidFill>
                <a:latin typeface="Corbel"/>
                <a:ea typeface="Corbel"/>
                <a:cs typeface="Corbel"/>
                <a:sym typeface="Corbel"/>
              </a:defRPr>
            </a:lvl5pPr>
            <a:lvl6pPr marL="2286000" marR="0" lvl="5" indent="0" algn="l" rtl="0">
              <a:spcBef>
                <a:spcPts val="320"/>
              </a:spcBef>
              <a:spcAft>
                <a:spcPts val="600"/>
              </a:spcAft>
              <a:buClr>
                <a:srgbClr val="1186C3"/>
              </a:buClr>
              <a:buFont typeface="Arial"/>
              <a:buNone/>
              <a:defRPr sz="1600" b="0" i="0" u="none" strike="noStrike" cap="none">
                <a:solidFill>
                  <a:schemeClr val="dk1"/>
                </a:solidFill>
                <a:latin typeface="Corbel"/>
                <a:ea typeface="Corbel"/>
                <a:cs typeface="Corbel"/>
                <a:sym typeface="Corbel"/>
              </a:defRPr>
            </a:lvl6pPr>
            <a:lvl7pPr marL="2743200" marR="0" lvl="6" indent="0" algn="l" rtl="0">
              <a:spcBef>
                <a:spcPts val="320"/>
              </a:spcBef>
              <a:spcAft>
                <a:spcPts val="600"/>
              </a:spcAft>
              <a:buClr>
                <a:srgbClr val="1186C3"/>
              </a:buClr>
              <a:buFont typeface="Arial"/>
              <a:buNone/>
              <a:defRPr sz="1600" b="0" i="0" u="none" strike="noStrike" cap="none">
                <a:solidFill>
                  <a:schemeClr val="dk1"/>
                </a:solidFill>
                <a:latin typeface="Corbel"/>
                <a:ea typeface="Corbel"/>
                <a:cs typeface="Corbel"/>
                <a:sym typeface="Corbel"/>
              </a:defRPr>
            </a:lvl7pPr>
            <a:lvl8pPr marL="3200400" marR="0" lvl="7" indent="0" algn="l" rtl="0">
              <a:spcBef>
                <a:spcPts val="320"/>
              </a:spcBef>
              <a:spcAft>
                <a:spcPts val="600"/>
              </a:spcAft>
              <a:buClr>
                <a:srgbClr val="1186C3"/>
              </a:buClr>
              <a:buFont typeface="Arial"/>
              <a:buNone/>
              <a:defRPr sz="1600" b="0" i="0" u="none" strike="noStrike" cap="none">
                <a:solidFill>
                  <a:schemeClr val="dk1"/>
                </a:solidFill>
                <a:latin typeface="Corbel"/>
                <a:ea typeface="Corbel"/>
                <a:cs typeface="Corbel"/>
                <a:sym typeface="Corbel"/>
              </a:defRPr>
            </a:lvl8pPr>
            <a:lvl9pPr marL="3657600" marR="0" lvl="8" indent="0" algn="l" rtl="0">
              <a:spcBef>
                <a:spcPts val="320"/>
              </a:spcBef>
              <a:spcAft>
                <a:spcPts val="600"/>
              </a:spcAft>
              <a:buClr>
                <a:srgbClr val="1186C3"/>
              </a:buClr>
              <a:buFont typeface="Arial"/>
              <a:buNone/>
              <a:defRPr sz="1600" b="0" i="0" u="none" strike="noStrike" cap="none">
                <a:solidFill>
                  <a:schemeClr val="dk1"/>
                </a:solidFill>
                <a:latin typeface="Corbel"/>
                <a:ea typeface="Corbel"/>
                <a:cs typeface="Corbel"/>
                <a:sym typeface="Corbel"/>
              </a:defRPr>
            </a:lvl9pPr>
          </a:lstStyle>
          <a:p>
            <a:endParaRPr/>
          </a:p>
        </p:txBody>
      </p:sp>
      <p:sp>
        <p:nvSpPr>
          <p:cNvPr id="222" name="Shape 222"/>
          <p:cNvSpPr txBox="1">
            <a:spLocks noGrp="1"/>
          </p:cNvSpPr>
          <p:nvPr>
            <p:ph type="body" idx="1"/>
          </p:nvPr>
        </p:nvSpPr>
        <p:spPr>
          <a:xfrm>
            <a:off x="1484311" y="5299603"/>
            <a:ext cx="10018800" cy="493800"/>
          </a:xfrm>
          <a:prstGeom prst="rect">
            <a:avLst/>
          </a:prstGeom>
          <a:noFill/>
          <a:ln>
            <a:noFill/>
          </a:ln>
        </p:spPr>
        <p:txBody>
          <a:bodyPr lIns="91425" tIns="91425" rIns="91425" bIns="91425" anchor="ctr" anchorCtr="0"/>
          <a:lstStyle>
            <a:lvl1pPr marL="0" marR="0" lvl="0" indent="0" algn="ctr" rtl="0">
              <a:spcBef>
                <a:spcPts val="280"/>
              </a:spcBef>
              <a:spcAft>
                <a:spcPts val="600"/>
              </a:spcAft>
              <a:buClr>
                <a:srgbClr val="1186C3"/>
              </a:buClr>
              <a:buFont typeface="Arial"/>
              <a:buNone/>
              <a:defRPr sz="1400" b="0" i="0" u="none" strike="noStrike" cap="none">
                <a:solidFill>
                  <a:schemeClr val="dk1"/>
                </a:solidFill>
                <a:latin typeface="Corbel"/>
                <a:ea typeface="Corbel"/>
                <a:cs typeface="Corbel"/>
                <a:sym typeface="Corbel"/>
              </a:defRPr>
            </a:lvl1pPr>
            <a:lvl2pPr marL="457200" marR="0" lvl="1" indent="0" algn="l" rtl="0">
              <a:spcBef>
                <a:spcPts val="240"/>
              </a:spcBef>
              <a:spcAft>
                <a:spcPts val="600"/>
              </a:spcAft>
              <a:buClr>
                <a:srgbClr val="1186C3"/>
              </a:buClr>
              <a:buFont typeface="Arial"/>
              <a:buNone/>
              <a:defRPr sz="1200" b="0" i="0" u="none" strike="noStrike" cap="none">
                <a:solidFill>
                  <a:schemeClr val="dk1"/>
                </a:solidFill>
                <a:latin typeface="Corbel"/>
                <a:ea typeface="Corbel"/>
                <a:cs typeface="Corbel"/>
                <a:sym typeface="Corbel"/>
              </a:defRPr>
            </a:lvl2pPr>
            <a:lvl3pPr marL="914400" marR="0" lvl="2" indent="0" algn="l" rtl="0">
              <a:spcBef>
                <a:spcPts val="200"/>
              </a:spcBef>
              <a:spcAft>
                <a:spcPts val="600"/>
              </a:spcAft>
              <a:buClr>
                <a:srgbClr val="1186C3"/>
              </a:buClr>
              <a:buFont typeface="Arial"/>
              <a:buNone/>
              <a:defRPr sz="1000" b="0" i="0" u="none" strike="noStrike" cap="none">
                <a:solidFill>
                  <a:schemeClr val="dk1"/>
                </a:solidFill>
                <a:latin typeface="Corbel"/>
                <a:ea typeface="Corbel"/>
                <a:cs typeface="Corbel"/>
                <a:sym typeface="Corbel"/>
              </a:defRPr>
            </a:lvl3pPr>
            <a:lvl4pPr marL="1371600" marR="0" lvl="3" indent="0" algn="l" rtl="0">
              <a:spcBef>
                <a:spcPts val="180"/>
              </a:spcBef>
              <a:spcAft>
                <a:spcPts val="600"/>
              </a:spcAft>
              <a:buClr>
                <a:srgbClr val="1186C3"/>
              </a:buClr>
              <a:buFont typeface="Arial"/>
              <a:buNone/>
              <a:defRPr sz="900" b="0" i="0" u="none" strike="noStrike" cap="none">
                <a:solidFill>
                  <a:schemeClr val="dk1"/>
                </a:solidFill>
                <a:latin typeface="Corbel"/>
                <a:ea typeface="Corbel"/>
                <a:cs typeface="Corbel"/>
                <a:sym typeface="Corbel"/>
              </a:defRPr>
            </a:lvl4pPr>
            <a:lvl5pPr marL="1828800" marR="0" lvl="4" indent="0" algn="l" rtl="0">
              <a:spcBef>
                <a:spcPts val="180"/>
              </a:spcBef>
              <a:spcAft>
                <a:spcPts val="600"/>
              </a:spcAft>
              <a:buClr>
                <a:srgbClr val="1186C3"/>
              </a:buClr>
              <a:buFont typeface="Arial"/>
              <a:buNone/>
              <a:defRPr sz="900" b="0" i="0" u="none" strike="noStrike" cap="none">
                <a:solidFill>
                  <a:schemeClr val="dk1"/>
                </a:solidFill>
                <a:latin typeface="Corbel"/>
                <a:ea typeface="Corbel"/>
                <a:cs typeface="Corbel"/>
                <a:sym typeface="Corbel"/>
              </a:defRPr>
            </a:lvl5pPr>
            <a:lvl6pPr marL="2286000" marR="0" lvl="5" indent="0" algn="l" rtl="0">
              <a:spcBef>
                <a:spcPts val="180"/>
              </a:spcBef>
              <a:spcAft>
                <a:spcPts val="600"/>
              </a:spcAft>
              <a:buClr>
                <a:srgbClr val="1186C3"/>
              </a:buClr>
              <a:buFont typeface="Arial"/>
              <a:buNone/>
              <a:defRPr sz="900" b="0" i="0" u="none" strike="noStrike" cap="none">
                <a:solidFill>
                  <a:schemeClr val="dk1"/>
                </a:solidFill>
                <a:latin typeface="Corbel"/>
                <a:ea typeface="Corbel"/>
                <a:cs typeface="Corbel"/>
                <a:sym typeface="Corbel"/>
              </a:defRPr>
            </a:lvl6pPr>
            <a:lvl7pPr marL="2743200" marR="0" lvl="6" indent="0" algn="l" rtl="0">
              <a:spcBef>
                <a:spcPts val="180"/>
              </a:spcBef>
              <a:spcAft>
                <a:spcPts val="600"/>
              </a:spcAft>
              <a:buClr>
                <a:srgbClr val="1186C3"/>
              </a:buClr>
              <a:buFont typeface="Arial"/>
              <a:buNone/>
              <a:defRPr sz="900" b="0" i="0" u="none" strike="noStrike" cap="none">
                <a:solidFill>
                  <a:schemeClr val="dk1"/>
                </a:solidFill>
                <a:latin typeface="Corbel"/>
                <a:ea typeface="Corbel"/>
                <a:cs typeface="Corbel"/>
                <a:sym typeface="Corbel"/>
              </a:defRPr>
            </a:lvl7pPr>
            <a:lvl8pPr marL="3200400" marR="0" lvl="7" indent="0" algn="l" rtl="0">
              <a:spcBef>
                <a:spcPts val="180"/>
              </a:spcBef>
              <a:spcAft>
                <a:spcPts val="600"/>
              </a:spcAft>
              <a:buClr>
                <a:srgbClr val="1186C3"/>
              </a:buClr>
              <a:buFont typeface="Arial"/>
              <a:buNone/>
              <a:defRPr sz="900" b="0" i="0" u="none" strike="noStrike" cap="none">
                <a:solidFill>
                  <a:schemeClr val="dk1"/>
                </a:solidFill>
                <a:latin typeface="Corbel"/>
                <a:ea typeface="Corbel"/>
                <a:cs typeface="Corbel"/>
                <a:sym typeface="Corbel"/>
              </a:defRPr>
            </a:lvl8pPr>
            <a:lvl9pPr marL="3657600" marR="0" lvl="8" indent="0" algn="l" rtl="0">
              <a:spcBef>
                <a:spcPts val="180"/>
              </a:spcBef>
              <a:spcAft>
                <a:spcPts val="600"/>
              </a:spcAft>
              <a:buClr>
                <a:srgbClr val="1186C3"/>
              </a:buClr>
              <a:buFont typeface="Arial"/>
              <a:buNone/>
              <a:defRPr sz="900" b="0" i="0" u="none" strike="noStrike" cap="none">
                <a:solidFill>
                  <a:schemeClr val="dk1"/>
                </a:solidFill>
                <a:latin typeface="Corbel"/>
                <a:ea typeface="Corbel"/>
                <a:cs typeface="Corbel"/>
                <a:sym typeface="Corbel"/>
              </a:defRPr>
            </a:lvl9pPr>
          </a:lstStyle>
          <a:p>
            <a:endParaRPr/>
          </a:p>
        </p:txBody>
      </p:sp>
      <p:sp>
        <p:nvSpPr>
          <p:cNvPr id="223" name="Shape 223"/>
          <p:cNvSpPr txBox="1">
            <a:spLocks noGrp="1"/>
          </p:cNvSpPr>
          <p:nvPr>
            <p:ph type="dt" idx="10"/>
          </p:nvPr>
        </p:nvSpPr>
        <p:spPr>
          <a:xfrm>
            <a:off x="9732656" y="5883275"/>
            <a:ext cx="1143000" cy="365100"/>
          </a:xfrm>
          <a:prstGeom prst="rect">
            <a:avLst/>
          </a:prstGeom>
          <a:noFill/>
          <a:ln>
            <a:noFill/>
          </a:ln>
        </p:spPr>
        <p:txBody>
          <a:bodyPr lIns="91425" tIns="91425" rIns="91425" bIns="91425" anchor="ctr" anchorCtr="0"/>
          <a:lstStyle>
            <a:lvl1pPr marL="0" marR="0" lvl="0" indent="0" algn="r" rtl="0">
              <a:spcBef>
                <a:spcPts val="0"/>
              </a:spcBef>
              <a:buNone/>
              <a:defRPr sz="1000" b="0" i="0">
                <a:solidFill>
                  <a:schemeClr val="dk1"/>
                </a:solidFill>
                <a:latin typeface="Corbel"/>
                <a:ea typeface="Corbel"/>
                <a:cs typeface="Corbel"/>
                <a:sym typeface="Corbel"/>
              </a:defRPr>
            </a:lvl1pPr>
            <a:lvl2pPr marL="457200" marR="0" lvl="1" indent="0" algn="l" rtl="0">
              <a:spcBef>
                <a:spcPts val="0"/>
              </a:spcBef>
              <a:buNone/>
              <a:defRPr sz="1800" b="0" i="0" u="none" strike="noStrike" cap="none">
                <a:solidFill>
                  <a:schemeClr val="dk1"/>
                </a:solidFill>
                <a:latin typeface="Corbel"/>
                <a:ea typeface="Corbel"/>
                <a:cs typeface="Corbel"/>
                <a:sym typeface="Corbel"/>
              </a:defRPr>
            </a:lvl2pPr>
            <a:lvl3pPr marL="914400" marR="0" lvl="2" indent="0" algn="l" rtl="0">
              <a:spcBef>
                <a:spcPts val="0"/>
              </a:spcBef>
              <a:buNone/>
              <a:defRPr sz="1800" b="0" i="0" u="none" strike="noStrike" cap="none">
                <a:solidFill>
                  <a:schemeClr val="dk1"/>
                </a:solidFill>
                <a:latin typeface="Corbel"/>
                <a:ea typeface="Corbel"/>
                <a:cs typeface="Corbel"/>
                <a:sym typeface="Corbel"/>
              </a:defRPr>
            </a:lvl3pPr>
            <a:lvl4pPr marL="1371600" marR="0" lvl="3" indent="0" algn="l" rtl="0">
              <a:spcBef>
                <a:spcPts val="0"/>
              </a:spcBef>
              <a:buNone/>
              <a:defRPr sz="1800" b="0" i="0" u="none" strike="noStrike" cap="none">
                <a:solidFill>
                  <a:schemeClr val="dk1"/>
                </a:solidFill>
                <a:latin typeface="Corbel"/>
                <a:ea typeface="Corbel"/>
                <a:cs typeface="Corbel"/>
                <a:sym typeface="Corbel"/>
              </a:defRPr>
            </a:lvl4pPr>
            <a:lvl5pPr marL="1828800" marR="0" lvl="4" indent="0" algn="l" rtl="0">
              <a:spcBef>
                <a:spcPts val="0"/>
              </a:spcBef>
              <a:buNone/>
              <a:defRPr sz="1800" b="0" i="0" u="none" strike="noStrike" cap="none">
                <a:solidFill>
                  <a:schemeClr val="dk1"/>
                </a:solidFill>
                <a:latin typeface="Corbel"/>
                <a:ea typeface="Corbel"/>
                <a:cs typeface="Corbel"/>
                <a:sym typeface="Corbel"/>
              </a:defRPr>
            </a:lvl5pPr>
            <a:lvl6pPr marL="2286000" marR="0" lvl="5" indent="0" algn="l" rtl="0">
              <a:spcBef>
                <a:spcPts val="0"/>
              </a:spcBef>
              <a:buNone/>
              <a:defRPr sz="1800" b="0" i="0" u="none" strike="noStrike" cap="none">
                <a:solidFill>
                  <a:schemeClr val="dk1"/>
                </a:solidFill>
                <a:latin typeface="Corbel"/>
                <a:ea typeface="Corbel"/>
                <a:cs typeface="Corbel"/>
                <a:sym typeface="Corbel"/>
              </a:defRPr>
            </a:lvl6pPr>
            <a:lvl7pPr marL="2743200" marR="0" lvl="6" indent="0" algn="l" rtl="0">
              <a:spcBef>
                <a:spcPts val="0"/>
              </a:spcBef>
              <a:buNone/>
              <a:defRPr sz="1800" b="0" i="0" u="none" strike="noStrike" cap="none">
                <a:solidFill>
                  <a:schemeClr val="dk1"/>
                </a:solidFill>
                <a:latin typeface="Corbel"/>
                <a:ea typeface="Corbel"/>
                <a:cs typeface="Corbel"/>
                <a:sym typeface="Corbel"/>
              </a:defRPr>
            </a:lvl7pPr>
            <a:lvl8pPr marL="3200400" marR="0" lvl="7" indent="0" algn="l" rtl="0">
              <a:spcBef>
                <a:spcPts val="0"/>
              </a:spcBef>
              <a:buNone/>
              <a:defRPr sz="1800" b="0" i="0" u="none" strike="noStrike" cap="none">
                <a:solidFill>
                  <a:schemeClr val="dk1"/>
                </a:solidFill>
                <a:latin typeface="Corbel"/>
                <a:ea typeface="Corbel"/>
                <a:cs typeface="Corbel"/>
                <a:sym typeface="Corbel"/>
              </a:defRPr>
            </a:lvl8pPr>
            <a:lvl9pPr marL="3657600" marR="0" lvl="8" indent="0" algn="l" rtl="0">
              <a:spcBef>
                <a:spcPts val="0"/>
              </a:spcBef>
              <a:buNone/>
              <a:defRPr sz="1800" b="0" i="0" u="none" strike="noStrike" cap="none">
                <a:solidFill>
                  <a:schemeClr val="dk1"/>
                </a:solidFill>
                <a:latin typeface="Corbel"/>
                <a:ea typeface="Corbel"/>
                <a:cs typeface="Corbel"/>
                <a:sym typeface="Corbel"/>
              </a:defRPr>
            </a:lvl9pPr>
          </a:lstStyle>
          <a:p>
            <a:endParaRPr/>
          </a:p>
        </p:txBody>
      </p:sp>
      <p:sp>
        <p:nvSpPr>
          <p:cNvPr id="224" name="Shape 224"/>
          <p:cNvSpPr txBox="1">
            <a:spLocks noGrp="1"/>
          </p:cNvSpPr>
          <p:nvPr>
            <p:ph type="ftr" idx="11"/>
          </p:nvPr>
        </p:nvSpPr>
        <p:spPr>
          <a:xfrm>
            <a:off x="2572278" y="5883275"/>
            <a:ext cx="7084200" cy="365100"/>
          </a:xfrm>
          <a:prstGeom prst="rect">
            <a:avLst/>
          </a:prstGeom>
          <a:noFill/>
          <a:ln>
            <a:noFill/>
          </a:ln>
        </p:spPr>
        <p:txBody>
          <a:bodyPr lIns="91425" tIns="91425" rIns="91425" bIns="91425" anchor="ctr" anchorCtr="0"/>
          <a:lstStyle>
            <a:lvl1pPr marL="0" marR="0" lvl="0" indent="0" algn="l" rtl="0">
              <a:spcBef>
                <a:spcPts val="0"/>
              </a:spcBef>
              <a:buNone/>
              <a:defRPr sz="1000" b="0" i="0">
                <a:solidFill>
                  <a:schemeClr val="dk1"/>
                </a:solidFill>
                <a:latin typeface="Corbel"/>
                <a:ea typeface="Corbel"/>
                <a:cs typeface="Corbel"/>
                <a:sym typeface="Corbel"/>
              </a:defRPr>
            </a:lvl1pPr>
            <a:lvl2pPr marL="457200" marR="0" lvl="1" indent="0" algn="l" rtl="0">
              <a:spcBef>
                <a:spcPts val="0"/>
              </a:spcBef>
              <a:buNone/>
              <a:defRPr sz="1800" b="0" i="0" u="none" strike="noStrike" cap="none">
                <a:solidFill>
                  <a:schemeClr val="dk1"/>
                </a:solidFill>
                <a:latin typeface="Corbel"/>
                <a:ea typeface="Corbel"/>
                <a:cs typeface="Corbel"/>
                <a:sym typeface="Corbel"/>
              </a:defRPr>
            </a:lvl2pPr>
            <a:lvl3pPr marL="914400" marR="0" lvl="2" indent="0" algn="l" rtl="0">
              <a:spcBef>
                <a:spcPts val="0"/>
              </a:spcBef>
              <a:buNone/>
              <a:defRPr sz="1800" b="0" i="0" u="none" strike="noStrike" cap="none">
                <a:solidFill>
                  <a:schemeClr val="dk1"/>
                </a:solidFill>
                <a:latin typeface="Corbel"/>
                <a:ea typeface="Corbel"/>
                <a:cs typeface="Corbel"/>
                <a:sym typeface="Corbel"/>
              </a:defRPr>
            </a:lvl3pPr>
            <a:lvl4pPr marL="1371600" marR="0" lvl="3" indent="0" algn="l" rtl="0">
              <a:spcBef>
                <a:spcPts val="0"/>
              </a:spcBef>
              <a:buNone/>
              <a:defRPr sz="1800" b="0" i="0" u="none" strike="noStrike" cap="none">
                <a:solidFill>
                  <a:schemeClr val="dk1"/>
                </a:solidFill>
                <a:latin typeface="Corbel"/>
                <a:ea typeface="Corbel"/>
                <a:cs typeface="Corbel"/>
                <a:sym typeface="Corbel"/>
              </a:defRPr>
            </a:lvl4pPr>
            <a:lvl5pPr marL="1828800" marR="0" lvl="4" indent="0" algn="l" rtl="0">
              <a:spcBef>
                <a:spcPts val="0"/>
              </a:spcBef>
              <a:buNone/>
              <a:defRPr sz="1800" b="0" i="0" u="none" strike="noStrike" cap="none">
                <a:solidFill>
                  <a:schemeClr val="dk1"/>
                </a:solidFill>
                <a:latin typeface="Corbel"/>
                <a:ea typeface="Corbel"/>
                <a:cs typeface="Corbel"/>
                <a:sym typeface="Corbel"/>
              </a:defRPr>
            </a:lvl5pPr>
            <a:lvl6pPr marL="2286000" marR="0" lvl="5" indent="0" algn="l" rtl="0">
              <a:spcBef>
                <a:spcPts val="0"/>
              </a:spcBef>
              <a:buNone/>
              <a:defRPr sz="1800" b="0" i="0" u="none" strike="noStrike" cap="none">
                <a:solidFill>
                  <a:schemeClr val="dk1"/>
                </a:solidFill>
                <a:latin typeface="Corbel"/>
                <a:ea typeface="Corbel"/>
                <a:cs typeface="Corbel"/>
                <a:sym typeface="Corbel"/>
              </a:defRPr>
            </a:lvl6pPr>
            <a:lvl7pPr marL="2743200" marR="0" lvl="6" indent="0" algn="l" rtl="0">
              <a:spcBef>
                <a:spcPts val="0"/>
              </a:spcBef>
              <a:buNone/>
              <a:defRPr sz="1800" b="0" i="0" u="none" strike="noStrike" cap="none">
                <a:solidFill>
                  <a:schemeClr val="dk1"/>
                </a:solidFill>
                <a:latin typeface="Corbel"/>
                <a:ea typeface="Corbel"/>
                <a:cs typeface="Corbel"/>
                <a:sym typeface="Corbel"/>
              </a:defRPr>
            </a:lvl7pPr>
            <a:lvl8pPr marL="3200400" marR="0" lvl="7" indent="0" algn="l" rtl="0">
              <a:spcBef>
                <a:spcPts val="0"/>
              </a:spcBef>
              <a:buNone/>
              <a:defRPr sz="1800" b="0" i="0" u="none" strike="noStrike" cap="none">
                <a:solidFill>
                  <a:schemeClr val="dk1"/>
                </a:solidFill>
                <a:latin typeface="Corbel"/>
                <a:ea typeface="Corbel"/>
                <a:cs typeface="Corbel"/>
                <a:sym typeface="Corbel"/>
              </a:defRPr>
            </a:lvl8pPr>
            <a:lvl9pPr marL="3657600" marR="0" lvl="8" indent="0" algn="l" rtl="0">
              <a:spcBef>
                <a:spcPts val="0"/>
              </a:spcBef>
              <a:buNone/>
              <a:defRPr sz="1800" b="0" i="0" u="none" strike="noStrike" cap="none">
                <a:solidFill>
                  <a:schemeClr val="dk1"/>
                </a:solidFill>
                <a:latin typeface="Corbel"/>
                <a:ea typeface="Corbel"/>
                <a:cs typeface="Corbel"/>
                <a:sym typeface="Corbel"/>
              </a:defRPr>
            </a:lvl9pPr>
          </a:lstStyle>
          <a:p>
            <a:endParaRPr/>
          </a:p>
        </p:txBody>
      </p:sp>
      <p:sp>
        <p:nvSpPr>
          <p:cNvPr id="225" name="Shape 225"/>
          <p:cNvSpPr txBox="1">
            <a:spLocks noGrp="1"/>
          </p:cNvSpPr>
          <p:nvPr>
            <p:ph type="sldNum" idx="12"/>
          </p:nvPr>
        </p:nvSpPr>
        <p:spPr>
          <a:xfrm>
            <a:off x="10951856" y="5883275"/>
            <a:ext cx="551100" cy="36510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000" b="0" i="0">
                <a:solidFill>
                  <a:schemeClr val="dk1"/>
                </a:solidFill>
                <a:latin typeface="Corbel"/>
                <a:ea typeface="Corbel"/>
                <a:cs typeface="Corbel"/>
                <a:sym typeface="Corbel"/>
              </a:rPr>
              <a:t>‹#›</a:t>
            </a:fld>
            <a:endParaRPr lang="en-US" sz="1000" b="0" i="0">
              <a:solidFill>
                <a:schemeClr val="dk1"/>
              </a:solidFill>
              <a:latin typeface="Corbel"/>
              <a:ea typeface="Corbel"/>
              <a:cs typeface="Corbel"/>
              <a:sym typeface="Corbe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Title and Caption">
    <p:spTree>
      <p:nvGrpSpPr>
        <p:cNvPr id="1" name="Shape 226"/>
        <p:cNvGrpSpPr/>
        <p:nvPr/>
      </p:nvGrpSpPr>
      <p:grpSpPr>
        <a:xfrm>
          <a:off x="0" y="0"/>
          <a:ext cx="0" cy="0"/>
          <a:chOff x="0" y="0"/>
          <a:chExt cx="0" cy="0"/>
        </a:xfrm>
      </p:grpSpPr>
      <p:sp>
        <p:nvSpPr>
          <p:cNvPr id="227" name="Shape 227"/>
          <p:cNvSpPr txBox="1">
            <a:spLocks noGrp="1"/>
          </p:cNvSpPr>
          <p:nvPr>
            <p:ph type="title"/>
          </p:nvPr>
        </p:nvSpPr>
        <p:spPr>
          <a:xfrm>
            <a:off x="1484312" y="685800"/>
            <a:ext cx="10018800" cy="30480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orbel"/>
              <a:buNone/>
              <a:defRPr sz="3200" b="0" i="0" u="none" strike="noStrike" cap="none">
                <a:solidFill>
                  <a:schemeClr val="dk1"/>
                </a:solidFill>
                <a:latin typeface="Corbel"/>
                <a:ea typeface="Corbel"/>
                <a:cs typeface="Corbel"/>
                <a:sym typeface="Corbel"/>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228" name="Shape 228"/>
          <p:cNvSpPr txBox="1">
            <a:spLocks noGrp="1"/>
          </p:cNvSpPr>
          <p:nvPr>
            <p:ph type="body" idx="1"/>
          </p:nvPr>
        </p:nvSpPr>
        <p:spPr>
          <a:xfrm>
            <a:off x="1484312" y="4343400"/>
            <a:ext cx="10018800" cy="1447800"/>
          </a:xfrm>
          <a:prstGeom prst="rect">
            <a:avLst/>
          </a:prstGeom>
          <a:noFill/>
          <a:ln>
            <a:noFill/>
          </a:ln>
        </p:spPr>
        <p:txBody>
          <a:bodyPr lIns="91425" tIns="91425" rIns="91425" bIns="91425" anchor="ctr" anchorCtr="0"/>
          <a:lstStyle>
            <a:lvl1pPr marL="0" marR="0" lvl="0" indent="0" algn="ctr" rtl="0">
              <a:spcBef>
                <a:spcPts val="400"/>
              </a:spcBef>
              <a:spcAft>
                <a:spcPts val="600"/>
              </a:spcAft>
              <a:buClr>
                <a:srgbClr val="1186C3"/>
              </a:buClr>
              <a:buFont typeface="Arial"/>
              <a:buNone/>
              <a:defRPr sz="2000" b="0" i="0" u="none" strike="noStrike" cap="none">
                <a:solidFill>
                  <a:schemeClr val="dk1"/>
                </a:solidFill>
                <a:latin typeface="Corbel"/>
                <a:ea typeface="Corbel"/>
                <a:cs typeface="Corbel"/>
                <a:sym typeface="Corbel"/>
              </a:defRPr>
            </a:lvl1pPr>
            <a:lvl2pPr marL="457200" marR="0" lvl="1" indent="0" algn="l" rtl="0">
              <a:spcBef>
                <a:spcPts val="360"/>
              </a:spcBef>
              <a:spcAft>
                <a:spcPts val="600"/>
              </a:spcAft>
              <a:buClr>
                <a:srgbClr val="1186C3"/>
              </a:buClr>
              <a:buFont typeface="Arial"/>
              <a:buNone/>
              <a:defRPr sz="1800" b="0" i="0" u="none" strike="noStrike" cap="none">
                <a:solidFill>
                  <a:srgbClr val="888888"/>
                </a:solidFill>
                <a:latin typeface="Corbel"/>
                <a:ea typeface="Corbel"/>
                <a:cs typeface="Corbel"/>
                <a:sym typeface="Corbel"/>
              </a:defRPr>
            </a:lvl2pPr>
            <a:lvl3pPr marL="914400" marR="0" lvl="2" indent="0" algn="l" rtl="0">
              <a:spcBef>
                <a:spcPts val="320"/>
              </a:spcBef>
              <a:spcAft>
                <a:spcPts val="600"/>
              </a:spcAft>
              <a:buClr>
                <a:srgbClr val="1186C3"/>
              </a:buClr>
              <a:buFont typeface="Arial"/>
              <a:buNone/>
              <a:defRPr sz="1600" b="0" i="0" u="none" strike="noStrike" cap="none">
                <a:solidFill>
                  <a:srgbClr val="888888"/>
                </a:solidFill>
                <a:latin typeface="Corbel"/>
                <a:ea typeface="Corbel"/>
                <a:cs typeface="Corbel"/>
                <a:sym typeface="Corbel"/>
              </a:defRPr>
            </a:lvl3pPr>
            <a:lvl4pPr marL="1371600" marR="0" lvl="3" indent="0" algn="l" rtl="0">
              <a:spcBef>
                <a:spcPts val="280"/>
              </a:spcBef>
              <a:spcAft>
                <a:spcPts val="600"/>
              </a:spcAft>
              <a:buClr>
                <a:srgbClr val="1186C3"/>
              </a:buClr>
              <a:buFont typeface="Arial"/>
              <a:buNone/>
              <a:defRPr sz="1400" b="0" i="0" u="none" strike="noStrike" cap="none">
                <a:solidFill>
                  <a:srgbClr val="888888"/>
                </a:solidFill>
                <a:latin typeface="Corbel"/>
                <a:ea typeface="Corbel"/>
                <a:cs typeface="Corbel"/>
                <a:sym typeface="Corbel"/>
              </a:defRPr>
            </a:lvl4pPr>
            <a:lvl5pPr marL="1828800" marR="0" lvl="4" indent="0" algn="l" rtl="0">
              <a:spcBef>
                <a:spcPts val="280"/>
              </a:spcBef>
              <a:spcAft>
                <a:spcPts val="600"/>
              </a:spcAft>
              <a:buClr>
                <a:srgbClr val="1186C3"/>
              </a:buClr>
              <a:buFont typeface="Arial"/>
              <a:buNone/>
              <a:defRPr sz="1400" b="0" i="0" u="none" strike="noStrike" cap="none">
                <a:solidFill>
                  <a:srgbClr val="888888"/>
                </a:solidFill>
                <a:latin typeface="Corbel"/>
                <a:ea typeface="Corbel"/>
                <a:cs typeface="Corbel"/>
                <a:sym typeface="Corbel"/>
              </a:defRPr>
            </a:lvl5pPr>
            <a:lvl6pPr marL="2286000" marR="0" lvl="5" indent="0" algn="l" rtl="0">
              <a:spcBef>
                <a:spcPts val="280"/>
              </a:spcBef>
              <a:spcAft>
                <a:spcPts val="600"/>
              </a:spcAft>
              <a:buClr>
                <a:srgbClr val="1186C3"/>
              </a:buClr>
              <a:buFont typeface="Arial"/>
              <a:buNone/>
              <a:defRPr sz="1400" b="0" i="0" u="none" strike="noStrike" cap="none">
                <a:solidFill>
                  <a:srgbClr val="888888"/>
                </a:solidFill>
                <a:latin typeface="Corbel"/>
                <a:ea typeface="Corbel"/>
                <a:cs typeface="Corbel"/>
                <a:sym typeface="Corbel"/>
              </a:defRPr>
            </a:lvl6pPr>
            <a:lvl7pPr marL="2743200" marR="0" lvl="6" indent="0" algn="l" rtl="0">
              <a:spcBef>
                <a:spcPts val="280"/>
              </a:spcBef>
              <a:spcAft>
                <a:spcPts val="600"/>
              </a:spcAft>
              <a:buClr>
                <a:srgbClr val="1186C3"/>
              </a:buClr>
              <a:buFont typeface="Arial"/>
              <a:buNone/>
              <a:defRPr sz="1400" b="0" i="0" u="none" strike="noStrike" cap="none">
                <a:solidFill>
                  <a:srgbClr val="888888"/>
                </a:solidFill>
                <a:latin typeface="Corbel"/>
                <a:ea typeface="Corbel"/>
                <a:cs typeface="Corbel"/>
                <a:sym typeface="Corbel"/>
              </a:defRPr>
            </a:lvl7pPr>
            <a:lvl8pPr marL="3200400" marR="0" lvl="7" indent="0" algn="l" rtl="0">
              <a:spcBef>
                <a:spcPts val="280"/>
              </a:spcBef>
              <a:spcAft>
                <a:spcPts val="600"/>
              </a:spcAft>
              <a:buClr>
                <a:srgbClr val="1186C3"/>
              </a:buClr>
              <a:buFont typeface="Arial"/>
              <a:buNone/>
              <a:defRPr sz="1400" b="0" i="0" u="none" strike="noStrike" cap="none">
                <a:solidFill>
                  <a:srgbClr val="888888"/>
                </a:solidFill>
                <a:latin typeface="Corbel"/>
                <a:ea typeface="Corbel"/>
                <a:cs typeface="Corbel"/>
                <a:sym typeface="Corbel"/>
              </a:defRPr>
            </a:lvl8pPr>
            <a:lvl9pPr marL="3657600" marR="0" lvl="8" indent="0" algn="l" rtl="0">
              <a:spcBef>
                <a:spcPts val="280"/>
              </a:spcBef>
              <a:spcAft>
                <a:spcPts val="600"/>
              </a:spcAft>
              <a:buClr>
                <a:srgbClr val="1186C3"/>
              </a:buClr>
              <a:buFont typeface="Arial"/>
              <a:buNone/>
              <a:defRPr sz="1400" b="0" i="0" u="none" strike="noStrike" cap="none">
                <a:solidFill>
                  <a:srgbClr val="888888"/>
                </a:solidFill>
                <a:latin typeface="Corbel"/>
                <a:ea typeface="Corbel"/>
                <a:cs typeface="Corbel"/>
                <a:sym typeface="Corbel"/>
              </a:defRPr>
            </a:lvl9pPr>
          </a:lstStyle>
          <a:p>
            <a:endParaRPr/>
          </a:p>
        </p:txBody>
      </p:sp>
      <p:sp>
        <p:nvSpPr>
          <p:cNvPr id="229" name="Shape 229"/>
          <p:cNvSpPr txBox="1">
            <a:spLocks noGrp="1"/>
          </p:cNvSpPr>
          <p:nvPr>
            <p:ph type="dt" idx="10"/>
          </p:nvPr>
        </p:nvSpPr>
        <p:spPr>
          <a:xfrm>
            <a:off x="9732656" y="5883275"/>
            <a:ext cx="1143000" cy="365100"/>
          </a:xfrm>
          <a:prstGeom prst="rect">
            <a:avLst/>
          </a:prstGeom>
          <a:noFill/>
          <a:ln>
            <a:noFill/>
          </a:ln>
        </p:spPr>
        <p:txBody>
          <a:bodyPr lIns="91425" tIns="91425" rIns="91425" bIns="91425" anchor="ctr" anchorCtr="0"/>
          <a:lstStyle>
            <a:lvl1pPr marL="0" marR="0" lvl="0" indent="0" algn="r" rtl="0">
              <a:spcBef>
                <a:spcPts val="0"/>
              </a:spcBef>
              <a:buNone/>
              <a:defRPr sz="1000" b="0" i="0">
                <a:solidFill>
                  <a:schemeClr val="dk1"/>
                </a:solidFill>
                <a:latin typeface="Corbel"/>
                <a:ea typeface="Corbel"/>
                <a:cs typeface="Corbel"/>
                <a:sym typeface="Corbel"/>
              </a:defRPr>
            </a:lvl1pPr>
            <a:lvl2pPr marL="457200" marR="0" lvl="1" indent="0" algn="l" rtl="0">
              <a:spcBef>
                <a:spcPts val="0"/>
              </a:spcBef>
              <a:buNone/>
              <a:defRPr sz="1800" b="0" i="0" u="none" strike="noStrike" cap="none">
                <a:solidFill>
                  <a:schemeClr val="dk1"/>
                </a:solidFill>
                <a:latin typeface="Corbel"/>
                <a:ea typeface="Corbel"/>
                <a:cs typeface="Corbel"/>
                <a:sym typeface="Corbel"/>
              </a:defRPr>
            </a:lvl2pPr>
            <a:lvl3pPr marL="914400" marR="0" lvl="2" indent="0" algn="l" rtl="0">
              <a:spcBef>
                <a:spcPts val="0"/>
              </a:spcBef>
              <a:buNone/>
              <a:defRPr sz="1800" b="0" i="0" u="none" strike="noStrike" cap="none">
                <a:solidFill>
                  <a:schemeClr val="dk1"/>
                </a:solidFill>
                <a:latin typeface="Corbel"/>
                <a:ea typeface="Corbel"/>
                <a:cs typeface="Corbel"/>
                <a:sym typeface="Corbel"/>
              </a:defRPr>
            </a:lvl3pPr>
            <a:lvl4pPr marL="1371600" marR="0" lvl="3" indent="0" algn="l" rtl="0">
              <a:spcBef>
                <a:spcPts val="0"/>
              </a:spcBef>
              <a:buNone/>
              <a:defRPr sz="1800" b="0" i="0" u="none" strike="noStrike" cap="none">
                <a:solidFill>
                  <a:schemeClr val="dk1"/>
                </a:solidFill>
                <a:latin typeface="Corbel"/>
                <a:ea typeface="Corbel"/>
                <a:cs typeface="Corbel"/>
                <a:sym typeface="Corbel"/>
              </a:defRPr>
            </a:lvl4pPr>
            <a:lvl5pPr marL="1828800" marR="0" lvl="4" indent="0" algn="l" rtl="0">
              <a:spcBef>
                <a:spcPts val="0"/>
              </a:spcBef>
              <a:buNone/>
              <a:defRPr sz="1800" b="0" i="0" u="none" strike="noStrike" cap="none">
                <a:solidFill>
                  <a:schemeClr val="dk1"/>
                </a:solidFill>
                <a:latin typeface="Corbel"/>
                <a:ea typeface="Corbel"/>
                <a:cs typeface="Corbel"/>
                <a:sym typeface="Corbel"/>
              </a:defRPr>
            </a:lvl5pPr>
            <a:lvl6pPr marL="2286000" marR="0" lvl="5" indent="0" algn="l" rtl="0">
              <a:spcBef>
                <a:spcPts val="0"/>
              </a:spcBef>
              <a:buNone/>
              <a:defRPr sz="1800" b="0" i="0" u="none" strike="noStrike" cap="none">
                <a:solidFill>
                  <a:schemeClr val="dk1"/>
                </a:solidFill>
                <a:latin typeface="Corbel"/>
                <a:ea typeface="Corbel"/>
                <a:cs typeface="Corbel"/>
                <a:sym typeface="Corbel"/>
              </a:defRPr>
            </a:lvl6pPr>
            <a:lvl7pPr marL="2743200" marR="0" lvl="6" indent="0" algn="l" rtl="0">
              <a:spcBef>
                <a:spcPts val="0"/>
              </a:spcBef>
              <a:buNone/>
              <a:defRPr sz="1800" b="0" i="0" u="none" strike="noStrike" cap="none">
                <a:solidFill>
                  <a:schemeClr val="dk1"/>
                </a:solidFill>
                <a:latin typeface="Corbel"/>
                <a:ea typeface="Corbel"/>
                <a:cs typeface="Corbel"/>
                <a:sym typeface="Corbel"/>
              </a:defRPr>
            </a:lvl7pPr>
            <a:lvl8pPr marL="3200400" marR="0" lvl="7" indent="0" algn="l" rtl="0">
              <a:spcBef>
                <a:spcPts val="0"/>
              </a:spcBef>
              <a:buNone/>
              <a:defRPr sz="1800" b="0" i="0" u="none" strike="noStrike" cap="none">
                <a:solidFill>
                  <a:schemeClr val="dk1"/>
                </a:solidFill>
                <a:latin typeface="Corbel"/>
                <a:ea typeface="Corbel"/>
                <a:cs typeface="Corbel"/>
                <a:sym typeface="Corbel"/>
              </a:defRPr>
            </a:lvl8pPr>
            <a:lvl9pPr marL="3657600" marR="0" lvl="8" indent="0" algn="l" rtl="0">
              <a:spcBef>
                <a:spcPts val="0"/>
              </a:spcBef>
              <a:buNone/>
              <a:defRPr sz="1800" b="0" i="0" u="none" strike="noStrike" cap="none">
                <a:solidFill>
                  <a:schemeClr val="dk1"/>
                </a:solidFill>
                <a:latin typeface="Corbel"/>
                <a:ea typeface="Corbel"/>
                <a:cs typeface="Corbel"/>
                <a:sym typeface="Corbel"/>
              </a:defRPr>
            </a:lvl9pPr>
          </a:lstStyle>
          <a:p>
            <a:endParaRPr/>
          </a:p>
        </p:txBody>
      </p:sp>
      <p:sp>
        <p:nvSpPr>
          <p:cNvPr id="230" name="Shape 230"/>
          <p:cNvSpPr txBox="1">
            <a:spLocks noGrp="1"/>
          </p:cNvSpPr>
          <p:nvPr>
            <p:ph type="ftr" idx="11"/>
          </p:nvPr>
        </p:nvSpPr>
        <p:spPr>
          <a:xfrm>
            <a:off x="2572278" y="5883275"/>
            <a:ext cx="7084200" cy="365100"/>
          </a:xfrm>
          <a:prstGeom prst="rect">
            <a:avLst/>
          </a:prstGeom>
          <a:noFill/>
          <a:ln>
            <a:noFill/>
          </a:ln>
        </p:spPr>
        <p:txBody>
          <a:bodyPr lIns="91425" tIns="91425" rIns="91425" bIns="91425" anchor="ctr" anchorCtr="0"/>
          <a:lstStyle>
            <a:lvl1pPr marL="0" marR="0" lvl="0" indent="0" algn="l" rtl="0">
              <a:spcBef>
                <a:spcPts val="0"/>
              </a:spcBef>
              <a:buNone/>
              <a:defRPr sz="1000" b="0" i="0">
                <a:solidFill>
                  <a:schemeClr val="dk1"/>
                </a:solidFill>
                <a:latin typeface="Corbel"/>
                <a:ea typeface="Corbel"/>
                <a:cs typeface="Corbel"/>
                <a:sym typeface="Corbel"/>
              </a:defRPr>
            </a:lvl1pPr>
            <a:lvl2pPr marL="457200" marR="0" lvl="1" indent="0" algn="l" rtl="0">
              <a:spcBef>
                <a:spcPts val="0"/>
              </a:spcBef>
              <a:buNone/>
              <a:defRPr sz="1800" b="0" i="0" u="none" strike="noStrike" cap="none">
                <a:solidFill>
                  <a:schemeClr val="dk1"/>
                </a:solidFill>
                <a:latin typeface="Corbel"/>
                <a:ea typeface="Corbel"/>
                <a:cs typeface="Corbel"/>
                <a:sym typeface="Corbel"/>
              </a:defRPr>
            </a:lvl2pPr>
            <a:lvl3pPr marL="914400" marR="0" lvl="2" indent="0" algn="l" rtl="0">
              <a:spcBef>
                <a:spcPts val="0"/>
              </a:spcBef>
              <a:buNone/>
              <a:defRPr sz="1800" b="0" i="0" u="none" strike="noStrike" cap="none">
                <a:solidFill>
                  <a:schemeClr val="dk1"/>
                </a:solidFill>
                <a:latin typeface="Corbel"/>
                <a:ea typeface="Corbel"/>
                <a:cs typeface="Corbel"/>
                <a:sym typeface="Corbel"/>
              </a:defRPr>
            </a:lvl3pPr>
            <a:lvl4pPr marL="1371600" marR="0" lvl="3" indent="0" algn="l" rtl="0">
              <a:spcBef>
                <a:spcPts val="0"/>
              </a:spcBef>
              <a:buNone/>
              <a:defRPr sz="1800" b="0" i="0" u="none" strike="noStrike" cap="none">
                <a:solidFill>
                  <a:schemeClr val="dk1"/>
                </a:solidFill>
                <a:latin typeface="Corbel"/>
                <a:ea typeface="Corbel"/>
                <a:cs typeface="Corbel"/>
                <a:sym typeface="Corbel"/>
              </a:defRPr>
            </a:lvl4pPr>
            <a:lvl5pPr marL="1828800" marR="0" lvl="4" indent="0" algn="l" rtl="0">
              <a:spcBef>
                <a:spcPts val="0"/>
              </a:spcBef>
              <a:buNone/>
              <a:defRPr sz="1800" b="0" i="0" u="none" strike="noStrike" cap="none">
                <a:solidFill>
                  <a:schemeClr val="dk1"/>
                </a:solidFill>
                <a:latin typeface="Corbel"/>
                <a:ea typeface="Corbel"/>
                <a:cs typeface="Corbel"/>
                <a:sym typeface="Corbel"/>
              </a:defRPr>
            </a:lvl5pPr>
            <a:lvl6pPr marL="2286000" marR="0" lvl="5" indent="0" algn="l" rtl="0">
              <a:spcBef>
                <a:spcPts val="0"/>
              </a:spcBef>
              <a:buNone/>
              <a:defRPr sz="1800" b="0" i="0" u="none" strike="noStrike" cap="none">
                <a:solidFill>
                  <a:schemeClr val="dk1"/>
                </a:solidFill>
                <a:latin typeface="Corbel"/>
                <a:ea typeface="Corbel"/>
                <a:cs typeface="Corbel"/>
                <a:sym typeface="Corbel"/>
              </a:defRPr>
            </a:lvl6pPr>
            <a:lvl7pPr marL="2743200" marR="0" lvl="6" indent="0" algn="l" rtl="0">
              <a:spcBef>
                <a:spcPts val="0"/>
              </a:spcBef>
              <a:buNone/>
              <a:defRPr sz="1800" b="0" i="0" u="none" strike="noStrike" cap="none">
                <a:solidFill>
                  <a:schemeClr val="dk1"/>
                </a:solidFill>
                <a:latin typeface="Corbel"/>
                <a:ea typeface="Corbel"/>
                <a:cs typeface="Corbel"/>
                <a:sym typeface="Corbel"/>
              </a:defRPr>
            </a:lvl7pPr>
            <a:lvl8pPr marL="3200400" marR="0" lvl="7" indent="0" algn="l" rtl="0">
              <a:spcBef>
                <a:spcPts val="0"/>
              </a:spcBef>
              <a:buNone/>
              <a:defRPr sz="1800" b="0" i="0" u="none" strike="noStrike" cap="none">
                <a:solidFill>
                  <a:schemeClr val="dk1"/>
                </a:solidFill>
                <a:latin typeface="Corbel"/>
                <a:ea typeface="Corbel"/>
                <a:cs typeface="Corbel"/>
                <a:sym typeface="Corbel"/>
              </a:defRPr>
            </a:lvl8pPr>
            <a:lvl9pPr marL="3657600" marR="0" lvl="8" indent="0" algn="l" rtl="0">
              <a:spcBef>
                <a:spcPts val="0"/>
              </a:spcBef>
              <a:buNone/>
              <a:defRPr sz="1800" b="0" i="0" u="none" strike="noStrike" cap="none">
                <a:solidFill>
                  <a:schemeClr val="dk1"/>
                </a:solidFill>
                <a:latin typeface="Corbel"/>
                <a:ea typeface="Corbel"/>
                <a:cs typeface="Corbel"/>
                <a:sym typeface="Corbel"/>
              </a:defRPr>
            </a:lvl9pPr>
          </a:lstStyle>
          <a:p>
            <a:endParaRPr/>
          </a:p>
        </p:txBody>
      </p:sp>
      <p:sp>
        <p:nvSpPr>
          <p:cNvPr id="231" name="Shape 231"/>
          <p:cNvSpPr txBox="1">
            <a:spLocks noGrp="1"/>
          </p:cNvSpPr>
          <p:nvPr>
            <p:ph type="sldNum" idx="12"/>
          </p:nvPr>
        </p:nvSpPr>
        <p:spPr>
          <a:xfrm>
            <a:off x="10951856" y="5883275"/>
            <a:ext cx="551100" cy="36510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000" b="0" i="0">
                <a:solidFill>
                  <a:schemeClr val="dk1"/>
                </a:solidFill>
                <a:latin typeface="Corbel"/>
                <a:ea typeface="Corbel"/>
                <a:cs typeface="Corbel"/>
                <a:sym typeface="Corbel"/>
              </a:rPr>
              <a:t>‹#›</a:t>
            </a:fld>
            <a:endParaRPr lang="en-US" sz="1000" b="0" i="0">
              <a:solidFill>
                <a:schemeClr val="dk1"/>
              </a:solidFill>
              <a:latin typeface="Corbel"/>
              <a:ea typeface="Corbel"/>
              <a:cs typeface="Corbel"/>
              <a:sym typeface="Corbe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Quote with Caption">
    <p:spTree>
      <p:nvGrpSpPr>
        <p:cNvPr id="1" name="Shape 232"/>
        <p:cNvGrpSpPr/>
        <p:nvPr/>
      </p:nvGrpSpPr>
      <p:grpSpPr>
        <a:xfrm>
          <a:off x="0" y="0"/>
          <a:ext cx="0" cy="0"/>
          <a:chOff x="0" y="0"/>
          <a:chExt cx="0" cy="0"/>
        </a:xfrm>
      </p:grpSpPr>
      <p:sp>
        <p:nvSpPr>
          <p:cNvPr id="233" name="Shape 233"/>
          <p:cNvSpPr txBox="1"/>
          <p:nvPr/>
        </p:nvSpPr>
        <p:spPr>
          <a:xfrm>
            <a:off x="1598612" y="863023"/>
            <a:ext cx="609600" cy="584700"/>
          </a:xfrm>
          <a:prstGeom prst="rect">
            <a:avLst/>
          </a:prstGeom>
          <a:noFill/>
          <a:ln>
            <a:noFill/>
          </a:ln>
        </p:spPr>
        <p:txBody>
          <a:bodyPr lIns="91425" tIns="45700" rIns="91425" bIns="45700" anchor="ctr" anchorCtr="0">
            <a:noAutofit/>
          </a:bodyPr>
          <a:lstStyle/>
          <a:p>
            <a:pPr marL="0" marR="0" lvl="0" indent="0" algn="l" rtl="0">
              <a:spcBef>
                <a:spcPts val="0"/>
              </a:spcBef>
              <a:buClr>
                <a:schemeClr val="dk1"/>
              </a:buClr>
              <a:buSzPct val="25000"/>
              <a:buFont typeface="Corbel"/>
              <a:buNone/>
            </a:pPr>
            <a:r>
              <a:rPr lang="en-US" sz="8000" b="0" cap="none">
                <a:solidFill>
                  <a:schemeClr val="dk1"/>
                </a:solidFill>
                <a:latin typeface="Corbel"/>
                <a:ea typeface="Corbel"/>
                <a:cs typeface="Corbel"/>
                <a:sym typeface="Corbel"/>
              </a:rPr>
              <a:t>“</a:t>
            </a:r>
          </a:p>
        </p:txBody>
      </p:sp>
      <p:sp>
        <p:nvSpPr>
          <p:cNvPr id="234" name="Shape 234"/>
          <p:cNvSpPr txBox="1"/>
          <p:nvPr/>
        </p:nvSpPr>
        <p:spPr>
          <a:xfrm>
            <a:off x="10893425" y="2819399"/>
            <a:ext cx="609600" cy="584700"/>
          </a:xfrm>
          <a:prstGeom prst="rect">
            <a:avLst/>
          </a:prstGeom>
          <a:noFill/>
          <a:ln>
            <a:noFill/>
          </a:ln>
        </p:spPr>
        <p:txBody>
          <a:bodyPr lIns="91425" tIns="45700" rIns="91425" bIns="45700" anchor="ctr" anchorCtr="0">
            <a:noAutofit/>
          </a:bodyPr>
          <a:lstStyle/>
          <a:p>
            <a:pPr marL="0" marR="0" lvl="0" indent="0" algn="r" rtl="0">
              <a:spcBef>
                <a:spcPts val="0"/>
              </a:spcBef>
              <a:buClr>
                <a:schemeClr val="dk1"/>
              </a:buClr>
              <a:buSzPct val="25000"/>
              <a:buFont typeface="Corbel"/>
              <a:buNone/>
            </a:pPr>
            <a:r>
              <a:rPr lang="en-US" sz="8000" b="0" cap="none">
                <a:solidFill>
                  <a:schemeClr val="dk1"/>
                </a:solidFill>
                <a:latin typeface="Corbel"/>
                <a:ea typeface="Corbel"/>
                <a:cs typeface="Corbel"/>
                <a:sym typeface="Corbel"/>
              </a:rPr>
              <a:t>”</a:t>
            </a:r>
          </a:p>
        </p:txBody>
      </p:sp>
      <p:sp>
        <p:nvSpPr>
          <p:cNvPr id="235" name="Shape 235"/>
          <p:cNvSpPr txBox="1">
            <a:spLocks noGrp="1"/>
          </p:cNvSpPr>
          <p:nvPr>
            <p:ph type="title"/>
          </p:nvPr>
        </p:nvSpPr>
        <p:spPr>
          <a:xfrm>
            <a:off x="2208211" y="685800"/>
            <a:ext cx="8990100" cy="27432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orbel"/>
              <a:buNone/>
              <a:defRPr sz="3200" b="0" i="0" u="none" strike="noStrike" cap="none">
                <a:solidFill>
                  <a:schemeClr val="dk1"/>
                </a:solidFill>
                <a:latin typeface="Corbel"/>
                <a:ea typeface="Corbel"/>
                <a:cs typeface="Corbel"/>
                <a:sym typeface="Corbel"/>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236" name="Shape 236"/>
          <p:cNvSpPr txBox="1">
            <a:spLocks noGrp="1"/>
          </p:cNvSpPr>
          <p:nvPr>
            <p:ph type="body" idx="1"/>
          </p:nvPr>
        </p:nvSpPr>
        <p:spPr>
          <a:xfrm>
            <a:off x="2436810" y="3428998"/>
            <a:ext cx="8532900" cy="381000"/>
          </a:xfrm>
          <a:prstGeom prst="rect">
            <a:avLst/>
          </a:prstGeom>
          <a:noFill/>
          <a:ln>
            <a:noFill/>
          </a:ln>
        </p:spPr>
        <p:txBody>
          <a:bodyPr lIns="91425" tIns="91425" rIns="91425" bIns="91425" anchor="ctr" anchorCtr="0"/>
          <a:lstStyle>
            <a:lvl1pPr marL="0" marR="0" lvl="0" indent="0" algn="l" rtl="0">
              <a:spcBef>
                <a:spcPts val="360"/>
              </a:spcBef>
              <a:spcAft>
                <a:spcPts val="600"/>
              </a:spcAft>
              <a:buClr>
                <a:srgbClr val="1186C3"/>
              </a:buClr>
              <a:buFont typeface="Arial"/>
              <a:buNone/>
              <a:defRPr sz="1800" b="0" i="0" u="none" strike="noStrike" cap="none">
                <a:solidFill>
                  <a:schemeClr val="dk1"/>
                </a:solidFill>
                <a:latin typeface="Corbel"/>
                <a:ea typeface="Corbel"/>
                <a:cs typeface="Corbel"/>
                <a:sym typeface="Corbel"/>
              </a:defRPr>
            </a:lvl1pPr>
            <a:lvl2pPr marL="457200" marR="0" lvl="1" indent="0" algn="l" rtl="0">
              <a:spcBef>
                <a:spcPts val="400"/>
              </a:spcBef>
              <a:spcAft>
                <a:spcPts val="600"/>
              </a:spcAft>
              <a:buClr>
                <a:srgbClr val="1186C3"/>
              </a:buClr>
              <a:buFont typeface="Arial"/>
              <a:buNone/>
              <a:defRPr sz="2000" b="0" i="0" u="none" strike="noStrike" cap="none">
                <a:solidFill>
                  <a:schemeClr val="dk1"/>
                </a:solidFill>
                <a:latin typeface="Corbel"/>
                <a:ea typeface="Corbel"/>
                <a:cs typeface="Corbel"/>
                <a:sym typeface="Corbel"/>
              </a:defRPr>
            </a:lvl2pPr>
            <a:lvl3pPr marL="914400" marR="0" lvl="2" indent="0" algn="l" rtl="0">
              <a:spcBef>
                <a:spcPts val="360"/>
              </a:spcBef>
              <a:spcAft>
                <a:spcPts val="600"/>
              </a:spcAft>
              <a:buClr>
                <a:srgbClr val="1186C3"/>
              </a:buClr>
              <a:buFont typeface="Arial"/>
              <a:buNone/>
              <a:defRPr sz="1800" b="0" i="0" u="none" strike="noStrike" cap="none">
                <a:solidFill>
                  <a:schemeClr val="dk1"/>
                </a:solidFill>
                <a:latin typeface="Corbel"/>
                <a:ea typeface="Corbel"/>
                <a:cs typeface="Corbel"/>
                <a:sym typeface="Corbel"/>
              </a:defRPr>
            </a:lvl3pPr>
            <a:lvl4pPr marL="1371600" marR="0" lvl="3" indent="0" algn="l" rtl="0">
              <a:spcBef>
                <a:spcPts val="320"/>
              </a:spcBef>
              <a:spcAft>
                <a:spcPts val="600"/>
              </a:spcAft>
              <a:buClr>
                <a:srgbClr val="1186C3"/>
              </a:buClr>
              <a:buFont typeface="Arial"/>
              <a:buNone/>
              <a:defRPr sz="1600" b="0" i="0" u="none" strike="noStrike" cap="none">
                <a:solidFill>
                  <a:schemeClr val="dk1"/>
                </a:solidFill>
                <a:latin typeface="Corbel"/>
                <a:ea typeface="Corbel"/>
                <a:cs typeface="Corbel"/>
                <a:sym typeface="Corbel"/>
              </a:defRPr>
            </a:lvl4pPr>
            <a:lvl5pPr marL="1828800" marR="0" lvl="4" indent="0" algn="l" rtl="0">
              <a:spcBef>
                <a:spcPts val="280"/>
              </a:spcBef>
              <a:spcAft>
                <a:spcPts val="600"/>
              </a:spcAft>
              <a:buClr>
                <a:srgbClr val="1186C3"/>
              </a:buClr>
              <a:buFont typeface="Arial"/>
              <a:buNone/>
              <a:defRPr sz="1400" b="0" i="0" u="none" strike="noStrike" cap="none">
                <a:solidFill>
                  <a:schemeClr val="dk1"/>
                </a:solidFill>
                <a:latin typeface="Corbel"/>
                <a:ea typeface="Corbel"/>
                <a:cs typeface="Corbel"/>
                <a:sym typeface="Corbel"/>
              </a:defRPr>
            </a:lvl5pPr>
            <a:lvl6pPr marL="2514600" marR="0" lvl="5" indent="-99695" algn="l" rtl="0">
              <a:spcBef>
                <a:spcPts val="280"/>
              </a:spcBef>
              <a:spcAft>
                <a:spcPts val="600"/>
              </a:spcAft>
              <a:buClr>
                <a:srgbClr val="1186C3"/>
              </a:buClr>
              <a:buSzPct val="145000"/>
              <a:buFont typeface="Arial"/>
              <a:buChar char="•"/>
              <a:defRPr sz="1400" b="0" i="0" u="none" strike="noStrike" cap="none">
                <a:solidFill>
                  <a:schemeClr val="dk1"/>
                </a:solidFill>
                <a:latin typeface="Corbel"/>
                <a:ea typeface="Corbel"/>
                <a:cs typeface="Corbel"/>
                <a:sym typeface="Corbel"/>
              </a:defRPr>
            </a:lvl6pPr>
            <a:lvl7pPr marL="2971800" marR="0" lvl="6" indent="-99695" algn="l" rtl="0">
              <a:spcBef>
                <a:spcPts val="280"/>
              </a:spcBef>
              <a:spcAft>
                <a:spcPts val="600"/>
              </a:spcAft>
              <a:buClr>
                <a:srgbClr val="1186C3"/>
              </a:buClr>
              <a:buSzPct val="145000"/>
              <a:buFont typeface="Arial"/>
              <a:buChar char="•"/>
              <a:defRPr sz="1400" b="0" i="0" u="none" strike="noStrike" cap="none">
                <a:solidFill>
                  <a:schemeClr val="dk1"/>
                </a:solidFill>
                <a:latin typeface="Corbel"/>
                <a:ea typeface="Corbel"/>
                <a:cs typeface="Corbel"/>
                <a:sym typeface="Corbel"/>
              </a:defRPr>
            </a:lvl7pPr>
            <a:lvl8pPr marL="3429000" marR="0" lvl="7" indent="-99695" algn="l" rtl="0">
              <a:spcBef>
                <a:spcPts val="280"/>
              </a:spcBef>
              <a:spcAft>
                <a:spcPts val="600"/>
              </a:spcAft>
              <a:buClr>
                <a:srgbClr val="1186C3"/>
              </a:buClr>
              <a:buSzPct val="145000"/>
              <a:buFont typeface="Arial"/>
              <a:buChar char="•"/>
              <a:defRPr sz="1400" b="0" i="0" u="none" strike="noStrike" cap="none">
                <a:solidFill>
                  <a:schemeClr val="dk1"/>
                </a:solidFill>
                <a:latin typeface="Corbel"/>
                <a:ea typeface="Corbel"/>
                <a:cs typeface="Corbel"/>
                <a:sym typeface="Corbel"/>
              </a:defRPr>
            </a:lvl8pPr>
            <a:lvl9pPr marL="3886200" marR="0" lvl="8" indent="-99695" algn="l" rtl="0">
              <a:spcBef>
                <a:spcPts val="280"/>
              </a:spcBef>
              <a:spcAft>
                <a:spcPts val="600"/>
              </a:spcAft>
              <a:buClr>
                <a:srgbClr val="1186C3"/>
              </a:buClr>
              <a:buSzPct val="145000"/>
              <a:buFont typeface="Arial"/>
              <a:buChar char="•"/>
              <a:defRPr sz="1400" b="0" i="0" u="none" strike="noStrike" cap="none">
                <a:solidFill>
                  <a:schemeClr val="dk1"/>
                </a:solidFill>
                <a:latin typeface="Corbel"/>
                <a:ea typeface="Corbel"/>
                <a:cs typeface="Corbel"/>
                <a:sym typeface="Corbel"/>
              </a:defRPr>
            </a:lvl9pPr>
          </a:lstStyle>
          <a:p>
            <a:endParaRPr/>
          </a:p>
        </p:txBody>
      </p:sp>
      <p:sp>
        <p:nvSpPr>
          <p:cNvPr id="237" name="Shape 237"/>
          <p:cNvSpPr txBox="1">
            <a:spLocks noGrp="1"/>
          </p:cNvSpPr>
          <p:nvPr>
            <p:ph type="body" idx="2"/>
          </p:nvPr>
        </p:nvSpPr>
        <p:spPr>
          <a:xfrm>
            <a:off x="1484311" y="4343400"/>
            <a:ext cx="10018800" cy="1447800"/>
          </a:xfrm>
          <a:prstGeom prst="rect">
            <a:avLst/>
          </a:prstGeom>
          <a:noFill/>
          <a:ln>
            <a:noFill/>
          </a:ln>
        </p:spPr>
        <p:txBody>
          <a:bodyPr lIns="91425" tIns="91425" rIns="91425" bIns="91425" anchor="ctr" anchorCtr="0"/>
          <a:lstStyle>
            <a:lvl1pPr marL="0" marR="0" lvl="0" indent="0" algn="ctr" rtl="0">
              <a:spcBef>
                <a:spcPts val="400"/>
              </a:spcBef>
              <a:spcAft>
                <a:spcPts val="600"/>
              </a:spcAft>
              <a:buClr>
                <a:srgbClr val="1186C3"/>
              </a:buClr>
              <a:buFont typeface="Arial"/>
              <a:buNone/>
              <a:defRPr sz="2000" b="0" i="0" u="none" strike="noStrike" cap="none">
                <a:solidFill>
                  <a:schemeClr val="dk1"/>
                </a:solidFill>
                <a:latin typeface="Corbel"/>
                <a:ea typeface="Corbel"/>
                <a:cs typeface="Corbel"/>
                <a:sym typeface="Corbel"/>
              </a:defRPr>
            </a:lvl1pPr>
            <a:lvl2pPr marL="457200" marR="0" lvl="1" indent="0" algn="l" rtl="0">
              <a:spcBef>
                <a:spcPts val="360"/>
              </a:spcBef>
              <a:spcAft>
                <a:spcPts val="600"/>
              </a:spcAft>
              <a:buClr>
                <a:srgbClr val="1186C3"/>
              </a:buClr>
              <a:buFont typeface="Arial"/>
              <a:buNone/>
              <a:defRPr sz="1800" b="0" i="0" u="none" strike="noStrike" cap="none">
                <a:solidFill>
                  <a:srgbClr val="888888"/>
                </a:solidFill>
                <a:latin typeface="Corbel"/>
                <a:ea typeface="Corbel"/>
                <a:cs typeface="Corbel"/>
                <a:sym typeface="Corbel"/>
              </a:defRPr>
            </a:lvl2pPr>
            <a:lvl3pPr marL="914400" marR="0" lvl="2" indent="0" algn="l" rtl="0">
              <a:spcBef>
                <a:spcPts val="320"/>
              </a:spcBef>
              <a:spcAft>
                <a:spcPts val="600"/>
              </a:spcAft>
              <a:buClr>
                <a:srgbClr val="1186C3"/>
              </a:buClr>
              <a:buFont typeface="Arial"/>
              <a:buNone/>
              <a:defRPr sz="1600" b="0" i="0" u="none" strike="noStrike" cap="none">
                <a:solidFill>
                  <a:srgbClr val="888888"/>
                </a:solidFill>
                <a:latin typeface="Corbel"/>
                <a:ea typeface="Corbel"/>
                <a:cs typeface="Corbel"/>
                <a:sym typeface="Corbel"/>
              </a:defRPr>
            </a:lvl3pPr>
            <a:lvl4pPr marL="1371600" marR="0" lvl="3" indent="0" algn="l" rtl="0">
              <a:spcBef>
                <a:spcPts val="280"/>
              </a:spcBef>
              <a:spcAft>
                <a:spcPts val="600"/>
              </a:spcAft>
              <a:buClr>
                <a:srgbClr val="1186C3"/>
              </a:buClr>
              <a:buFont typeface="Arial"/>
              <a:buNone/>
              <a:defRPr sz="1400" b="0" i="0" u="none" strike="noStrike" cap="none">
                <a:solidFill>
                  <a:srgbClr val="888888"/>
                </a:solidFill>
                <a:latin typeface="Corbel"/>
                <a:ea typeface="Corbel"/>
                <a:cs typeface="Corbel"/>
                <a:sym typeface="Corbel"/>
              </a:defRPr>
            </a:lvl4pPr>
            <a:lvl5pPr marL="1828800" marR="0" lvl="4" indent="0" algn="l" rtl="0">
              <a:spcBef>
                <a:spcPts val="280"/>
              </a:spcBef>
              <a:spcAft>
                <a:spcPts val="600"/>
              </a:spcAft>
              <a:buClr>
                <a:srgbClr val="1186C3"/>
              </a:buClr>
              <a:buFont typeface="Arial"/>
              <a:buNone/>
              <a:defRPr sz="1400" b="0" i="0" u="none" strike="noStrike" cap="none">
                <a:solidFill>
                  <a:srgbClr val="888888"/>
                </a:solidFill>
                <a:latin typeface="Corbel"/>
                <a:ea typeface="Corbel"/>
                <a:cs typeface="Corbel"/>
                <a:sym typeface="Corbel"/>
              </a:defRPr>
            </a:lvl5pPr>
            <a:lvl6pPr marL="2286000" marR="0" lvl="5" indent="0" algn="l" rtl="0">
              <a:spcBef>
                <a:spcPts val="280"/>
              </a:spcBef>
              <a:spcAft>
                <a:spcPts val="600"/>
              </a:spcAft>
              <a:buClr>
                <a:srgbClr val="1186C3"/>
              </a:buClr>
              <a:buFont typeface="Arial"/>
              <a:buNone/>
              <a:defRPr sz="1400" b="0" i="0" u="none" strike="noStrike" cap="none">
                <a:solidFill>
                  <a:srgbClr val="888888"/>
                </a:solidFill>
                <a:latin typeface="Corbel"/>
                <a:ea typeface="Corbel"/>
                <a:cs typeface="Corbel"/>
                <a:sym typeface="Corbel"/>
              </a:defRPr>
            </a:lvl6pPr>
            <a:lvl7pPr marL="2743200" marR="0" lvl="6" indent="0" algn="l" rtl="0">
              <a:spcBef>
                <a:spcPts val="280"/>
              </a:spcBef>
              <a:spcAft>
                <a:spcPts val="600"/>
              </a:spcAft>
              <a:buClr>
                <a:srgbClr val="1186C3"/>
              </a:buClr>
              <a:buFont typeface="Arial"/>
              <a:buNone/>
              <a:defRPr sz="1400" b="0" i="0" u="none" strike="noStrike" cap="none">
                <a:solidFill>
                  <a:srgbClr val="888888"/>
                </a:solidFill>
                <a:latin typeface="Corbel"/>
                <a:ea typeface="Corbel"/>
                <a:cs typeface="Corbel"/>
                <a:sym typeface="Corbel"/>
              </a:defRPr>
            </a:lvl7pPr>
            <a:lvl8pPr marL="3200400" marR="0" lvl="7" indent="0" algn="l" rtl="0">
              <a:spcBef>
                <a:spcPts val="280"/>
              </a:spcBef>
              <a:spcAft>
                <a:spcPts val="600"/>
              </a:spcAft>
              <a:buClr>
                <a:srgbClr val="1186C3"/>
              </a:buClr>
              <a:buFont typeface="Arial"/>
              <a:buNone/>
              <a:defRPr sz="1400" b="0" i="0" u="none" strike="noStrike" cap="none">
                <a:solidFill>
                  <a:srgbClr val="888888"/>
                </a:solidFill>
                <a:latin typeface="Corbel"/>
                <a:ea typeface="Corbel"/>
                <a:cs typeface="Corbel"/>
                <a:sym typeface="Corbel"/>
              </a:defRPr>
            </a:lvl8pPr>
            <a:lvl9pPr marL="3657600" marR="0" lvl="8" indent="0" algn="l" rtl="0">
              <a:spcBef>
                <a:spcPts val="280"/>
              </a:spcBef>
              <a:spcAft>
                <a:spcPts val="600"/>
              </a:spcAft>
              <a:buClr>
                <a:srgbClr val="1186C3"/>
              </a:buClr>
              <a:buFont typeface="Arial"/>
              <a:buNone/>
              <a:defRPr sz="1400" b="0" i="0" u="none" strike="noStrike" cap="none">
                <a:solidFill>
                  <a:srgbClr val="888888"/>
                </a:solidFill>
                <a:latin typeface="Corbel"/>
                <a:ea typeface="Corbel"/>
                <a:cs typeface="Corbel"/>
                <a:sym typeface="Corbel"/>
              </a:defRPr>
            </a:lvl9pPr>
          </a:lstStyle>
          <a:p>
            <a:endParaRPr/>
          </a:p>
        </p:txBody>
      </p:sp>
      <p:sp>
        <p:nvSpPr>
          <p:cNvPr id="238" name="Shape 238"/>
          <p:cNvSpPr txBox="1">
            <a:spLocks noGrp="1"/>
          </p:cNvSpPr>
          <p:nvPr>
            <p:ph type="dt" idx="10"/>
          </p:nvPr>
        </p:nvSpPr>
        <p:spPr>
          <a:xfrm>
            <a:off x="9732656" y="5883275"/>
            <a:ext cx="1143000" cy="365100"/>
          </a:xfrm>
          <a:prstGeom prst="rect">
            <a:avLst/>
          </a:prstGeom>
          <a:noFill/>
          <a:ln>
            <a:noFill/>
          </a:ln>
        </p:spPr>
        <p:txBody>
          <a:bodyPr lIns="91425" tIns="91425" rIns="91425" bIns="91425" anchor="ctr" anchorCtr="0"/>
          <a:lstStyle>
            <a:lvl1pPr marL="0" marR="0" lvl="0" indent="0" algn="r" rtl="0">
              <a:spcBef>
                <a:spcPts val="0"/>
              </a:spcBef>
              <a:buNone/>
              <a:defRPr sz="1000" b="0" i="0">
                <a:solidFill>
                  <a:schemeClr val="dk1"/>
                </a:solidFill>
                <a:latin typeface="Corbel"/>
                <a:ea typeface="Corbel"/>
                <a:cs typeface="Corbel"/>
                <a:sym typeface="Corbel"/>
              </a:defRPr>
            </a:lvl1pPr>
            <a:lvl2pPr marL="457200" marR="0" lvl="1" indent="0" algn="l" rtl="0">
              <a:spcBef>
                <a:spcPts val="0"/>
              </a:spcBef>
              <a:buNone/>
              <a:defRPr sz="1800" b="0" i="0" u="none" strike="noStrike" cap="none">
                <a:solidFill>
                  <a:schemeClr val="dk1"/>
                </a:solidFill>
                <a:latin typeface="Corbel"/>
                <a:ea typeface="Corbel"/>
                <a:cs typeface="Corbel"/>
                <a:sym typeface="Corbel"/>
              </a:defRPr>
            </a:lvl2pPr>
            <a:lvl3pPr marL="914400" marR="0" lvl="2" indent="0" algn="l" rtl="0">
              <a:spcBef>
                <a:spcPts val="0"/>
              </a:spcBef>
              <a:buNone/>
              <a:defRPr sz="1800" b="0" i="0" u="none" strike="noStrike" cap="none">
                <a:solidFill>
                  <a:schemeClr val="dk1"/>
                </a:solidFill>
                <a:latin typeface="Corbel"/>
                <a:ea typeface="Corbel"/>
                <a:cs typeface="Corbel"/>
                <a:sym typeface="Corbel"/>
              </a:defRPr>
            </a:lvl3pPr>
            <a:lvl4pPr marL="1371600" marR="0" lvl="3" indent="0" algn="l" rtl="0">
              <a:spcBef>
                <a:spcPts val="0"/>
              </a:spcBef>
              <a:buNone/>
              <a:defRPr sz="1800" b="0" i="0" u="none" strike="noStrike" cap="none">
                <a:solidFill>
                  <a:schemeClr val="dk1"/>
                </a:solidFill>
                <a:latin typeface="Corbel"/>
                <a:ea typeface="Corbel"/>
                <a:cs typeface="Corbel"/>
                <a:sym typeface="Corbel"/>
              </a:defRPr>
            </a:lvl4pPr>
            <a:lvl5pPr marL="1828800" marR="0" lvl="4" indent="0" algn="l" rtl="0">
              <a:spcBef>
                <a:spcPts val="0"/>
              </a:spcBef>
              <a:buNone/>
              <a:defRPr sz="1800" b="0" i="0" u="none" strike="noStrike" cap="none">
                <a:solidFill>
                  <a:schemeClr val="dk1"/>
                </a:solidFill>
                <a:latin typeface="Corbel"/>
                <a:ea typeface="Corbel"/>
                <a:cs typeface="Corbel"/>
                <a:sym typeface="Corbel"/>
              </a:defRPr>
            </a:lvl5pPr>
            <a:lvl6pPr marL="2286000" marR="0" lvl="5" indent="0" algn="l" rtl="0">
              <a:spcBef>
                <a:spcPts val="0"/>
              </a:spcBef>
              <a:buNone/>
              <a:defRPr sz="1800" b="0" i="0" u="none" strike="noStrike" cap="none">
                <a:solidFill>
                  <a:schemeClr val="dk1"/>
                </a:solidFill>
                <a:latin typeface="Corbel"/>
                <a:ea typeface="Corbel"/>
                <a:cs typeface="Corbel"/>
                <a:sym typeface="Corbel"/>
              </a:defRPr>
            </a:lvl6pPr>
            <a:lvl7pPr marL="2743200" marR="0" lvl="6" indent="0" algn="l" rtl="0">
              <a:spcBef>
                <a:spcPts val="0"/>
              </a:spcBef>
              <a:buNone/>
              <a:defRPr sz="1800" b="0" i="0" u="none" strike="noStrike" cap="none">
                <a:solidFill>
                  <a:schemeClr val="dk1"/>
                </a:solidFill>
                <a:latin typeface="Corbel"/>
                <a:ea typeface="Corbel"/>
                <a:cs typeface="Corbel"/>
                <a:sym typeface="Corbel"/>
              </a:defRPr>
            </a:lvl7pPr>
            <a:lvl8pPr marL="3200400" marR="0" lvl="7" indent="0" algn="l" rtl="0">
              <a:spcBef>
                <a:spcPts val="0"/>
              </a:spcBef>
              <a:buNone/>
              <a:defRPr sz="1800" b="0" i="0" u="none" strike="noStrike" cap="none">
                <a:solidFill>
                  <a:schemeClr val="dk1"/>
                </a:solidFill>
                <a:latin typeface="Corbel"/>
                <a:ea typeface="Corbel"/>
                <a:cs typeface="Corbel"/>
                <a:sym typeface="Corbel"/>
              </a:defRPr>
            </a:lvl8pPr>
            <a:lvl9pPr marL="3657600" marR="0" lvl="8" indent="0" algn="l" rtl="0">
              <a:spcBef>
                <a:spcPts val="0"/>
              </a:spcBef>
              <a:buNone/>
              <a:defRPr sz="1800" b="0" i="0" u="none" strike="noStrike" cap="none">
                <a:solidFill>
                  <a:schemeClr val="dk1"/>
                </a:solidFill>
                <a:latin typeface="Corbel"/>
                <a:ea typeface="Corbel"/>
                <a:cs typeface="Corbel"/>
                <a:sym typeface="Corbel"/>
              </a:defRPr>
            </a:lvl9pPr>
          </a:lstStyle>
          <a:p>
            <a:endParaRPr/>
          </a:p>
        </p:txBody>
      </p:sp>
      <p:sp>
        <p:nvSpPr>
          <p:cNvPr id="239" name="Shape 239"/>
          <p:cNvSpPr txBox="1">
            <a:spLocks noGrp="1"/>
          </p:cNvSpPr>
          <p:nvPr>
            <p:ph type="ftr" idx="11"/>
          </p:nvPr>
        </p:nvSpPr>
        <p:spPr>
          <a:xfrm>
            <a:off x="2572278" y="5883275"/>
            <a:ext cx="7084200" cy="365100"/>
          </a:xfrm>
          <a:prstGeom prst="rect">
            <a:avLst/>
          </a:prstGeom>
          <a:noFill/>
          <a:ln>
            <a:noFill/>
          </a:ln>
        </p:spPr>
        <p:txBody>
          <a:bodyPr lIns="91425" tIns="91425" rIns="91425" bIns="91425" anchor="ctr" anchorCtr="0"/>
          <a:lstStyle>
            <a:lvl1pPr marL="0" marR="0" lvl="0" indent="0" algn="l" rtl="0">
              <a:spcBef>
                <a:spcPts val="0"/>
              </a:spcBef>
              <a:buNone/>
              <a:defRPr sz="1000" b="0" i="0">
                <a:solidFill>
                  <a:schemeClr val="dk1"/>
                </a:solidFill>
                <a:latin typeface="Corbel"/>
                <a:ea typeface="Corbel"/>
                <a:cs typeface="Corbel"/>
                <a:sym typeface="Corbel"/>
              </a:defRPr>
            </a:lvl1pPr>
            <a:lvl2pPr marL="457200" marR="0" lvl="1" indent="0" algn="l" rtl="0">
              <a:spcBef>
                <a:spcPts val="0"/>
              </a:spcBef>
              <a:buNone/>
              <a:defRPr sz="1800" b="0" i="0" u="none" strike="noStrike" cap="none">
                <a:solidFill>
                  <a:schemeClr val="dk1"/>
                </a:solidFill>
                <a:latin typeface="Corbel"/>
                <a:ea typeface="Corbel"/>
                <a:cs typeface="Corbel"/>
                <a:sym typeface="Corbel"/>
              </a:defRPr>
            </a:lvl2pPr>
            <a:lvl3pPr marL="914400" marR="0" lvl="2" indent="0" algn="l" rtl="0">
              <a:spcBef>
                <a:spcPts val="0"/>
              </a:spcBef>
              <a:buNone/>
              <a:defRPr sz="1800" b="0" i="0" u="none" strike="noStrike" cap="none">
                <a:solidFill>
                  <a:schemeClr val="dk1"/>
                </a:solidFill>
                <a:latin typeface="Corbel"/>
                <a:ea typeface="Corbel"/>
                <a:cs typeface="Corbel"/>
                <a:sym typeface="Corbel"/>
              </a:defRPr>
            </a:lvl3pPr>
            <a:lvl4pPr marL="1371600" marR="0" lvl="3" indent="0" algn="l" rtl="0">
              <a:spcBef>
                <a:spcPts val="0"/>
              </a:spcBef>
              <a:buNone/>
              <a:defRPr sz="1800" b="0" i="0" u="none" strike="noStrike" cap="none">
                <a:solidFill>
                  <a:schemeClr val="dk1"/>
                </a:solidFill>
                <a:latin typeface="Corbel"/>
                <a:ea typeface="Corbel"/>
                <a:cs typeface="Corbel"/>
                <a:sym typeface="Corbel"/>
              </a:defRPr>
            </a:lvl4pPr>
            <a:lvl5pPr marL="1828800" marR="0" lvl="4" indent="0" algn="l" rtl="0">
              <a:spcBef>
                <a:spcPts val="0"/>
              </a:spcBef>
              <a:buNone/>
              <a:defRPr sz="1800" b="0" i="0" u="none" strike="noStrike" cap="none">
                <a:solidFill>
                  <a:schemeClr val="dk1"/>
                </a:solidFill>
                <a:latin typeface="Corbel"/>
                <a:ea typeface="Corbel"/>
                <a:cs typeface="Corbel"/>
                <a:sym typeface="Corbel"/>
              </a:defRPr>
            </a:lvl5pPr>
            <a:lvl6pPr marL="2286000" marR="0" lvl="5" indent="0" algn="l" rtl="0">
              <a:spcBef>
                <a:spcPts val="0"/>
              </a:spcBef>
              <a:buNone/>
              <a:defRPr sz="1800" b="0" i="0" u="none" strike="noStrike" cap="none">
                <a:solidFill>
                  <a:schemeClr val="dk1"/>
                </a:solidFill>
                <a:latin typeface="Corbel"/>
                <a:ea typeface="Corbel"/>
                <a:cs typeface="Corbel"/>
                <a:sym typeface="Corbel"/>
              </a:defRPr>
            </a:lvl6pPr>
            <a:lvl7pPr marL="2743200" marR="0" lvl="6" indent="0" algn="l" rtl="0">
              <a:spcBef>
                <a:spcPts val="0"/>
              </a:spcBef>
              <a:buNone/>
              <a:defRPr sz="1800" b="0" i="0" u="none" strike="noStrike" cap="none">
                <a:solidFill>
                  <a:schemeClr val="dk1"/>
                </a:solidFill>
                <a:latin typeface="Corbel"/>
                <a:ea typeface="Corbel"/>
                <a:cs typeface="Corbel"/>
                <a:sym typeface="Corbel"/>
              </a:defRPr>
            </a:lvl7pPr>
            <a:lvl8pPr marL="3200400" marR="0" lvl="7" indent="0" algn="l" rtl="0">
              <a:spcBef>
                <a:spcPts val="0"/>
              </a:spcBef>
              <a:buNone/>
              <a:defRPr sz="1800" b="0" i="0" u="none" strike="noStrike" cap="none">
                <a:solidFill>
                  <a:schemeClr val="dk1"/>
                </a:solidFill>
                <a:latin typeface="Corbel"/>
                <a:ea typeface="Corbel"/>
                <a:cs typeface="Corbel"/>
                <a:sym typeface="Corbel"/>
              </a:defRPr>
            </a:lvl8pPr>
            <a:lvl9pPr marL="3657600" marR="0" lvl="8" indent="0" algn="l" rtl="0">
              <a:spcBef>
                <a:spcPts val="0"/>
              </a:spcBef>
              <a:buNone/>
              <a:defRPr sz="1800" b="0" i="0" u="none" strike="noStrike" cap="none">
                <a:solidFill>
                  <a:schemeClr val="dk1"/>
                </a:solidFill>
                <a:latin typeface="Corbel"/>
                <a:ea typeface="Corbel"/>
                <a:cs typeface="Corbel"/>
                <a:sym typeface="Corbel"/>
              </a:defRPr>
            </a:lvl9pPr>
          </a:lstStyle>
          <a:p>
            <a:endParaRPr/>
          </a:p>
        </p:txBody>
      </p:sp>
      <p:sp>
        <p:nvSpPr>
          <p:cNvPr id="240" name="Shape 240"/>
          <p:cNvSpPr txBox="1">
            <a:spLocks noGrp="1"/>
          </p:cNvSpPr>
          <p:nvPr>
            <p:ph type="sldNum" idx="12"/>
          </p:nvPr>
        </p:nvSpPr>
        <p:spPr>
          <a:xfrm>
            <a:off x="10951856" y="5883275"/>
            <a:ext cx="551100" cy="36510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000" b="0" i="0">
                <a:solidFill>
                  <a:schemeClr val="dk1"/>
                </a:solidFill>
                <a:latin typeface="Corbel"/>
                <a:ea typeface="Corbel"/>
                <a:cs typeface="Corbel"/>
                <a:sym typeface="Corbel"/>
              </a:rPr>
              <a:t>‹#›</a:t>
            </a:fld>
            <a:endParaRPr lang="en-US" sz="1000" b="0" i="0">
              <a:solidFill>
                <a:schemeClr val="dk1"/>
              </a:solidFill>
              <a:latin typeface="Corbel"/>
              <a:ea typeface="Corbel"/>
              <a:cs typeface="Corbel"/>
              <a:sym typeface="Corbe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Name Card">
    <p:spTree>
      <p:nvGrpSpPr>
        <p:cNvPr id="1" name="Shape 241"/>
        <p:cNvGrpSpPr/>
        <p:nvPr/>
      </p:nvGrpSpPr>
      <p:grpSpPr>
        <a:xfrm>
          <a:off x="0" y="0"/>
          <a:ext cx="0" cy="0"/>
          <a:chOff x="0" y="0"/>
          <a:chExt cx="0" cy="0"/>
        </a:xfrm>
      </p:grpSpPr>
      <p:sp>
        <p:nvSpPr>
          <p:cNvPr id="242" name="Shape 242"/>
          <p:cNvSpPr txBox="1">
            <a:spLocks noGrp="1"/>
          </p:cNvSpPr>
          <p:nvPr>
            <p:ph type="title"/>
          </p:nvPr>
        </p:nvSpPr>
        <p:spPr>
          <a:xfrm>
            <a:off x="1484312" y="3308580"/>
            <a:ext cx="10018800" cy="1468800"/>
          </a:xfrm>
          <a:prstGeom prst="rect">
            <a:avLst/>
          </a:prstGeom>
          <a:noFill/>
          <a:ln>
            <a:noFill/>
          </a:ln>
        </p:spPr>
        <p:txBody>
          <a:bodyPr lIns="91425" tIns="91425" rIns="91425" bIns="91425" anchor="b" anchorCtr="0"/>
          <a:lstStyle>
            <a:lvl1pPr marL="0" marR="0" lvl="0" indent="0" algn="r" rtl="0">
              <a:spcBef>
                <a:spcPts val="0"/>
              </a:spcBef>
              <a:buClr>
                <a:schemeClr val="dk1"/>
              </a:buClr>
              <a:buFont typeface="Corbel"/>
              <a:buNone/>
              <a:defRPr sz="3200" b="0" i="0" u="none" strike="noStrike" cap="none">
                <a:solidFill>
                  <a:schemeClr val="dk1"/>
                </a:solidFill>
                <a:latin typeface="Corbel"/>
                <a:ea typeface="Corbel"/>
                <a:cs typeface="Corbel"/>
                <a:sym typeface="Corbel"/>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243" name="Shape 243"/>
          <p:cNvSpPr txBox="1">
            <a:spLocks noGrp="1"/>
          </p:cNvSpPr>
          <p:nvPr>
            <p:ph type="body" idx="1"/>
          </p:nvPr>
        </p:nvSpPr>
        <p:spPr>
          <a:xfrm>
            <a:off x="1484312" y="4777380"/>
            <a:ext cx="10018800" cy="860400"/>
          </a:xfrm>
          <a:prstGeom prst="rect">
            <a:avLst/>
          </a:prstGeom>
          <a:noFill/>
          <a:ln>
            <a:noFill/>
          </a:ln>
        </p:spPr>
        <p:txBody>
          <a:bodyPr lIns="91425" tIns="91425" rIns="91425" bIns="91425" anchor="t" anchorCtr="0"/>
          <a:lstStyle>
            <a:lvl1pPr marL="0" marR="0" lvl="0" indent="0" algn="r" rtl="0">
              <a:spcBef>
                <a:spcPts val="400"/>
              </a:spcBef>
              <a:spcAft>
                <a:spcPts val="600"/>
              </a:spcAft>
              <a:buClr>
                <a:srgbClr val="1186C3"/>
              </a:buClr>
              <a:buFont typeface="Arial"/>
              <a:buNone/>
              <a:defRPr sz="2000" b="0" i="0" u="none" strike="noStrike" cap="none">
                <a:solidFill>
                  <a:schemeClr val="dk1"/>
                </a:solidFill>
                <a:latin typeface="Corbel"/>
                <a:ea typeface="Corbel"/>
                <a:cs typeface="Corbel"/>
                <a:sym typeface="Corbel"/>
              </a:defRPr>
            </a:lvl1pPr>
            <a:lvl2pPr marL="457200" marR="0" lvl="1" indent="0" algn="l" rtl="0">
              <a:spcBef>
                <a:spcPts val="360"/>
              </a:spcBef>
              <a:spcAft>
                <a:spcPts val="600"/>
              </a:spcAft>
              <a:buClr>
                <a:srgbClr val="1186C3"/>
              </a:buClr>
              <a:buFont typeface="Arial"/>
              <a:buNone/>
              <a:defRPr sz="1800" b="0" i="0" u="none" strike="noStrike" cap="none">
                <a:solidFill>
                  <a:srgbClr val="888888"/>
                </a:solidFill>
                <a:latin typeface="Corbel"/>
                <a:ea typeface="Corbel"/>
                <a:cs typeface="Corbel"/>
                <a:sym typeface="Corbel"/>
              </a:defRPr>
            </a:lvl2pPr>
            <a:lvl3pPr marL="914400" marR="0" lvl="2" indent="0" algn="l" rtl="0">
              <a:spcBef>
                <a:spcPts val="320"/>
              </a:spcBef>
              <a:spcAft>
                <a:spcPts val="600"/>
              </a:spcAft>
              <a:buClr>
                <a:srgbClr val="1186C3"/>
              </a:buClr>
              <a:buFont typeface="Arial"/>
              <a:buNone/>
              <a:defRPr sz="1600" b="0" i="0" u="none" strike="noStrike" cap="none">
                <a:solidFill>
                  <a:srgbClr val="888888"/>
                </a:solidFill>
                <a:latin typeface="Corbel"/>
                <a:ea typeface="Corbel"/>
                <a:cs typeface="Corbel"/>
                <a:sym typeface="Corbel"/>
              </a:defRPr>
            </a:lvl3pPr>
            <a:lvl4pPr marL="1371600" marR="0" lvl="3" indent="0" algn="l" rtl="0">
              <a:spcBef>
                <a:spcPts val="280"/>
              </a:spcBef>
              <a:spcAft>
                <a:spcPts val="600"/>
              </a:spcAft>
              <a:buClr>
                <a:srgbClr val="1186C3"/>
              </a:buClr>
              <a:buFont typeface="Arial"/>
              <a:buNone/>
              <a:defRPr sz="1400" b="0" i="0" u="none" strike="noStrike" cap="none">
                <a:solidFill>
                  <a:srgbClr val="888888"/>
                </a:solidFill>
                <a:latin typeface="Corbel"/>
                <a:ea typeface="Corbel"/>
                <a:cs typeface="Corbel"/>
                <a:sym typeface="Corbel"/>
              </a:defRPr>
            </a:lvl4pPr>
            <a:lvl5pPr marL="1828800" marR="0" lvl="4" indent="0" algn="l" rtl="0">
              <a:spcBef>
                <a:spcPts val="280"/>
              </a:spcBef>
              <a:spcAft>
                <a:spcPts val="600"/>
              </a:spcAft>
              <a:buClr>
                <a:srgbClr val="1186C3"/>
              </a:buClr>
              <a:buFont typeface="Arial"/>
              <a:buNone/>
              <a:defRPr sz="1400" b="0" i="0" u="none" strike="noStrike" cap="none">
                <a:solidFill>
                  <a:srgbClr val="888888"/>
                </a:solidFill>
                <a:latin typeface="Corbel"/>
                <a:ea typeface="Corbel"/>
                <a:cs typeface="Corbel"/>
                <a:sym typeface="Corbel"/>
              </a:defRPr>
            </a:lvl5pPr>
            <a:lvl6pPr marL="2286000" marR="0" lvl="5" indent="0" algn="l" rtl="0">
              <a:spcBef>
                <a:spcPts val="280"/>
              </a:spcBef>
              <a:spcAft>
                <a:spcPts val="600"/>
              </a:spcAft>
              <a:buClr>
                <a:srgbClr val="1186C3"/>
              </a:buClr>
              <a:buFont typeface="Arial"/>
              <a:buNone/>
              <a:defRPr sz="1400" b="0" i="0" u="none" strike="noStrike" cap="none">
                <a:solidFill>
                  <a:srgbClr val="888888"/>
                </a:solidFill>
                <a:latin typeface="Corbel"/>
                <a:ea typeface="Corbel"/>
                <a:cs typeface="Corbel"/>
                <a:sym typeface="Corbel"/>
              </a:defRPr>
            </a:lvl6pPr>
            <a:lvl7pPr marL="2743200" marR="0" lvl="6" indent="0" algn="l" rtl="0">
              <a:spcBef>
                <a:spcPts val="280"/>
              </a:spcBef>
              <a:spcAft>
                <a:spcPts val="600"/>
              </a:spcAft>
              <a:buClr>
                <a:srgbClr val="1186C3"/>
              </a:buClr>
              <a:buFont typeface="Arial"/>
              <a:buNone/>
              <a:defRPr sz="1400" b="0" i="0" u="none" strike="noStrike" cap="none">
                <a:solidFill>
                  <a:srgbClr val="888888"/>
                </a:solidFill>
                <a:latin typeface="Corbel"/>
                <a:ea typeface="Corbel"/>
                <a:cs typeface="Corbel"/>
                <a:sym typeface="Corbel"/>
              </a:defRPr>
            </a:lvl7pPr>
            <a:lvl8pPr marL="3200400" marR="0" lvl="7" indent="0" algn="l" rtl="0">
              <a:spcBef>
                <a:spcPts val="280"/>
              </a:spcBef>
              <a:spcAft>
                <a:spcPts val="600"/>
              </a:spcAft>
              <a:buClr>
                <a:srgbClr val="1186C3"/>
              </a:buClr>
              <a:buFont typeface="Arial"/>
              <a:buNone/>
              <a:defRPr sz="1400" b="0" i="0" u="none" strike="noStrike" cap="none">
                <a:solidFill>
                  <a:srgbClr val="888888"/>
                </a:solidFill>
                <a:latin typeface="Corbel"/>
                <a:ea typeface="Corbel"/>
                <a:cs typeface="Corbel"/>
                <a:sym typeface="Corbel"/>
              </a:defRPr>
            </a:lvl8pPr>
            <a:lvl9pPr marL="3657600" marR="0" lvl="8" indent="0" algn="l" rtl="0">
              <a:spcBef>
                <a:spcPts val="280"/>
              </a:spcBef>
              <a:spcAft>
                <a:spcPts val="600"/>
              </a:spcAft>
              <a:buClr>
                <a:srgbClr val="1186C3"/>
              </a:buClr>
              <a:buFont typeface="Arial"/>
              <a:buNone/>
              <a:defRPr sz="1400" b="0" i="0" u="none" strike="noStrike" cap="none">
                <a:solidFill>
                  <a:srgbClr val="888888"/>
                </a:solidFill>
                <a:latin typeface="Corbel"/>
                <a:ea typeface="Corbel"/>
                <a:cs typeface="Corbel"/>
                <a:sym typeface="Corbel"/>
              </a:defRPr>
            </a:lvl9pPr>
          </a:lstStyle>
          <a:p>
            <a:endParaRPr/>
          </a:p>
        </p:txBody>
      </p:sp>
      <p:sp>
        <p:nvSpPr>
          <p:cNvPr id="244" name="Shape 244"/>
          <p:cNvSpPr txBox="1">
            <a:spLocks noGrp="1"/>
          </p:cNvSpPr>
          <p:nvPr>
            <p:ph type="dt" idx="10"/>
          </p:nvPr>
        </p:nvSpPr>
        <p:spPr>
          <a:xfrm>
            <a:off x="9732656" y="5883275"/>
            <a:ext cx="1143000" cy="365100"/>
          </a:xfrm>
          <a:prstGeom prst="rect">
            <a:avLst/>
          </a:prstGeom>
          <a:noFill/>
          <a:ln>
            <a:noFill/>
          </a:ln>
        </p:spPr>
        <p:txBody>
          <a:bodyPr lIns="91425" tIns="91425" rIns="91425" bIns="91425" anchor="ctr" anchorCtr="0"/>
          <a:lstStyle>
            <a:lvl1pPr marL="0" marR="0" lvl="0" indent="0" algn="r" rtl="0">
              <a:spcBef>
                <a:spcPts val="0"/>
              </a:spcBef>
              <a:buNone/>
              <a:defRPr sz="1000" b="0" i="0">
                <a:solidFill>
                  <a:schemeClr val="dk1"/>
                </a:solidFill>
                <a:latin typeface="Corbel"/>
                <a:ea typeface="Corbel"/>
                <a:cs typeface="Corbel"/>
                <a:sym typeface="Corbel"/>
              </a:defRPr>
            </a:lvl1pPr>
            <a:lvl2pPr marL="457200" marR="0" lvl="1" indent="0" algn="l" rtl="0">
              <a:spcBef>
                <a:spcPts val="0"/>
              </a:spcBef>
              <a:buNone/>
              <a:defRPr sz="1800" b="0" i="0" u="none" strike="noStrike" cap="none">
                <a:solidFill>
                  <a:schemeClr val="dk1"/>
                </a:solidFill>
                <a:latin typeface="Corbel"/>
                <a:ea typeface="Corbel"/>
                <a:cs typeface="Corbel"/>
                <a:sym typeface="Corbel"/>
              </a:defRPr>
            </a:lvl2pPr>
            <a:lvl3pPr marL="914400" marR="0" lvl="2" indent="0" algn="l" rtl="0">
              <a:spcBef>
                <a:spcPts val="0"/>
              </a:spcBef>
              <a:buNone/>
              <a:defRPr sz="1800" b="0" i="0" u="none" strike="noStrike" cap="none">
                <a:solidFill>
                  <a:schemeClr val="dk1"/>
                </a:solidFill>
                <a:latin typeface="Corbel"/>
                <a:ea typeface="Corbel"/>
                <a:cs typeface="Corbel"/>
                <a:sym typeface="Corbel"/>
              </a:defRPr>
            </a:lvl3pPr>
            <a:lvl4pPr marL="1371600" marR="0" lvl="3" indent="0" algn="l" rtl="0">
              <a:spcBef>
                <a:spcPts val="0"/>
              </a:spcBef>
              <a:buNone/>
              <a:defRPr sz="1800" b="0" i="0" u="none" strike="noStrike" cap="none">
                <a:solidFill>
                  <a:schemeClr val="dk1"/>
                </a:solidFill>
                <a:latin typeface="Corbel"/>
                <a:ea typeface="Corbel"/>
                <a:cs typeface="Corbel"/>
                <a:sym typeface="Corbel"/>
              </a:defRPr>
            </a:lvl4pPr>
            <a:lvl5pPr marL="1828800" marR="0" lvl="4" indent="0" algn="l" rtl="0">
              <a:spcBef>
                <a:spcPts val="0"/>
              </a:spcBef>
              <a:buNone/>
              <a:defRPr sz="1800" b="0" i="0" u="none" strike="noStrike" cap="none">
                <a:solidFill>
                  <a:schemeClr val="dk1"/>
                </a:solidFill>
                <a:latin typeface="Corbel"/>
                <a:ea typeface="Corbel"/>
                <a:cs typeface="Corbel"/>
                <a:sym typeface="Corbel"/>
              </a:defRPr>
            </a:lvl5pPr>
            <a:lvl6pPr marL="2286000" marR="0" lvl="5" indent="0" algn="l" rtl="0">
              <a:spcBef>
                <a:spcPts val="0"/>
              </a:spcBef>
              <a:buNone/>
              <a:defRPr sz="1800" b="0" i="0" u="none" strike="noStrike" cap="none">
                <a:solidFill>
                  <a:schemeClr val="dk1"/>
                </a:solidFill>
                <a:latin typeface="Corbel"/>
                <a:ea typeface="Corbel"/>
                <a:cs typeface="Corbel"/>
                <a:sym typeface="Corbel"/>
              </a:defRPr>
            </a:lvl6pPr>
            <a:lvl7pPr marL="2743200" marR="0" lvl="6" indent="0" algn="l" rtl="0">
              <a:spcBef>
                <a:spcPts val="0"/>
              </a:spcBef>
              <a:buNone/>
              <a:defRPr sz="1800" b="0" i="0" u="none" strike="noStrike" cap="none">
                <a:solidFill>
                  <a:schemeClr val="dk1"/>
                </a:solidFill>
                <a:latin typeface="Corbel"/>
                <a:ea typeface="Corbel"/>
                <a:cs typeface="Corbel"/>
                <a:sym typeface="Corbel"/>
              </a:defRPr>
            </a:lvl7pPr>
            <a:lvl8pPr marL="3200400" marR="0" lvl="7" indent="0" algn="l" rtl="0">
              <a:spcBef>
                <a:spcPts val="0"/>
              </a:spcBef>
              <a:buNone/>
              <a:defRPr sz="1800" b="0" i="0" u="none" strike="noStrike" cap="none">
                <a:solidFill>
                  <a:schemeClr val="dk1"/>
                </a:solidFill>
                <a:latin typeface="Corbel"/>
                <a:ea typeface="Corbel"/>
                <a:cs typeface="Corbel"/>
                <a:sym typeface="Corbel"/>
              </a:defRPr>
            </a:lvl8pPr>
            <a:lvl9pPr marL="3657600" marR="0" lvl="8" indent="0" algn="l" rtl="0">
              <a:spcBef>
                <a:spcPts val="0"/>
              </a:spcBef>
              <a:buNone/>
              <a:defRPr sz="1800" b="0" i="0" u="none" strike="noStrike" cap="none">
                <a:solidFill>
                  <a:schemeClr val="dk1"/>
                </a:solidFill>
                <a:latin typeface="Corbel"/>
                <a:ea typeface="Corbel"/>
                <a:cs typeface="Corbel"/>
                <a:sym typeface="Corbel"/>
              </a:defRPr>
            </a:lvl9pPr>
          </a:lstStyle>
          <a:p>
            <a:endParaRPr/>
          </a:p>
        </p:txBody>
      </p:sp>
      <p:sp>
        <p:nvSpPr>
          <p:cNvPr id="245" name="Shape 245"/>
          <p:cNvSpPr txBox="1">
            <a:spLocks noGrp="1"/>
          </p:cNvSpPr>
          <p:nvPr>
            <p:ph type="ftr" idx="11"/>
          </p:nvPr>
        </p:nvSpPr>
        <p:spPr>
          <a:xfrm>
            <a:off x="2572278" y="5883275"/>
            <a:ext cx="7084200" cy="365100"/>
          </a:xfrm>
          <a:prstGeom prst="rect">
            <a:avLst/>
          </a:prstGeom>
          <a:noFill/>
          <a:ln>
            <a:noFill/>
          </a:ln>
        </p:spPr>
        <p:txBody>
          <a:bodyPr lIns="91425" tIns="91425" rIns="91425" bIns="91425" anchor="ctr" anchorCtr="0"/>
          <a:lstStyle>
            <a:lvl1pPr marL="0" marR="0" lvl="0" indent="0" algn="l" rtl="0">
              <a:spcBef>
                <a:spcPts val="0"/>
              </a:spcBef>
              <a:buNone/>
              <a:defRPr sz="1000" b="0" i="0">
                <a:solidFill>
                  <a:schemeClr val="dk1"/>
                </a:solidFill>
                <a:latin typeface="Corbel"/>
                <a:ea typeface="Corbel"/>
                <a:cs typeface="Corbel"/>
                <a:sym typeface="Corbel"/>
              </a:defRPr>
            </a:lvl1pPr>
            <a:lvl2pPr marL="457200" marR="0" lvl="1" indent="0" algn="l" rtl="0">
              <a:spcBef>
                <a:spcPts val="0"/>
              </a:spcBef>
              <a:buNone/>
              <a:defRPr sz="1800" b="0" i="0" u="none" strike="noStrike" cap="none">
                <a:solidFill>
                  <a:schemeClr val="dk1"/>
                </a:solidFill>
                <a:latin typeface="Corbel"/>
                <a:ea typeface="Corbel"/>
                <a:cs typeface="Corbel"/>
                <a:sym typeface="Corbel"/>
              </a:defRPr>
            </a:lvl2pPr>
            <a:lvl3pPr marL="914400" marR="0" lvl="2" indent="0" algn="l" rtl="0">
              <a:spcBef>
                <a:spcPts val="0"/>
              </a:spcBef>
              <a:buNone/>
              <a:defRPr sz="1800" b="0" i="0" u="none" strike="noStrike" cap="none">
                <a:solidFill>
                  <a:schemeClr val="dk1"/>
                </a:solidFill>
                <a:latin typeface="Corbel"/>
                <a:ea typeface="Corbel"/>
                <a:cs typeface="Corbel"/>
                <a:sym typeface="Corbel"/>
              </a:defRPr>
            </a:lvl3pPr>
            <a:lvl4pPr marL="1371600" marR="0" lvl="3" indent="0" algn="l" rtl="0">
              <a:spcBef>
                <a:spcPts val="0"/>
              </a:spcBef>
              <a:buNone/>
              <a:defRPr sz="1800" b="0" i="0" u="none" strike="noStrike" cap="none">
                <a:solidFill>
                  <a:schemeClr val="dk1"/>
                </a:solidFill>
                <a:latin typeface="Corbel"/>
                <a:ea typeface="Corbel"/>
                <a:cs typeface="Corbel"/>
                <a:sym typeface="Corbel"/>
              </a:defRPr>
            </a:lvl4pPr>
            <a:lvl5pPr marL="1828800" marR="0" lvl="4" indent="0" algn="l" rtl="0">
              <a:spcBef>
                <a:spcPts val="0"/>
              </a:spcBef>
              <a:buNone/>
              <a:defRPr sz="1800" b="0" i="0" u="none" strike="noStrike" cap="none">
                <a:solidFill>
                  <a:schemeClr val="dk1"/>
                </a:solidFill>
                <a:latin typeface="Corbel"/>
                <a:ea typeface="Corbel"/>
                <a:cs typeface="Corbel"/>
                <a:sym typeface="Corbel"/>
              </a:defRPr>
            </a:lvl5pPr>
            <a:lvl6pPr marL="2286000" marR="0" lvl="5" indent="0" algn="l" rtl="0">
              <a:spcBef>
                <a:spcPts val="0"/>
              </a:spcBef>
              <a:buNone/>
              <a:defRPr sz="1800" b="0" i="0" u="none" strike="noStrike" cap="none">
                <a:solidFill>
                  <a:schemeClr val="dk1"/>
                </a:solidFill>
                <a:latin typeface="Corbel"/>
                <a:ea typeface="Corbel"/>
                <a:cs typeface="Corbel"/>
                <a:sym typeface="Corbel"/>
              </a:defRPr>
            </a:lvl6pPr>
            <a:lvl7pPr marL="2743200" marR="0" lvl="6" indent="0" algn="l" rtl="0">
              <a:spcBef>
                <a:spcPts val="0"/>
              </a:spcBef>
              <a:buNone/>
              <a:defRPr sz="1800" b="0" i="0" u="none" strike="noStrike" cap="none">
                <a:solidFill>
                  <a:schemeClr val="dk1"/>
                </a:solidFill>
                <a:latin typeface="Corbel"/>
                <a:ea typeface="Corbel"/>
                <a:cs typeface="Corbel"/>
                <a:sym typeface="Corbel"/>
              </a:defRPr>
            </a:lvl7pPr>
            <a:lvl8pPr marL="3200400" marR="0" lvl="7" indent="0" algn="l" rtl="0">
              <a:spcBef>
                <a:spcPts val="0"/>
              </a:spcBef>
              <a:buNone/>
              <a:defRPr sz="1800" b="0" i="0" u="none" strike="noStrike" cap="none">
                <a:solidFill>
                  <a:schemeClr val="dk1"/>
                </a:solidFill>
                <a:latin typeface="Corbel"/>
                <a:ea typeface="Corbel"/>
                <a:cs typeface="Corbel"/>
                <a:sym typeface="Corbel"/>
              </a:defRPr>
            </a:lvl8pPr>
            <a:lvl9pPr marL="3657600" marR="0" lvl="8" indent="0" algn="l" rtl="0">
              <a:spcBef>
                <a:spcPts val="0"/>
              </a:spcBef>
              <a:buNone/>
              <a:defRPr sz="1800" b="0" i="0" u="none" strike="noStrike" cap="none">
                <a:solidFill>
                  <a:schemeClr val="dk1"/>
                </a:solidFill>
                <a:latin typeface="Corbel"/>
                <a:ea typeface="Corbel"/>
                <a:cs typeface="Corbel"/>
                <a:sym typeface="Corbel"/>
              </a:defRPr>
            </a:lvl9pPr>
          </a:lstStyle>
          <a:p>
            <a:endParaRPr/>
          </a:p>
        </p:txBody>
      </p:sp>
      <p:sp>
        <p:nvSpPr>
          <p:cNvPr id="246" name="Shape 246"/>
          <p:cNvSpPr txBox="1">
            <a:spLocks noGrp="1"/>
          </p:cNvSpPr>
          <p:nvPr>
            <p:ph type="sldNum" idx="12"/>
          </p:nvPr>
        </p:nvSpPr>
        <p:spPr>
          <a:xfrm>
            <a:off x="10951856" y="5883275"/>
            <a:ext cx="551100" cy="36510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000" b="0" i="0">
                <a:solidFill>
                  <a:schemeClr val="dk1"/>
                </a:solidFill>
                <a:latin typeface="Corbel"/>
                <a:ea typeface="Corbel"/>
                <a:cs typeface="Corbel"/>
                <a:sym typeface="Corbel"/>
              </a:rPr>
              <a:t>‹#›</a:t>
            </a:fld>
            <a:endParaRPr lang="en-US" sz="1000" b="0" i="0">
              <a:solidFill>
                <a:schemeClr val="dk1"/>
              </a:solidFill>
              <a:latin typeface="Corbel"/>
              <a:ea typeface="Corbel"/>
              <a:cs typeface="Corbel"/>
              <a:sym typeface="Corbe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Quote Name Card">
    <p:spTree>
      <p:nvGrpSpPr>
        <p:cNvPr id="1" name="Shape 247"/>
        <p:cNvGrpSpPr/>
        <p:nvPr/>
      </p:nvGrpSpPr>
      <p:grpSpPr>
        <a:xfrm>
          <a:off x="0" y="0"/>
          <a:ext cx="0" cy="0"/>
          <a:chOff x="0" y="0"/>
          <a:chExt cx="0" cy="0"/>
        </a:xfrm>
      </p:grpSpPr>
      <p:sp>
        <p:nvSpPr>
          <p:cNvPr id="248" name="Shape 248"/>
          <p:cNvSpPr txBox="1"/>
          <p:nvPr/>
        </p:nvSpPr>
        <p:spPr>
          <a:xfrm>
            <a:off x="1598612" y="863023"/>
            <a:ext cx="609600" cy="584700"/>
          </a:xfrm>
          <a:prstGeom prst="rect">
            <a:avLst/>
          </a:prstGeom>
          <a:noFill/>
          <a:ln>
            <a:noFill/>
          </a:ln>
        </p:spPr>
        <p:txBody>
          <a:bodyPr lIns="91425" tIns="45700" rIns="91425" bIns="45700" anchor="ctr" anchorCtr="0">
            <a:noAutofit/>
          </a:bodyPr>
          <a:lstStyle/>
          <a:p>
            <a:pPr marL="0" marR="0" lvl="0" indent="0" algn="l" rtl="0">
              <a:spcBef>
                <a:spcPts val="0"/>
              </a:spcBef>
              <a:buClr>
                <a:schemeClr val="dk1"/>
              </a:buClr>
              <a:buSzPct val="25000"/>
              <a:buFont typeface="Corbel"/>
              <a:buNone/>
            </a:pPr>
            <a:r>
              <a:rPr lang="en-US" sz="8000" b="0" cap="none">
                <a:solidFill>
                  <a:schemeClr val="dk1"/>
                </a:solidFill>
                <a:latin typeface="Corbel"/>
                <a:ea typeface="Corbel"/>
                <a:cs typeface="Corbel"/>
                <a:sym typeface="Corbel"/>
              </a:rPr>
              <a:t>“</a:t>
            </a:r>
          </a:p>
        </p:txBody>
      </p:sp>
      <p:sp>
        <p:nvSpPr>
          <p:cNvPr id="249" name="Shape 249"/>
          <p:cNvSpPr txBox="1"/>
          <p:nvPr/>
        </p:nvSpPr>
        <p:spPr>
          <a:xfrm>
            <a:off x="10893425" y="2819399"/>
            <a:ext cx="609600" cy="584700"/>
          </a:xfrm>
          <a:prstGeom prst="rect">
            <a:avLst/>
          </a:prstGeom>
          <a:noFill/>
          <a:ln>
            <a:noFill/>
          </a:ln>
        </p:spPr>
        <p:txBody>
          <a:bodyPr lIns="91425" tIns="45700" rIns="91425" bIns="45700" anchor="ctr" anchorCtr="0">
            <a:noAutofit/>
          </a:bodyPr>
          <a:lstStyle/>
          <a:p>
            <a:pPr marL="0" marR="0" lvl="0" indent="0" algn="r" rtl="0">
              <a:spcBef>
                <a:spcPts val="0"/>
              </a:spcBef>
              <a:buClr>
                <a:schemeClr val="dk1"/>
              </a:buClr>
              <a:buSzPct val="25000"/>
              <a:buFont typeface="Corbel"/>
              <a:buNone/>
            </a:pPr>
            <a:r>
              <a:rPr lang="en-US" sz="8000" b="0" cap="none">
                <a:solidFill>
                  <a:schemeClr val="dk1"/>
                </a:solidFill>
                <a:latin typeface="Corbel"/>
                <a:ea typeface="Corbel"/>
                <a:cs typeface="Corbel"/>
                <a:sym typeface="Corbel"/>
              </a:rPr>
              <a:t>”</a:t>
            </a:r>
          </a:p>
        </p:txBody>
      </p:sp>
      <p:sp>
        <p:nvSpPr>
          <p:cNvPr id="250" name="Shape 250"/>
          <p:cNvSpPr txBox="1">
            <a:spLocks noGrp="1"/>
          </p:cNvSpPr>
          <p:nvPr>
            <p:ph type="title"/>
          </p:nvPr>
        </p:nvSpPr>
        <p:spPr>
          <a:xfrm>
            <a:off x="2208211" y="685800"/>
            <a:ext cx="8990100" cy="27432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orbel"/>
              <a:buNone/>
              <a:defRPr sz="3200" b="0" i="0" u="none" strike="noStrike" cap="none">
                <a:solidFill>
                  <a:schemeClr val="dk1"/>
                </a:solidFill>
                <a:latin typeface="Corbel"/>
                <a:ea typeface="Corbel"/>
                <a:cs typeface="Corbel"/>
                <a:sym typeface="Corbel"/>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251" name="Shape 251"/>
          <p:cNvSpPr txBox="1">
            <a:spLocks noGrp="1"/>
          </p:cNvSpPr>
          <p:nvPr>
            <p:ph type="body" idx="1"/>
          </p:nvPr>
        </p:nvSpPr>
        <p:spPr>
          <a:xfrm>
            <a:off x="1484312" y="3886200"/>
            <a:ext cx="10018800" cy="888900"/>
          </a:xfrm>
          <a:prstGeom prst="rect">
            <a:avLst/>
          </a:prstGeom>
          <a:noFill/>
          <a:ln>
            <a:noFill/>
          </a:ln>
        </p:spPr>
        <p:txBody>
          <a:bodyPr lIns="91425" tIns="91425" rIns="91425" bIns="91425" anchor="b" anchorCtr="0"/>
          <a:lstStyle>
            <a:lvl1pPr marL="285750" marR="0" lvl="0" indent="-285750" algn="r" rtl="0">
              <a:spcBef>
                <a:spcPts val="480"/>
              </a:spcBef>
              <a:spcAft>
                <a:spcPts val="600"/>
              </a:spcAft>
              <a:buClr>
                <a:srgbClr val="1186C3"/>
              </a:buClr>
              <a:buFont typeface="Arial"/>
              <a:buNone/>
              <a:defRPr sz="2400" b="0" i="0" u="none" strike="noStrike" cap="none">
                <a:solidFill>
                  <a:schemeClr val="dk1"/>
                </a:solidFill>
                <a:latin typeface="Corbel"/>
                <a:ea typeface="Corbel"/>
                <a:cs typeface="Corbel"/>
                <a:sym typeface="Corbel"/>
              </a:defRPr>
            </a:lvl1pPr>
            <a:lvl2pPr marL="742950" marR="0" lvl="1" indent="-101600" algn="l" rtl="0">
              <a:spcBef>
                <a:spcPts val="400"/>
              </a:spcBef>
              <a:spcAft>
                <a:spcPts val="600"/>
              </a:spcAft>
              <a:buClr>
                <a:srgbClr val="1186C3"/>
              </a:buClr>
              <a:buSzPct val="145000"/>
              <a:buFont typeface="Arial"/>
              <a:buChar char="•"/>
              <a:defRPr sz="2000" b="0" i="0" u="none" strike="noStrike" cap="none">
                <a:solidFill>
                  <a:schemeClr val="dk1"/>
                </a:solidFill>
                <a:latin typeface="Corbel"/>
                <a:ea typeface="Corbel"/>
                <a:cs typeface="Corbel"/>
                <a:sym typeface="Corbel"/>
              </a:defRPr>
            </a:lvl2pPr>
            <a:lvl3pPr marL="1200150" marR="0" lvl="2" indent="-120014" algn="l" rtl="0">
              <a:spcBef>
                <a:spcPts val="360"/>
              </a:spcBef>
              <a:spcAft>
                <a:spcPts val="600"/>
              </a:spcAft>
              <a:buClr>
                <a:srgbClr val="1186C3"/>
              </a:buClr>
              <a:buSzPct val="145000"/>
              <a:buFont typeface="Arial"/>
              <a:buChar char="•"/>
              <a:defRPr sz="1800" b="0" i="0" u="none" strike="noStrike" cap="none">
                <a:solidFill>
                  <a:schemeClr val="dk1"/>
                </a:solidFill>
                <a:latin typeface="Corbel"/>
                <a:ea typeface="Corbel"/>
                <a:cs typeface="Corbel"/>
                <a:sym typeface="Corbel"/>
              </a:defRPr>
            </a:lvl3pPr>
            <a:lvl4pPr marL="1543050" marR="0" lvl="3" indent="-24130" algn="l" rtl="0">
              <a:spcBef>
                <a:spcPts val="320"/>
              </a:spcBef>
              <a:spcAft>
                <a:spcPts val="600"/>
              </a:spcAft>
              <a:buClr>
                <a:srgbClr val="1186C3"/>
              </a:buClr>
              <a:buSzPct val="145000"/>
              <a:buFont typeface="Arial"/>
              <a:buChar char="•"/>
              <a:defRPr sz="1600" b="0" i="0" u="none" strike="noStrike" cap="none">
                <a:solidFill>
                  <a:schemeClr val="dk1"/>
                </a:solidFill>
                <a:latin typeface="Corbel"/>
                <a:ea typeface="Corbel"/>
                <a:cs typeface="Corbel"/>
                <a:sym typeface="Corbel"/>
              </a:defRPr>
            </a:lvl4pPr>
            <a:lvl5pPr marL="2000250" marR="0" lvl="4" indent="-42545" algn="l" rtl="0">
              <a:spcBef>
                <a:spcPts val="280"/>
              </a:spcBef>
              <a:spcAft>
                <a:spcPts val="600"/>
              </a:spcAft>
              <a:buClr>
                <a:srgbClr val="1186C3"/>
              </a:buClr>
              <a:buSzPct val="145000"/>
              <a:buFont typeface="Arial"/>
              <a:buChar char="•"/>
              <a:defRPr sz="1400" b="0" i="0" u="none" strike="noStrike" cap="none">
                <a:solidFill>
                  <a:schemeClr val="dk1"/>
                </a:solidFill>
                <a:latin typeface="Corbel"/>
                <a:ea typeface="Corbel"/>
                <a:cs typeface="Corbel"/>
                <a:sym typeface="Corbel"/>
              </a:defRPr>
            </a:lvl5pPr>
            <a:lvl6pPr marL="2514600" marR="0" lvl="5" indent="-99695" algn="l" rtl="0">
              <a:spcBef>
                <a:spcPts val="280"/>
              </a:spcBef>
              <a:spcAft>
                <a:spcPts val="600"/>
              </a:spcAft>
              <a:buClr>
                <a:srgbClr val="1186C3"/>
              </a:buClr>
              <a:buSzPct val="145000"/>
              <a:buFont typeface="Arial"/>
              <a:buChar char="•"/>
              <a:defRPr sz="1400" b="0" i="0" u="none" strike="noStrike" cap="none">
                <a:solidFill>
                  <a:schemeClr val="dk1"/>
                </a:solidFill>
                <a:latin typeface="Corbel"/>
                <a:ea typeface="Corbel"/>
                <a:cs typeface="Corbel"/>
                <a:sym typeface="Corbel"/>
              </a:defRPr>
            </a:lvl6pPr>
            <a:lvl7pPr marL="2971800" marR="0" lvl="6" indent="-99695" algn="l" rtl="0">
              <a:spcBef>
                <a:spcPts val="280"/>
              </a:spcBef>
              <a:spcAft>
                <a:spcPts val="600"/>
              </a:spcAft>
              <a:buClr>
                <a:srgbClr val="1186C3"/>
              </a:buClr>
              <a:buSzPct val="145000"/>
              <a:buFont typeface="Arial"/>
              <a:buChar char="•"/>
              <a:defRPr sz="1400" b="0" i="0" u="none" strike="noStrike" cap="none">
                <a:solidFill>
                  <a:schemeClr val="dk1"/>
                </a:solidFill>
                <a:latin typeface="Corbel"/>
                <a:ea typeface="Corbel"/>
                <a:cs typeface="Corbel"/>
                <a:sym typeface="Corbel"/>
              </a:defRPr>
            </a:lvl7pPr>
            <a:lvl8pPr marL="3429000" marR="0" lvl="7" indent="-99695" algn="l" rtl="0">
              <a:spcBef>
                <a:spcPts val="280"/>
              </a:spcBef>
              <a:spcAft>
                <a:spcPts val="600"/>
              </a:spcAft>
              <a:buClr>
                <a:srgbClr val="1186C3"/>
              </a:buClr>
              <a:buSzPct val="145000"/>
              <a:buFont typeface="Arial"/>
              <a:buChar char="•"/>
              <a:defRPr sz="1400" b="0" i="0" u="none" strike="noStrike" cap="none">
                <a:solidFill>
                  <a:schemeClr val="dk1"/>
                </a:solidFill>
                <a:latin typeface="Corbel"/>
                <a:ea typeface="Corbel"/>
                <a:cs typeface="Corbel"/>
                <a:sym typeface="Corbel"/>
              </a:defRPr>
            </a:lvl8pPr>
            <a:lvl9pPr marL="3886200" marR="0" lvl="8" indent="-99695" algn="l" rtl="0">
              <a:spcBef>
                <a:spcPts val="280"/>
              </a:spcBef>
              <a:spcAft>
                <a:spcPts val="600"/>
              </a:spcAft>
              <a:buClr>
                <a:srgbClr val="1186C3"/>
              </a:buClr>
              <a:buSzPct val="145000"/>
              <a:buFont typeface="Arial"/>
              <a:buChar char="•"/>
              <a:defRPr sz="1400" b="0" i="0" u="none" strike="noStrike" cap="none">
                <a:solidFill>
                  <a:schemeClr val="dk1"/>
                </a:solidFill>
                <a:latin typeface="Corbel"/>
                <a:ea typeface="Corbel"/>
                <a:cs typeface="Corbel"/>
                <a:sym typeface="Corbel"/>
              </a:defRPr>
            </a:lvl9pPr>
          </a:lstStyle>
          <a:p>
            <a:endParaRPr/>
          </a:p>
        </p:txBody>
      </p:sp>
      <p:sp>
        <p:nvSpPr>
          <p:cNvPr id="252" name="Shape 252"/>
          <p:cNvSpPr txBox="1">
            <a:spLocks noGrp="1"/>
          </p:cNvSpPr>
          <p:nvPr>
            <p:ph type="body" idx="2"/>
          </p:nvPr>
        </p:nvSpPr>
        <p:spPr>
          <a:xfrm>
            <a:off x="1484312" y="4775200"/>
            <a:ext cx="10018800" cy="1016100"/>
          </a:xfrm>
          <a:prstGeom prst="rect">
            <a:avLst/>
          </a:prstGeom>
          <a:noFill/>
          <a:ln>
            <a:noFill/>
          </a:ln>
        </p:spPr>
        <p:txBody>
          <a:bodyPr lIns="91425" tIns="91425" rIns="91425" bIns="91425" anchor="t" anchorCtr="0"/>
          <a:lstStyle>
            <a:lvl1pPr marL="0" marR="0" lvl="0" indent="0" algn="r" rtl="0">
              <a:spcBef>
                <a:spcPts val="360"/>
              </a:spcBef>
              <a:spcAft>
                <a:spcPts val="600"/>
              </a:spcAft>
              <a:buClr>
                <a:srgbClr val="1186C3"/>
              </a:buClr>
              <a:buFont typeface="Arial"/>
              <a:buNone/>
              <a:defRPr sz="1800" b="0" i="0" u="none" strike="noStrike" cap="none">
                <a:solidFill>
                  <a:schemeClr val="dk1"/>
                </a:solidFill>
                <a:latin typeface="Corbel"/>
                <a:ea typeface="Corbel"/>
                <a:cs typeface="Corbel"/>
                <a:sym typeface="Corbel"/>
              </a:defRPr>
            </a:lvl1pPr>
            <a:lvl2pPr marL="457200" marR="0" lvl="1" indent="0" algn="l" rtl="0">
              <a:spcBef>
                <a:spcPts val="360"/>
              </a:spcBef>
              <a:spcAft>
                <a:spcPts val="600"/>
              </a:spcAft>
              <a:buClr>
                <a:srgbClr val="1186C3"/>
              </a:buClr>
              <a:buFont typeface="Arial"/>
              <a:buNone/>
              <a:defRPr sz="1800" b="0" i="0" u="none" strike="noStrike" cap="none">
                <a:solidFill>
                  <a:srgbClr val="888888"/>
                </a:solidFill>
                <a:latin typeface="Corbel"/>
                <a:ea typeface="Corbel"/>
                <a:cs typeface="Corbel"/>
                <a:sym typeface="Corbel"/>
              </a:defRPr>
            </a:lvl2pPr>
            <a:lvl3pPr marL="914400" marR="0" lvl="2" indent="0" algn="l" rtl="0">
              <a:spcBef>
                <a:spcPts val="320"/>
              </a:spcBef>
              <a:spcAft>
                <a:spcPts val="600"/>
              </a:spcAft>
              <a:buClr>
                <a:srgbClr val="1186C3"/>
              </a:buClr>
              <a:buFont typeface="Arial"/>
              <a:buNone/>
              <a:defRPr sz="1600" b="0" i="0" u="none" strike="noStrike" cap="none">
                <a:solidFill>
                  <a:srgbClr val="888888"/>
                </a:solidFill>
                <a:latin typeface="Corbel"/>
                <a:ea typeface="Corbel"/>
                <a:cs typeface="Corbel"/>
                <a:sym typeface="Corbel"/>
              </a:defRPr>
            </a:lvl3pPr>
            <a:lvl4pPr marL="1371600" marR="0" lvl="3" indent="0" algn="l" rtl="0">
              <a:spcBef>
                <a:spcPts val="280"/>
              </a:spcBef>
              <a:spcAft>
                <a:spcPts val="600"/>
              </a:spcAft>
              <a:buClr>
                <a:srgbClr val="1186C3"/>
              </a:buClr>
              <a:buFont typeface="Arial"/>
              <a:buNone/>
              <a:defRPr sz="1400" b="0" i="0" u="none" strike="noStrike" cap="none">
                <a:solidFill>
                  <a:srgbClr val="888888"/>
                </a:solidFill>
                <a:latin typeface="Corbel"/>
                <a:ea typeface="Corbel"/>
                <a:cs typeface="Corbel"/>
                <a:sym typeface="Corbel"/>
              </a:defRPr>
            </a:lvl4pPr>
            <a:lvl5pPr marL="1828800" marR="0" lvl="4" indent="0" algn="l" rtl="0">
              <a:spcBef>
                <a:spcPts val="280"/>
              </a:spcBef>
              <a:spcAft>
                <a:spcPts val="600"/>
              </a:spcAft>
              <a:buClr>
                <a:srgbClr val="1186C3"/>
              </a:buClr>
              <a:buFont typeface="Arial"/>
              <a:buNone/>
              <a:defRPr sz="1400" b="0" i="0" u="none" strike="noStrike" cap="none">
                <a:solidFill>
                  <a:srgbClr val="888888"/>
                </a:solidFill>
                <a:latin typeface="Corbel"/>
                <a:ea typeface="Corbel"/>
                <a:cs typeface="Corbel"/>
                <a:sym typeface="Corbel"/>
              </a:defRPr>
            </a:lvl5pPr>
            <a:lvl6pPr marL="2286000" marR="0" lvl="5" indent="0" algn="l" rtl="0">
              <a:spcBef>
                <a:spcPts val="280"/>
              </a:spcBef>
              <a:spcAft>
                <a:spcPts val="600"/>
              </a:spcAft>
              <a:buClr>
                <a:srgbClr val="1186C3"/>
              </a:buClr>
              <a:buFont typeface="Arial"/>
              <a:buNone/>
              <a:defRPr sz="1400" b="0" i="0" u="none" strike="noStrike" cap="none">
                <a:solidFill>
                  <a:srgbClr val="888888"/>
                </a:solidFill>
                <a:latin typeface="Corbel"/>
                <a:ea typeface="Corbel"/>
                <a:cs typeface="Corbel"/>
                <a:sym typeface="Corbel"/>
              </a:defRPr>
            </a:lvl6pPr>
            <a:lvl7pPr marL="2743200" marR="0" lvl="6" indent="0" algn="l" rtl="0">
              <a:spcBef>
                <a:spcPts val="280"/>
              </a:spcBef>
              <a:spcAft>
                <a:spcPts val="600"/>
              </a:spcAft>
              <a:buClr>
                <a:srgbClr val="1186C3"/>
              </a:buClr>
              <a:buFont typeface="Arial"/>
              <a:buNone/>
              <a:defRPr sz="1400" b="0" i="0" u="none" strike="noStrike" cap="none">
                <a:solidFill>
                  <a:srgbClr val="888888"/>
                </a:solidFill>
                <a:latin typeface="Corbel"/>
                <a:ea typeface="Corbel"/>
                <a:cs typeface="Corbel"/>
                <a:sym typeface="Corbel"/>
              </a:defRPr>
            </a:lvl7pPr>
            <a:lvl8pPr marL="3200400" marR="0" lvl="7" indent="0" algn="l" rtl="0">
              <a:spcBef>
                <a:spcPts val="280"/>
              </a:spcBef>
              <a:spcAft>
                <a:spcPts val="600"/>
              </a:spcAft>
              <a:buClr>
                <a:srgbClr val="1186C3"/>
              </a:buClr>
              <a:buFont typeface="Arial"/>
              <a:buNone/>
              <a:defRPr sz="1400" b="0" i="0" u="none" strike="noStrike" cap="none">
                <a:solidFill>
                  <a:srgbClr val="888888"/>
                </a:solidFill>
                <a:latin typeface="Corbel"/>
                <a:ea typeface="Corbel"/>
                <a:cs typeface="Corbel"/>
                <a:sym typeface="Corbel"/>
              </a:defRPr>
            </a:lvl8pPr>
            <a:lvl9pPr marL="3657600" marR="0" lvl="8" indent="0" algn="l" rtl="0">
              <a:spcBef>
                <a:spcPts val="280"/>
              </a:spcBef>
              <a:spcAft>
                <a:spcPts val="600"/>
              </a:spcAft>
              <a:buClr>
                <a:srgbClr val="1186C3"/>
              </a:buClr>
              <a:buFont typeface="Arial"/>
              <a:buNone/>
              <a:defRPr sz="1400" b="0" i="0" u="none" strike="noStrike" cap="none">
                <a:solidFill>
                  <a:srgbClr val="888888"/>
                </a:solidFill>
                <a:latin typeface="Corbel"/>
                <a:ea typeface="Corbel"/>
                <a:cs typeface="Corbel"/>
                <a:sym typeface="Corbel"/>
              </a:defRPr>
            </a:lvl9pPr>
          </a:lstStyle>
          <a:p>
            <a:endParaRPr/>
          </a:p>
        </p:txBody>
      </p:sp>
      <p:sp>
        <p:nvSpPr>
          <p:cNvPr id="253" name="Shape 253"/>
          <p:cNvSpPr txBox="1">
            <a:spLocks noGrp="1"/>
          </p:cNvSpPr>
          <p:nvPr>
            <p:ph type="dt" idx="10"/>
          </p:nvPr>
        </p:nvSpPr>
        <p:spPr>
          <a:xfrm>
            <a:off x="9732656" y="5883275"/>
            <a:ext cx="1143000" cy="365100"/>
          </a:xfrm>
          <a:prstGeom prst="rect">
            <a:avLst/>
          </a:prstGeom>
          <a:noFill/>
          <a:ln>
            <a:noFill/>
          </a:ln>
        </p:spPr>
        <p:txBody>
          <a:bodyPr lIns="91425" tIns="91425" rIns="91425" bIns="91425" anchor="ctr" anchorCtr="0"/>
          <a:lstStyle>
            <a:lvl1pPr marL="0" marR="0" lvl="0" indent="0" algn="r" rtl="0">
              <a:spcBef>
                <a:spcPts val="0"/>
              </a:spcBef>
              <a:buNone/>
              <a:defRPr sz="1000" b="0" i="0">
                <a:solidFill>
                  <a:schemeClr val="dk1"/>
                </a:solidFill>
                <a:latin typeface="Corbel"/>
                <a:ea typeface="Corbel"/>
                <a:cs typeface="Corbel"/>
                <a:sym typeface="Corbel"/>
              </a:defRPr>
            </a:lvl1pPr>
            <a:lvl2pPr marL="457200" marR="0" lvl="1" indent="0" algn="l" rtl="0">
              <a:spcBef>
                <a:spcPts val="0"/>
              </a:spcBef>
              <a:buNone/>
              <a:defRPr sz="1800" b="0" i="0" u="none" strike="noStrike" cap="none">
                <a:solidFill>
                  <a:schemeClr val="dk1"/>
                </a:solidFill>
                <a:latin typeface="Corbel"/>
                <a:ea typeface="Corbel"/>
                <a:cs typeface="Corbel"/>
                <a:sym typeface="Corbel"/>
              </a:defRPr>
            </a:lvl2pPr>
            <a:lvl3pPr marL="914400" marR="0" lvl="2" indent="0" algn="l" rtl="0">
              <a:spcBef>
                <a:spcPts val="0"/>
              </a:spcBef>
              <a:buNone/>
              <a:defRPr sz="1800" b="0" i="0" u="none" strike="noStrike" cap="none">
                <a:solidFill>
                  <a:schemeClr val="dk1"/>
                </a:solidFill>
                <a:latin typeface="Corbel"/>
                <a:ea typeface="Corbel"/>
                <a:cs typeface="Corbel"/>
                <a:sym typeface="Corbel"/>
              </a:defRPr>
            </a:lvl3pPr>
            <a:lvl4pPr marL="1371600" marR="0" lvl="3" indent="0" algn="l" rtl="0">
              <a:spcBef>
                <a:spcPts val="0"/>
              </a:spcBef>
              <a:buNone/>
              <a:defRPr sz="1800" b="0" i="0" u="none" strike="noStrike" cap="none">
                <a:solidFill>
                  <a:schemeClr val="dk1"/>
                </a:solidFill>
                <a:latin typeface="Corbel"/>
                <a:ea typeface="Corbel"/>
                <a:cs typeface="Corbel"/>
                <a:sym typeface="Corbel"/>
              </a:defRPr>
            </a:lvl4pPr>
            <a:lvl5pPr marL="1828800" marR="0" lvl="4" indent="0" algn="l" rtl="0">
              <a:spcBef>
                <a:spcPts val="0"/>
              </a:spcBef>
              <a:buNone/>
              <a:defRPr sz="1800" b="0" i="0" u="none" strike="noStrike" cap="none">
                <a:solidFill>
                  <a:schemeClr val="dk1"/>
                </a:solidFill>
                <a:latin typeface="Corbel"/>
                <a:ea typeface="Corbel"/>
                <a:cs typeface="Corbel"/>
                <a:sym typeface="Corbel"/>
              </a:defRPr>
            </a:lvl5pPr>
            <a:lvl6pPr marL="2286000" marR="0" lvl="5" indent="0" algn="l" rtl="0">
              <a:spcBef>
                <a:spcPts val="0"/>
              </a:spcBef>
              <a:buNone/>
              <a:defRPr sz="1800" b="0" i="0" u="none" strike="noStrike" cap="none">
                <a:solidFill>
                  <a:schemeClr val="dk1"/>
                </a:solidFill>
                <a:latin typeface="Corbel"/>
                <a:ea typeface="Corbel"/>
                <a:cs typeface="Corbel"/>
                <a:sym typeface="Corbel"/>
              </a:defRPr>
            </a:lvl6pPr>
            <a:lvl7pPr marL="2743200" marR="0" lvl="6" indent="0" algn="l" rtl="0">
              <a:spcBef>
                <a:spcPts val="0"/>
              </a:spcBef>
              <a:buNone/>
              <a:defRPr sz="1800" b="0" i="0" u="none" strike="noStrike" cap="none">
                <a:solidFill>
                  <a:schemeClr val="dk1"/>
                </a:solidFill>
                <a:latin typeface="Corbel"/>
                <a:ea typeface="Corbel"/>
                <a:cs typeface="Corbel"/>
                <a:sym typeface="Corbel"/>
              </a:defRPr>
            </a:lvl7pPr>
            <a:lvl8pPr marL="3200400" marR="0" lvl="7" indent="0" algn="l" rtl="0">
              <a:spcBef>
                <a:spcPts val="0"/>
              </a:spcBef>
              <a:buNone/>
              <a:defRPr sz="1800" b="0" i="0" u="none" strike="noStrike" cap="none">
                <a:solidFill>
                  <a:schemeClr val="dk1"/>
                </a:solidFill>
                <a:latin typeface="Corbel"/>
                <a:ea typeface="Corbel"/>
                <a:cs typeface="Corbel"/>
                <a:sym typeface="Corbel"/>
              </a:defRPr>
            </a:lvl8pPr>
            <a:lvl9pPr marL="3657600" marR="0" lvl="8" indent="0" algn="l" rtl="0">
              <a:spcBef>
                <a:spcPts val="0"/>
              </a:spcBef>
              <a:buNone/>
              <a:defRPr sz="1800" b="0" i="0" u="none" strike="noStrike" cap="none">
                <a:solidFill>
                  <a:schemeClr val="dk1"/>
                </a:solidFill>
                <a:latin typeface="Corbel"/>
                <a:ea typeface="Corbel"/>
                <a:cs typeface="Corbel"/>
                <a:sym typeface="Corbel"/>
              </a:defRPr>
            </a:lvl9pPr>
          </a:lstStyle>
          <a:p>
            <a:endParaRPr/>
          </a:p>
        </p:txBody>
      </p:sp>
      <p:sp>
        <p:nvSpPr>
          <p:cNvPr id="254" name="Shape 254"/>
          <p:cNvSpPr txBox="1">
            <a:spLocks noGrp="1"/>
          </p:cNvSpPr>
          <p:nvPr>
            <p:ph type="ftr" idx="11"/>
          </p:nvPr>
        </p:nvSpPr>
        <p:spPr>
          <a:xfrm>
            <a:off x="2572278" y="5883275"/>
            <a:ext cx="7084200" cy="365100"/>
          </a:xfrm>
          <a:prstGeom prst="rect">
            <a:avLst/>
          </a:prstGeom>
          <a:noFill/>
          <a:ln>
            <a:noFill/>
          </a:ln>
        </p:spPr>
        <p:txBody>
          <a:bodyPr lIns="91425" tIns="91425" rIns="91425" bIns="91425" anchor="ctr" anchorCtr="0"/>
          <a:lstStyle>
            <a:lvl1pPr marL="0" marR="0" lvl="0" indent="0" algn="l" rtl="0">
              <a:spcBef>
                <a:spcPts val="0"/>
              </a:spcBef>
              <a:buNone/>
              <a:defRPr sz="1000" b="0" i="0">
                <a:solidFill>
                  <a:schemeClr val="dk1"/>
                </a:solidFill>
                <a:latin typeface="Corbel"/>
                <a:ea typeface="Corbel"/>
                <a:cs typeface="Corbel"/>
                <a:sym typeface="Corbel"/>
              </a:defRPr>
            </a:lvl1pPr>
            <a:lvl2pPr marL="457200" marR="0" lvl="1" indent="0" algn="l" rtl="0">
              <a:spcBef>
                <a:spcPts val="0"/>
              </a:spcBef>
              <a:buNone/>
              <a:defRPr sz="1800" b="0" i="0" u="none" strike="noStrike" cap="none">
                <a:solidFill>
                  <a:schemeClr val="dk1"/>
                </a:solidFill>
                <a:latin typeface="Corbel"/>
                <a:ea typeface="Corbel"/>
                <a:cs typeface="Corbel"/>
                <a:sym typeface="Corbel"/>
              </a:defRPr>
            </a:lvl2pPr>
            <a:lvl3pPr marL="914400" marR="0" lvl="2" indent="0" algn="l" rtl="0">
              <a:spcBef>
                <a:spcPts val="0"/>
              </a:spcBef>
              <a:buNone/>
              <a:defRPr sz="1800" b="0" i="0" u="none" strike="noStrike" cap="none">
                <a:solidFill>
                  <a:schemeClr val="dk1"/>
                </a:solidFill>
                <a:latin typeface="Corbel"/>
                <a:ea typeface="Corbel"/>
                <a:cs typeface="Corbel"/>
                <a:sym typeface="Corbel"/>
              </a:defRPr>
            </a:lvl3pPr>
            <a:lvl4pPr marL="1371600" marR="0" lvl="3" indent="0" algn="l" rtl="0">
              <a:spcBef>
                <a:spcPts val="0"/>
              </a:spcBef>
              <a:buNone/>
              <a:defRPr sz="1800" b="0" i="0" u="none" strike="noStrike" cap="none">
                <a:solidFill>
                  <a:schemeClr val="dk1"/>
                </a:solidFill>
                <a:latin typeface="Corbel"/>
                <a:ea typeface="Corbel"/>
                <a:cs typeface="Corbel"/>
                <a:sym typeface="Corbel"/>
              </a:defRPr>
            </a:lvl4pPr>
            <a:lvl5pPr marL="1828800" marR="0" lvl="4" indent="0" algn="l" rtl="0">
              <a:spcBef>
                <a:spcPts val="0"/>
              </a:spcBef>
              <a:buNone/>
              <a:defRPr sz="1800" b="0" i="0" u="none" strike="noStrike" cap="none">
                <a:solidFill>
                  <a:schemeClr val="dk1"/>
                </a:solidFill>
                <a:latin typeface="Corbel"/>
                <a:ea typeface="Corbel"/>
                <a:cs typeface="Corbel"/>
                <a:sym typeface="Corbel"/>
              </a:defRPr>
            </a:lvl5pPr>
            <a:lvl6pPr marL="2286000" marR="0" lvl="5" indent="0" algn="l" rtl="0">
              <a:spcBef>
                <a:spcPts val="0"/>
              </a:spcBef>
              <a:buNone/>
              <a:defRPr sz="1800" b="0" i="0" u="none" strike="noStrike" cap="none">
                <a:solidFill>
                  <a:schemeClr val="dk1"/>
                </a:solidFill>
                <a:latin typeface="Corbel"/>
                <a:ea typeface="Corbel"/>
                <a:cs typeface="Corbel"/>
                <a:sym typeface="Corbel"/>
              </a:defRPr>
            </a:lvl6pPr>
            <a:lvl7pPr marL="2743200" marR="0" lvl="6" indent="0" algn="l" rtl="0">
              <a:spcBef>
                <a:spcPts val="0"/>
              </a:spcBef>
              <a:buNone/>
              <a:defRPr sz="1800" b="0" i="0" u="none" strike="noStrike" cap="none">
                <a:solidFill>
                  <a:schemeClr val="dk1"/>
                </a:solidFill>
                <a:latin typeface="Corbel"/>
                <a:ea typeface="Corbel"/>
                <a:cs typeface="Corbel"/>
                <a:sym typeface="Corbel"/>
              </a:defRPr>
            </a:lvl7pPr>
            <a:lvl8pPr marL="3200400" marR="0" lvl="7" indent="0" algn="l" rtl="0">
              <a:spcBef>
                <a:spcPts val="0"/>
              </a:spcBef>
              <a:buNone/>
              <a:defRPr sz="1800" b="0" i="0" u="none" strike="noStrike" cap="none">
                <a:solidFill>
                  <a:schemeClr val="dk1"/>
                </a:solidFill>
                <a:latin typeface="Corbel"/>
                <a:ea typeface="Corbel"/>
                <a:cs typeface="Corbel"/>
                <a:sym typeface="Corbel"/>
              </a:defRPr>
            </a:lvl8pPr>
            <a:lvl9pPr marL="3657600" marR="0" lvl="8" indent="0" algn="l" rtl="0">
              <a:spcBef>
                <a:spcPts val="0"/>
              </a:spcBef>
              <a:buNone/>
              <a:defRPr sz="1800" b="0" i="0" u="none" strike="noStrike" cap="none">
                <a:solidFill>
                  <a:schemeClr val="dk1"/>
                </a:solidFill>
                <a:latin typeface="Corbel"/>
                <a:ea typeface="Corbel"/>
                <a:cs typeface="Corbel"/>
                <a:sym typeface="Corbel"/>
              </a:defRPr>
            </a:lvl9pPr>
          </a:lstStyle>
          <a:p>
            <a:endParaRPr/>
          </a:p>
        </p:txBody>
      </p:sp>
      <p:sp>
        <p:nvSpPr>
          <p:cNvPr id="255" name="Shape 255"/>
          <p:cNvSpPr txBox="1">
            <a:spLocks noGrp="1"/>
          </p:cNvSpPr>
          <p:nvPr>
            <p:ph type="sldNum" idx="12"/>
          </p:nvPr>
        </p:nvSpPr>
        <p:spPr>
          <a:xfrm>
            <a:off x="10951856" y="5883275"/>
            <a:ext cx="551100" cy="36510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000" b="0" i="0">
                <a:solidFill>
                  <a:schemeClr val="dk1"/>
                </a:solidFill>
                <a:latin typeface="Corbel"/>
                <a:ea typeface="Corbel"/>
                <a:cs typeface="Corbel"/>
                <a:sym typeface="Corbel"/>
              </a:rPr>
              <a:t>‹#›</a:t>
            </a:fld>
            <a:endParaRPr lang="en-US" sz="1000" b="0" i="0">
              <a:solidFill>
                <a:schemeClr val="dk1"/>
              </a:solidFill>
              <a:latin typeface="Corbel"/>
              <a:ea typeface="Corbel"/>
              <a:cs typeface="Corbel"/>
              <a:sym typeface="Corbe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52"/>
        <p:cNvGrpSpPr/>
        <p:nvPr/>
      </p:nvGrpSpPr>
      <p:grpSpPr>
        <a:xfrm>
          <a:off x="0" y="0"/>
          <a:ext cx="0" cy="0"/>
          <a:chOff x="0" y="0"/>
          <a:chExt cx="0" cy="0"/>
        </a:xfrm>
      </p:grpSpPr>
      <p:sp>
        <p:nvSpPr>
          <p:cNvPr id="53" name="Shape 53"/>
          <p:cNvSpPr txBox="1">
            <a:spLocks noGrp="1"/>
          </p:cNvSpPr>
          <p:nvPr>
            <p:ph type="title"/>
          </p:nvPr>
        </p:nvSpPr>
        <p:spPr>
          <a:xfrm>
            <a:off x="2572277" y="2666999"/>
            <a:ext cx="8930746" cy="2110382"/>
          </a:xfrm>
          <a:prstGeom prst="rect">
            <a:avLst/>
          </a:prstGeom>
          <a:noFill/>
          <a:ln>
            <a:noFill/>
          </a:ln>
        </p:spPr>
        <p:txBody>
          <a:bodyPr lIns="91425" tIns="91425" rIns="91425" bIns="91425" anchor="b" anchorCtr="0"/>
          <a:lstStyle>
            <a:lvl1pPr marL="0" marR="0" lvl="0" indent="0" algn="r" rtl="0">
              <a:lnSpc>
                <a:spcPct val="100000"/>
              </a:lnSpc>
              <a:spcBef>
                <a:spcPts val="0"/>
              </a:spcBef>
              <a:spcAft>
                <a:spcPts val="0"/>
              </a:spcAft>
              <a:buClr>
                <a:schemeClr val="dk1"/>
              </a:buClr>
              <a:buFont typeface="Corbel"/>
              <a:buNone/>
              <a:defRPr sz="4000" b="0" i="0" u="none" strike="noStrike" cap="none">
                <a:solidFill>
                  <a:schemeClr val="dk1"/>
                </a:solidFill>
                <a:latin typeface="Corbel"/>
                <a:ea typeface="Corbel"/>
                <a:cs typeface="Corbel"/>
                <a:sym typeface="Corbel"/>
              </a:defRPr>
            </a:lvl1pPr>
            <a:lvl2pPr marL="0" marR="0" lvl="1" indent="0" algn="l" rtl="0">
              <a:spcBef>
                <a:spcPts val="0"/>
              </a:spcBef>
              <a:buClr>
                <a:schemeClr val="dk2"/>
              </a:buClr>
              <a:buFont typeface="Arial"/>
              <a:buNone/>
              <a:defRPr sz="1800" b="0" i="0" u="none" strike="noStrike" cap="none">
                <a:solidFill>
                  <a:schemeClr val="dk2"/>
                </a:solidFill>
              </a:defRPr>
            </a:lvl2pPr>
            <a:lvl3pPr marL="0" marR="0" lvl="2" indent="0" algn="l" rtl="0">
              <a:spcBef>
                <a:spcPts val="0"/>
              </a:spcBef>
              <a:buClr>
                <a:schemeClr val="dk2"/>
              </a:buClr>
              <a:buFont typeface="Arial"/>
              <a:buNone/>
              <a:defRPr sz="1800" b="0" i="0" u="none" strike="noStrike" cap="none">
                <a:solidFill>
                  <a:schemeClr val="dk2"/>
                </a:solidFill>
              </a:defRPr>
            </a:lvl3pPr>
            <a:lvl4pPr marL="0" marR="0" lvl="3" indent="0" algn="l" rtl="0">
              <a:spcBef>
                <a:spcPts val="0"/>
              </a:spcBef>
              <a:buClr>
                <a:schemeClr val="dk2"/>
              </a:buClr>
              <a:buFont typeface="Arial"/>
              <a:buNone/>
              <a:defRPr sz="1800" b="0" i="0" u="none" strike="noStrike" cap="none">
                <a:solidFill>
                  <a:schemeClr val="dk2"/>
                </a:solidFill>
              </a:defRPr>
            </a:lvl4pPr>
            <a:lvl5pPr marL="0" marR="0" lvl="4" indent="0" algn="l" rtl="0">
              <a:spcBef>
                <a:spcPts val="0"/>
              </a:spcBef>
              <a:buClr>
                <a:schemeClr val="dk2"/>
              </a:buClr>
              <a:buFont typeface="Arial"/>
              <a:buNone/>
              <a:defRPr sz="1800" b="0" i="0" u="none" strike="noStrike" cap="none">
                <a:solidFill>
                  <a:schemeClr val="dk2"/>
                </a:solidFill>
              </a:defRPr>
            </a:lvl5pPr>
            <a:lvl6pPr marL="0" marR="0" lvl="5" indent="0" algn="l" rtl="0">
              <a:spcBef>
                <a:spcPts val="0"/>
              </a:spcBef>
              <a:buClr>
                <a:schemeClr val="dk2"/>
              </a:buClr>
              <a:buFont typeface="Arial"/>
              <a:buNone/>
              <a:defRPr sz="1800" b="0" i="0" u="none" strike="noStrike" cap="none">
                <a:solidFill>
                  <a:schemeClr val="dk2"/>
                </a:solidFill>
              </a:defRPr>
            </a:lvl6pPr>
            <a:lvl7pPr marL="0" marR="0" lvl="6" indent="0" algn="l" rtl="0">
              <a:spcBef>
                <a:spcPts val="0"/>
              </a:spcBef>
              <a:buClr>
                <a:schemeClr val="dk2"/>
              </a:buClr>
              <a:buFont typeface="Arial"/>
              <a:buNone/>
              <a:defRPr sz="1800" b="0" i="0" u="none" strike="noStrike" cap="none">
                <a:solidFill>
                  <a:schemeClr val="dk2"/>
                </a:solidFill>
              </a:defRPr>
            </a:lvl7pPr>
            <a:lvl8pPr marL="0" marR="0" lvl="7" indent="0" algn="l" rtl="0">
              <a:spcBef>
                <a:spcPts val="0"/>
              </a:spcBef>
              <a:buClr>
                <a:schemeClr val="dk2"/>
              </a:buClr>
              <a:buFont typeface="Arial"/>
              <a:buNone/>
              <a:defRPr sz="1800" b="0" i="0" u="none" strike="noStrike" cap="none">
                <a:solidFill>
                  <a:schemeClr val="dk2"/>
                </a:solidFill>
              </a:defRPr>
            </a:lvl8pPr>
            <a:lvl9pPr marL="0" marR="0" lvl="8" indent="0" algn="l" rtl="0">
              <a:spcBef>
                <a:spcPts val="0"/>
              </a:spcBef>
              <a:buClr>
                <a:schemeClr val="dk2"/>
              </a:buClr>
              <a:buFont typeface="Arial"/>
              <a:buNone/>
              <a:defRPr sz="1800" b="0" i="0" u="none" strike="noStrike" cap="none">
                <a:solidFill>
                  <a:schemeClr val="dk2"/>
                </a:solidFill>
              </a:defRPr>
            </a:lvl9pPr>
          </a:lstStyle>
          <a:p>
            <a:endParaRPr/>
          </a:p>
        </p:txBody>
      </p:sp>
      <p:sp>
        <p:nvSpPr>
          <p:cNvPr id="54" name="Shape 54"/>
          <p:cNvSpPr txBox="1">
            <a:spLocks noGrp="1"/>
          </p:cNvSpPr>
          <p:nvPr>
            <p:ph type="body" idx="1"/>
          </p:nvPr>
        </p:nvSpPr>
        <p:spPr>
          <a:xfrm>
            <a:off x="2572276" y="4777380"/>
            <a:ext cx="8930748" cy="860399"/>
          </a:xfrm>
          <a:prstGeom prst="rect">
            <a:avLst/>
          </a:prstGeom>
          <a:noFill/>
          <a:ln>
            <a:noFill/>
          </a:ln>
        </p:spPr>
        <p:txBody>
          <a:bodyPr lIns="91425" tIns="91425" rIns="91425" bIns="91425" anchor="t" anchorCtr="0"/>
          <a:lstStyle>
            <a:lvl1pPr marL="0" marR="0" lvl="0" indent="0" algn="r" rtl="0">
              <a:lnSpc>
                <a:spcPct val="100000"/>
              </a:lnSpc>
              <a:spcBef>
                <a:spcPts val="400"/>
              </a:spcBef>
              <a:spcAft>
                <a:spcPts val="600"/>
              </a:spcAft>
              <a:buClr>
                <a:srgbClr val="1186C3"/>
              </a:buClr>
              <a:buFont typeface="Arial"/>
              <a:buNone/>
              <a:defRPr sz="2000" b="0" i="0" u="none" strike="noStrike" cap="none">
                <a:solidFill>
                  <a:schemeClr val="dk1"/>
                </a:solidFill>
                <a:latin typeface="Corbel"/>
                <a:ea typeface="Corbel"/>
                <a:cs typeface="Corbel"/>
                <a:sym typeface="Corbel"/>
              </a:defRPr>
            </a:lvl1pPr>
            <a:lvl2pPr marL="457200" marR="0" lvl="1" indent="0" algn="l" rtl="0">
              <a:lnSpc>
                <a:spcPct val="100000"/>
              </a:lnSpc>
              <a:spcBef>
                <a:spcPts val="360"/>
              </a:spcBef>
              <a:spcAft>
                <a:spcPts val="600"/>
              </a:spcAft>
              <a:buClr>
                <a:srgbClr val="1186C3"/>
              </a:buClr>
              <a:buFont typeface="Arial"/>
              <a:buNone/>
              <a:defRPr sz="1800" b="0" i="0" u="none" strike="noStrike" cap="none">
                <a:solidFill>
                  <a:srgbClr val="888888"/>
                </a:solidFill>
                <a:latin typeface="Corbel"/>
                <a:ea typeface="Corbel"/>
                <a:cs typeface="Corbel"/>
                <a:sym typeface="Corbel"/>
              </a:defRPr>
            </a:lvl2pPr>
            <a:lvl3pPr marL="914400" marR="0" lvl="2" indent="0" algn="l" rtl="0">
              <a:lnSpc>
                <a:spcPct val="100000"/>
              </a:lnSpc>
              <a:spcBef>
                <a:spcPts val="320"/>
              </a:spcBef>
              <a:spcAft>
                <a:spcPts val="600"/>
              </a:spcAft>
              <a:buClr>
                <a:srgbClr val="1186C3"/>
              </a:buClr>
              <a:buFont typeface="Arial"/>
              <a:buNone/>
              <a:defRPr sz="1600" b="0" i="0" u="none" strike="noStrike" cap="none">
                <a:solidFill>
                  <a:srgbClr val="888888"/>
                </a:solidFill>
                <a:latin typeface="Corbel"/>
                <a:ea typeface="Corbel"/>
                <a:cs typeface="Corbel"/>
                <a:sym typeface="Corbel"/>
              </a:defRPr>
            </a:lvl3pPr>
            <a:lvl4pPr marL="1371600" marR="0" lvl="3" indent="0" algn="l" rtl="0">
              <a:lnSpc>
                <a:spcPct val="100000"/>
              </a:lnSpc>
              <a:spcBef>
                <a:spcPts val="280"/>
              </a:spcBef>
              <a:spcAft>
                <a:spcPts val="600"/>
              </a:spcAft>
              <a:buClr>
                <a:srgbClr val="1186C3"/>
              </a:buClr>
              <a:buFont typeface="Arial"/>
              <a:buNone/>
              <a:defRPr sz="1400" b="0" i="0" u="none" strike="noStrike" cap="none">
                <a:solidFill>
                  <a:srgbClr val="888888"/>
                </a:solidFill>
                <a:latin typeface="Corbel"/>
                <a:ea typeface="Corbel"/>
                <a:cs typeface="Corbel"/>
                <a:sym typeface="Corbel"/>
              </a:defRPr>
            </a:lvl4pPr>
            <a:lvl5pPr marL="1828800" marR="0" lvl="4" indent="0" algn="l" rtl="0">
              <a:lnSpc>
                <a:spcPct val="100000"/>
              </a:lnSpc>
              <a:spcBef>
                <a:spcPts val="280"/>
              </a:spcBef>
              <a:spcAft>
                <a:spcPts val="600"/>
              </a:spcAft>
              <a:buClr>
                <a:srgbClr val="1186C3"/>
              </a:buClr>
              <a:buFont typeface="Arial"/>
              <a:buNone/>
              <a:defRPr sz="1400" b="0" i="0" u="none" strike="noStrike" cap="none">
                <a:solidFill>
                  <a:srgbClr val="888888"/>
                </a:solidFill>
                <a:latin typeface="Corbel"/>
                <a:ea typeface="Corbel"/>
                <a:cs typeface="Corbel"/>
                <a:sym typeface="Corbel"/>
              </a:defRPr>
            </a:lvl5pPr>
            <a:lvl6pPr marL="2286000" marR="0" lvl="5" indent="0" algn="l" rtl="0">
              <a:lnSpc>
                <a:spcPct val="100000"/>
              </a:lnSpc>
              <a:spcBef>
                <a:spcPts val="280"/>
              </a:spcBef>
              <a:spcAft>
                <a:spcPts val="600"/>
              </a:spcAft>
              <a:buClr>
                <a:srgbClr val="1186C3"/>
              </a:buClr>
              <a:buFont typeface="Arial"/>
              <a:buNone/>
              <a:defRPr sz="1400" b="0" i="0" u="none" strike="noStrike" cap="none">
                <a:solidFill>
                  <a:srgbClr val="888888"/>
                </a:solidFill>
                <a:latin typeface="Corbel"/>
                <a:ea typeface="Corbel"/>
                <a:cs typeface="Corbel"/>
                <a:sym typeface="Corbel"/>
              </a:defRPr>
            </a:lvl6pPr>
            <a:lvl7pPr marL="2743200" marR="0" lvl="6" indent="0" algn="l" rtl="0">
              <a:lnSpc>
                <a:spcPct val="100000"/>
              </a:lnSpc>
              <a:spcBef>
                <a:spcPts val="280"/>
              </a:spcBef>
              <a:spcAft>
                <a:spcPts val="600"/>
              </a:spcAft>
              <a:buClr>
                <a:srgbClr val="1186C3"/>
              </a:buClr>
              <a:buFont typeface="Arial"/>
              <a:buNone/>
              <a:defRPr sz="1400" b="0" i="0" u="none" strike="noStrike" cap="none">
                <a:solidFill>
                  <a:srgbClr val="888888"/>
                </a:solidFill>
                <a:latin typeface="Corbel"/>
                <a:ea typeface="Corbel"/>
                <a:cs typeface="Corbel"/>
                <a:sym typeface="Corbel"/>
              </a:defRPr>
            </a:lvl7pPr>
            <a:lvl8pPr marL="3200400" marR="0" lvl="7" indent="0" algn="l" rtl="0">
              <a:lnSpc>
                <a:spcPct val="100000"/>
              </a:lnSpc>
              <a:spcBef>
                <a:spcPts val="280"/>
              </a:spcBef>
              <a:spcAft>
                <a:spcPts val="600"/>
              </a:spcAft>
              <a:buClr>
                <a:srgbClr val="1186C3"/>
              </a:buClr>
              <a:buFont typeface="Arial"/>
              <a:buNone/>
              <a:defRPr sz="1400" b="0" i="0" u="none" strike="noStrike" cap="none">
                <a:solidFill>
                  <a:srgbClr val="888888"/>
                </a:solidFill>
                <a:latin typeface="Corbel"/>
                <a:ea typeface="Corbel"/>
                <a:cs typeface="Corbel"/>
                <a:sym typeface="Corbel"/>
              </a:defRPr>
            </a:lvl8pPr>
            <a:lvl9pPr marL="3657600" marR="0" lvl="8" indent="0" algn="l" rtl="0">
              <a:lnSpc>
                <a:spcPct val="100000"/>
              </a:lnSpc>
              <a:spcBef>
                <a:spcPts val="280"/>
              </a:spcBef>
              <a:spcAft>
                <a:spcPts val="600"/>
              </a:spcAft>
              <a:buClr>
                <a:srgbClr val="1186C3"/>
              </a:buClr>
              <a:buFont typeface="Arial"/>
              <a:buNone/>
              <a:defRPr sz="1400" b="0" i="0" u="none" strike="noStrike" cap="none">
                <a:solidFill>
                  <a:srgbClr val="888888"/>
                </a:solidFill>
                <a:latin typeface="Corbel"/>
                <a:ea typeface="Corbel"/>
                <a:cs typeface="Corbel"/>
                <a:sym typeface="Corbel"/>
              </a:defRPr>
            </a:lvl9pPr>
          </a:lstStyle>
          <a:p>
            <a:endParaRPr/>
          </a:p>
        </p:txBody>
      </p:sp>
      <p:sp>
        <p:nvSpPr>
          <p:cNvPr id="55" name="Shape 55"/>
          <p:cNvSpPr txBox="1">
            <a:spLocks noGrp="1"/>
          </p:cNvSpPr>
          <p:nvPr>
            <p:ph type="dt" idx="10"/>
          </p:nvPr>
        </p:nvSpPr>
        <p:spPr>
          <a:xfrm>
            <a:off x="9732656" y="5883275"/>
            <a:ext cx="1143000" cy="365125"/>
          </a:xfrm>
          <a:prstGeom prst="rect">
            <a:avLst/>
          </a:prstGeom>
          <a:noFill/>
          <a:ln>
            <a:noFill/>
          </a:ln>
        </p:spPr>
        <p:txBody>
          <a:bodyPr lIns="91425" tIns="91425" rIns="91425" bIns="91425" anchor="ctr" anchorCtr="0"/>
          <a:lstStyle>
            <a:lvl1pPr marL="0" marR="0" lvl="0" indent="0" algn="r" rtl="0">
              <a:lnSpc>
                <a:spcPct val="100000"/>
              </a:lnSpc>
              <a:spcBef>
                <a:spcPts val="0"/>
              </a:spcBef>
              <a:spcAft>
                <a:spcPts val="0"/>
              </a:spcAft>
              <a:buClr>
                <a:schemeClr val="dk1"/>
              </a:buClr>
              <a:buFont typeface="Corbel"/>
              <a:buNone/>
              <a:defRPr sz="1000" b="0" i="0" u="none" strike="noStrike" cap="none">
                <a:solidFill>
                  <a:schemeClr val="dk1"/>
                </a:solidFill>
                <a:latin typeface="Corbel"/>
                <a:ea typeface="Corbel"/>
                <a:cs typeface="Corbel"/>
                <a:sym typeface="Corbel"/>
              </a:defRPr>
            </a:lvl1pPr>
            <a:lvl2pPr marL="457200" marR="0" lvl="1"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2pPr>
            <a:lvl3pPr marL="914400" marR="0" lvl="2"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3pPr>
            <a:lvl4pPr marL="1371600" marR="0" lvl="3"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4pPr>
            <a:lvl5pPr marL="1828800" marR="0" lvl="4"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5pPr>
            <a:lvl6pPr marL="2286000" marR="0" lvl="5"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6pPr>
            <a:lvl7pPr marL="2743200" marR="0" lvl="6"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7pPr>
            <a:lvl8pPr marL="3200400" marR="0" lvl="7"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8pPr>
            <a:lvl9pPr marL="3657600" marR="0" lvl="8"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9pPr>
          </a:lstStyle>
          <a:p>
            <a:endParaRPr/>
          </a:p>
        </p:txBody>
      </p:sp>
      <p:sp>
        <p:nvSpPr>
          <p:cNvPr id="56" name="Shape 56"/>
          <p:cNvSpPr txBox="1">
            <a:spLocks noGrp="1"/>
          </p:cNvSpPr>
          <p:nvPr>
            <p:ph type="ftr" idx="11"/>
          </p:nvPr>
        </p:nvSpPr>
        <p:spPr>
          <a:xfrm>
            <a:off x="2572277" y="5883275"/>
            <a:ext cx="7084176"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chemeClr val="dk1"/>
              </a:buClr>
              <a:buFont typeface="Corbel"/>
              <a:buNone/>
              <a:defRPr sz="1000" b="0" i="0" u="none" strike="noStrike" cap="none">
                <a:solidFill>
                  <a:schemeClr val="dk1"/>
                </a:solidFill>
                <a:latin typeface="Corbel"/>
                <a:ea typeface="Corbel"/>
                <a:cs typeface="Corbel"/>
                <a:sym typeface="Corbel"/>
              </a:defRPr>
            </a:lvl1pPr>
            <a:lvl2pPr marL="457200" marR="0" lvl="1"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2pPr>
            <a:lvl3pPr marL="914400" marR="0" lvl="2"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3pPr>
            <a:lvl4pPr marL="1371600" marR="0" lvl="3"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4pPr>
            <a:lvl5pPr marL="1828800" marR="0" lvl="4"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5pPr>
            <a:lvl6pPr marL="2286000" marR="0" lvl="5"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6pPr>
            <a:lvl7pPr marL="2743200" marR="0" lvl="6"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7pPr>
            <a:lvl8pPr marL="3200400" marR="0" lvl="7"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8pPr>
            <a:lvl9pPr marL="3657600" marR="0" lvl="8"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9pPr>
          </a:lstStyle>
          <a:p>
            <a:endParaRPr/>
          </a:p>
        </p:txBody>
      </p:sp>
      <p:sp>
        <p:nvSpPr>
          <p:cNvPr id="57" name="Shape 57"/>
          <p:cNvSpPr txBox="1">
            <a:spLocks noGrp="1"/>
          </p:cNvSpPr>
          <p:nvPr>
            <p:ph type="sldNum" idx="12"/>
          </p:nvPr>
        </p:nvSpPr>
        <p:spPr>
          <a:xfrm>
            <a:off x="10951856" y="5883275"/>
            <a:ext cx="551166"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chemeClr val="dk1"/>
              </a:buClr>
              <a:buSzPct val="25000"/>
              <a:buFont typeface="Corbel"/>
              <a:buNone/>
            </a:pPr>
            <a:fld id="{00000000-1234-1234-1234-123412341234}" type="slidenum">
              <a:rPr lang="en-US" sz="1000" b="0" i="0" u="none" strike="noStrike" cap="none">
                <a:solidFill>
                  <a:schemeClr val="dk1"/>
                </a:solidFill>
                <a:latin typeface="Corbel"/>
                <a:ea typeface="Corbel"/>
                <a:cs typeface="Corbel"/>
                <a:sym typeface="Corbel"/>
              </a:rPr>
              <a:t>‹#›</a:t>
            </a:fld>
            <a:endParaRPr lang="en-US" sz="1000" b="0" i="0" u="none" strike="noStrike" cap="none">
              <a:solidFill>
                <a:schemeClr val="dk1"/>
              </a:solidFill>
              <a:latin typeface="Corbel"/>
              <a:ea typeface="Corbel"/>
              <a:cs typeface="Corbel"/>
              <a:sym typeface="Corbe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True or False">
    <p:spTree>
      <p:nvGrpSpPr>
        <p:cNvPr id="1" name="Shape 256"/>
        <p:cNvGrpSpPr/>
        <p:nvPr/>
      </p:nvGrpSpPr>
      <p:grpSpPr>
        <a:xfrm>
          <a:off x="0" y="0"/>
          <a:ext cx="0" cy="0"/>
          <a:chOff x="0" y="0"/>
          <a:chExt cx="0" cy="0"/>
        </a:xfrm>
      </p:grpSpPr>
      <p:sp>
        <p:nvSpPr>
          <p:cNvPr id="257" name="Shape 257"/>
          <p:cNvSpPr txBox="1">
            <a:spLocks noGrp="1"/>
          </p:cNvSpPr>
          <p:nvPr>
            <p:ph type="title"/>
          </p:nvPr>
        </p:nvSpPr>
        <p:spPr>
          <a:xfrm>
            <a:off x="1484312" y="685800"/>
            <a:ext cx="10018800" cy="27273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orbel"/>
              <a:buNone/>
              <a:defRPr sz="4000" b="0" i="0" u="none" strike="noStrike" cap="none">
                <a:solidFill>
                  <a:schemeClr val="dk1"/>
                </a:solidFill>
                <a:latin typeface="Corbel"/>
                <a:ea typeface="Corbel"/>
                <a:cs typeface="Corbel"/>
                <a:sym typeface="Corbel"/>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258" name="Shape 258"/>
          <p:cNvSpPr txBox="1">
            <a:spLocks noGrp="1"/>
          </p:cNvSpPr>
          <p:nvPr>
            <p:ph type="body" idx="1"/>
          </p:nvPr>
        </p:nvSpPr>
        <p:spPr>
          <a:xfrm>
            <a:off x="1484312" y="3505200"/>
            <a:ext cx="10018800" cy="838200"/>
          </a:xfrm>
          <a:prstGeom prst="rect">
            <a:avLst/>
          </a:prstGeom>
          <a:noFill/>
          <a:ln>
            <a:noFill/>
          </a:ln>
        </p:spPr>
        <p:txBody>
          <a:bodyPr lIns="91425" tIns="91425" rIns="91425" bIns="91425" anchor="b" anchorCtr="0"/>
          <a:lstStyle>
            <a:lvl1pPr marL="285750" marR="0" lvl="0" indent="-285750" algn="l" rtl="0">
              <a:spcBef>
                <a:spcPts val="560"/>
              </a:spcBef>
              <a:spcAft>
                <a:spcPts val="600"/>
              </a:spcAft>
              <a:buClr>
                <a:srgbClr val="1186C3"/>
              </a:buClr>
              <a:buFont typeface="Arial"/>
              <a:buNone/>
              <a:defRPr sz="2800" b="0" i="0" u="none" strike="noStrike" cap="none">
                <a:solidFill>
                  <a:schemeClr val="dk1"/>
                </a:solidFill>
                <a:latin typeface="Corbel"/>
                <a:ea typeface="Corbel"/>
                <a:cs typeface="Corbel"/>
                <a:sym typeface="Corbel"/>
              </a:defRPr>
            </a:lvl1pPr>
            <a:lvl2pPr marL="742950" marR="0" lvl="1" indent="-101600" algn="l" rtl="0">
              <a:spcBef>
                <a:spcPts val="400"/>
              </a:spcBef>
              <a:spcAft>
                <a:spcPts val="600"/>
              </a:spcAft>
              <a:buClr>
                <a:srgbClr val="1186C3"/>
              </a:buClr>
              <a:buSzPct val="145000"/>
              <a:buFont typeface="Arial"/>
              <a:buChar char="•"/>
              <a:defRPr sz="2000" b="0" i="0" u="none" strike="noStrike" cap="none">
                <a:solidFill>
                  <a:schemeClr val="dk1"/>
                </a:solidFill>
                <a:latin typeface="Corbel"/>
                <a:ea typeface="Corbel"/>
                <a:cs typeface="Corbel"/>
                <a:sym typeface="Corbel"/>
              </a:defRPr>
            </a:lvl2pPr>
            <a:lvl3pPr marL="1200150" marR="0" lvl="2" indent="-120014" algn="l" rtl="0">
              <a:spcBef>
                <a:spcPts val="360"/>
              </a:spcBef>
              <a:spcAft>
                <a:spcPts val="600"/>
              </a:spcAft>
              <a:buClr>
                <a:srgbClr val="1186C3"/>
              </a:buClr>
              <a:buSzPct val="145000"/>
              <a:buFont typeface="Arial"/>
              <a:buChar char="•"/>
              <a:defRPr sz="1800" b="0" i="0" u="none" strike="noStrike" cap="none">
                <a:solidFill>
                  <a:schemeClr val="dk1"/>
                </a:solidFill>
                <a:latin typeface="Corbel"/>
                <a:ea typeface="Corbel"/>
                <a:cs typeface="Corbel"/>
                <a:sym typeface="Corbel"/>
              </a:defRPr>
            </a:lvl3pPr>
            <a:lvl4pPr marL="1543050" marR="0" lvl="3" indent="-24130" algn="l" rtl="0">
              <a:spcBef>
                <a:spcPts val="320"/>
              </a:spcBef>
              <a:spcAft>
                <a:spcPts val="600"/>
              </a:spcAft>
              <a:buClr>
                <a:srgbClr val="1186C3"/>
              </a:buClr>
              <a:buSzPct val="145000"/>
              <a:buFont typeface="Arial"/>
              <a:buChar char="•"/>
              <a:defRPr sz="1600" b="0" i="0" u="none" strike="noStrike" cap="none">
                <a:solidFill>
                  <a:schemeClr val="dk1"/>
                </a:solidFill>
                <a:latin typeface="Corbel"/>
                <a:ea typeface="Corbel"/>
                <a:cs typeface="Corbel"/>
                <a:sym typeface="Corbel"/>
              </a:defRPr>
            </a:lvl4pPr>
            <a:lvl5pPr marL="2000250" marR="0" lvl="4" indent="-42545" algn="l" rtl="0">
              <a:spcBef>
                <a:spcPts val="280"/>
              </a:spcBef>
              <a:spcAft>
                <a:spcPts val="600"/>
              </a:spcAft>
              <a:buClr>
                <a:srgbClr val="1186C3"/>
              </a:buClr>
              <a:buSzPct val="145000"/>
              <a:buFont typeface="Arial"/>
              <a:buChar char="•"/>
              <a:defRPr sz="1400" b="0" i="0" u="none" strike="noStrike" cap="none">
                <a:solidFill>
                  <a:schemeClr val="dk1"/>
                </a:solidFill>
                <a:latin typeface="Corbel"/>
                <a:ea typeface="Corbel"/>
                <a:cs typeface="Corbel"/>
                <a:sym typeface="Corbel"/>
              </a:defRPr>
            </a:lvl5pPr>
            <a:lvl6pPr marL="2514600" marR="0" lvl="5" indent="-99695" algn="l" rtl="0">
              <a:spcBef>
                <a:spcPts val="280"/>
              </a:spcBef>
              <a:spcAft>
                <a:spcPts val="600"/>
              </a:spcAft>
              <a:buClr>
                <a:srgbClr val="1186C3"/>
              </a:buClr>
              <a:buSzPct val="145000"/>
              <a:buFont typeface="Arial"/>
              <a:buChar char="•"/>
              <a:defRPr sz="1400" b="0" i="0" u="none" strike="noStrike" cap="none">
                <a:solidFill>
                  <a:schemeClr val="dk1"/>
                </a:solidFill>
                <a:latin typeface="Corbel"/>
                <a:ea typeface="Corbel"/>
                <a:cs typeface="Corbel"/>
                <a:sym typeface="Corbel"/>
              </a:defRPr>
            </a:lvl6pPr>
            <a:lvl7pPr marL="2971800" marR="0" lvl="6" indent="-99695" algn="l" rtl="0">
              <a:spcBef>
                <a:spcPts val="280"/>
              </a:spcBef>
              <a:spcAft>
                <a:spcPts val="600"/>
              </a:spcAft>
              <a:buClr>
                <a:srgbClr val="1186C3"/>
              </a:buClr>
              <a:buSzPct val="145000"/>
              <a:buFont typeface="Arial"/>
              <a:buChar char="•"/>
              <a:defRPr sz="1400" b="0" i="0" u="none" strike="noStrike" cap="none">
                <a:solidFill>
                  <a:schemeClr val="dk1"/>
                </a:solidFill>
                <a:latin typeface="Corbel"/>
                <a:ea typeface="Corbel"/>
                <a:cs typeface="Corbel"/>
                <a:sym typeface="Corbel"/>
              </a:defRPr>
            </a:lvl7pPr>
            <a:lvl8pPr marL="3429000" marR="0" lvl="7" indent="-99695" algn="l" rtl="0">
              <a:spcBef>
                <a:spcPts val="280"/>
              </a:spcBef>
              <a:spcAft>
                <a:spcPts val="600"/>
              </a:spcAft>
              <a:buClr>
                <a:srgbClr val="1186C3"/>
              </a:buClr>
              <a:buSzPct val="145000"/>
              <a:buFont typeface="Arial"/>
              <a:buChar char="•"/>
              <a:defRPr sz="1400" b="0" i="0" u="none" strike="noStrike" cap="none">
                <a:solidFill>
                  <a:schemeClr val="dk1"/>
                </a:solidFill>
                <a:latin typeface="Corbel"/>
                <a:ea typeface="Corbel"/>
                <a:cs typeface="Corbel"/>
                <a:sym typeface="Corbel"/>
              </a:defRPr>
            </a:lvl8pPr>
            <a:lvl9pPr marL="3886200" marR="0" lvl="8" indent="-99695" algn="l" rtl="0">
              <a:spcBef>
                <a:spcPts val="280"/>
              </a:spcBef>
              <a:spcAft>
                <a:spcPts val="600"/>
              </a:spcAft>
              <a:buClr>
                <a:srgbClr val="1186C3"/>
              </a:buClr>
              <a:buSzPct val="145000"/>
              <a:buFont typeface="Arial"/>
              <a:buChar char="•"/>
              <a:defRPr sz="1400" b="0" i="0" u="none" strike="noStrike" cap="none">
                <a:solidFill>
                  <a:schemeClr val="dk1"/>
                </a:solidFill>
                <a:latin typeface="Corbel"/>
                <a:ea typeface="Corbel"/>
                <a:cs typeface="Corbel"/>
                <a:sym typeface="Corbel"/>
              </a:defRPr>
            </a:lvl9pPr>
          </a:lstStyle>
          <a:p>
            <a:endParaRPr/>
          </a:p>
        </p:txBody>
      </p:sp>
      <p:sp>
        <p:nvSpPr>
          <p:cNvPr id="259" name="Shape 259"/>
          <p:cNvSpPr txBox="1">
            <a:spLocks noGrp="1"/>
          </p:cNvSpPr>
          <p:nvPr>
            <p:ph type="body" idx="2"/>
          </p:nvPr>
        </p:nvSpPr>
        <p:spPr>
          <a:xfrm>
            <a:off x="1484311" y="4343400"/>
            <a:ext cx="10018800" cy="1447800"/>
          </a:xfrm>
          <a:prstGeom prst="rect">
            <a:avLst/>
          </a:prstGeom>
          <a:noFill/>
          <a:ln>
            <a:noFill/>
          </a:ln>
        </p:spPr>
        <p:txBody>
          <a:bodyPr lIns="91425" tIns="91425" rIns="91425" bIns="91425" anchor="t" anchorCtr="0"/>
          <a:lstStyle>
            <a:lvl1pPr marL="0" marR="0" lvl="0" indent="0" algn="l" rtl="0">
              <a:spcBef>
                <a:spcPts val="360"/>
              </a:spcBef>
              <a:spcAft>
                <a:spcPts val="600"/>
              </a:spcAft>
              <a:buClr>
                <a:srgbClr val="1186C3"/>
              </a:buClr>
              <a:buFont typeface="Arial"/>
              <a:buNone/>
              <a:defRPr sz="1800" b="0" i="0" u="none" strike="noStrike" cap="none">
                <a:solidFill>
                  <a:schemeClr val="dk1"/>
                </a:solidFill>
                <a:latin typeface="Corbel"/>
                <a:ea typeface="Corbel"/>
                <a:cs typeface="Corbel"/>
                <a:sym typeface="Corbel"/>
              </a:defRPr>
            </a:lvl1pPr>
            <a:lvl2pPr marL="457200" marR="0" lvl="1" indent="0" algn="l" rtl="0">
              <a:spcBef>
                <a:spcPts val="360"/>
              </a:spcBef>
              <a:spcAft>
                <a:spcPts val="600"/>
              </a:spcAft>
              <a:buClr>
                <a:srgbClr val="1186C3"/>
              </a:buClr>
              <a:buFont typeface="Arial"/>
              <a:buNone/>
              <a:defRPr sz="1800" b="0" i="0" u="none" strike="noStrike" cap="none">
                <a:solidFill>
                  <a:srgbClr val="888888"/>
                </a:solidFill>
                <a:latin typeface="Corbel"/>
                <a:ea typeface="Corbel"/>
                <a:cs typeface="Corbel"/>
                <a:sym typeface="Corbel"/>
              </a:defRPr>
            </a:lvl2pPr>
            <a:lvl3pPr marL="914400" marR="0" lvl="2" indent="0" algn="l" rtl="0">
              <a:spcBef>
                <a:spcPts val="320"/>
              </a:spcBef>
              <a:spcAft>
                <a:spcPts val="600"/>
              </a:spcAft>
              <a:buClr>
                <a:srgbClr val="1186C3"/>
              </a:buClr>
              <a:buFont typeface="Arial"/>
              <a:buNone/>
              <a:defRPr sz="1600" b="0" i="0" u="none" strike="noStrike" cap="none">
                <a:solidFill>
                  <a:srgbClr val="888888"/>
                </a:solidFill>
                <a:latin typeface="Corbel"/>
                <a:ea typeface="Corbel"/>
                <a:cs typeface="Corbel"/>
                <a:sym typeface="Corbel"/>
              </a:defRPr>
            </a:lvl3pPr>
            <a:lvl4pPr marL="1371600" marR="0" lvl="3" indent="0" algn="l" rtl="0">
              <a:spcBef>
                <a:spcPts val="280"/>
              </a:spcBef>
              <a:spcAft>
                <a:spcPts val="600"/>
              </a:spcAft>
              <a:buClr>
                <a:srgbClr val="1186C3"/>
              </a:buClr>
              <a:buFont typeface="Arial"/>
              <a:buNone/>
              <a:defRPr sz="1400" b="0" i="0" u="none" strike="noStrike" cap="none">
                <a:solidFill>
                  <a:srgbClr val="888888"/>
                </a:solidFill>
                <a:latin typeface="Corbel"/>
                <a:ea typeface="Corbel"/>
                <a:cs typeface="Corbel"/>
                <a:sym typeface="Corbel"/>
              </a:defRPr>
            </a:lvl4pPr>
            <a:lvl5pPr marL="1828800" marR="0" lvl="4" indent="0" algn="l" rtl="0">
              <a:spcBef>
                <a:spcPts val="280"/>
              </a:spcBef>
              <a:spcAft>
                <a:spcPts val="600"/>
              </a:spcAft>
              <a:buClr>
                <a:srgbClr val="1186C3"/>
              </a:buClr>
              <a:buFont typeface="Arial"/>
              <a:buNone/>
              <a:defRPr sz="1400" b="0" i="0" u="none" strike="noStrike" cap="none">
                <a:solidFill>
                  <a:srgbClr val="888888"/>
                </a:solidFill>
                <a:latin typeface="Corbel"/>
                <a:ea typeface="Corbel"/>
                <a:cs typeface="Corbel"/>
                <a:sym typeface="Corbel"/>
              </a:defRPr>
            </a:lvl5pPr>
            <a:lvl6pPr marL="2286000" marR="0" lvl="5" indent="0" algn="l" rtl="0">
              <a:spcBef>
                <a:spcPts val="280"/>
              </a:spcBef>
              <a:spcAft>
                <a:spcPts val="600"/>
              </a:spcAft>
              <a:buClr>
                <a:srgbClr val="1186C3"/>
              </a:buClr>
              <a:buFont typeface="Arial"/>
              <a:buNone/>
              <a:defRPr sz="1400" b="0" i="0" u="none" strike="noStrike" cap="none">
                <a:solidFill>
                  <a:srgbClr val="888888"/>
                </a:solidFill>
                <a:latin typeface="Corbel"/>
                <a:ea typeface="Corbel"/>
                <a:cs typeface="Corbel"/>
                <a:sym typeface="Corbel"/>
              </a:defRPr>
            </a:lvl6pPr>
            <a:lvl7pPr marL="2743200" marR="0" lvl="6" indent="0" algn="l" rtl="0">
              <a:spcBef>
                <a:spcPts val="280"/>
              </a:spcBef>
              <a:spcAft>
                <a:spcPts val="600"/>
              </a:spcAft>
              <a:buClr>
                <a:srgbClr val="1186C3"/>
              </a:buClr>
              <a:buFont typeface="Arial"/>
              <a:buNone/>
              <a:defRPr sz="1400" b="0" i="0" u="none" strike="noStrike" cap="none">
                <a:solidFill>
                  <a:srgbClr val="888888"/>
                </a:solidFill>
                <a:latin typeface="Corbel"/>
                <a:ea typeface="Corbel"/>
                <a:cs typeface="Corbel"/>
                <a:sym typeface="Corbel"/>
              </a:defRPr>
            </a:lvl7pPr>
            <a:lvl8pPr marL="3200400" marR="0" lvl="7" indent="0" algn="l" rtl="0">
              <a:spcBef>
                <a:spcPts val="280"/>
              </a:spcBef>
              <a:spcAft>
                <a:spcPts val="600"/>
              </a:spcAft>
              <a:buClr>
                <a:srgbClr val="1186C3"/>
              </a:buClr>
              <a:buFont typeface="Arial"/>
              <a:buNone/>
              <a:defRPr sz="1400" b="0" i="0" u="none" strike="noStrike" cap="none">
                <a:solidFill>
                  <a:srgbClr val="888888"/>
                </a:solidFill>
                <a:latin typeface="Corbel"/>
                <a:ea typeface="Corbel"/>
                <a:cs typeface="Corbel"/>
                <a:sym typeface="Corbel"/>
              </a:defRPr>
            </a:lvl8pPr>
            <a:lvl9pPr marL="3657600" marR="0" lvl="8" indent="0" algn="l" rtl="0">
              <a:spcBef>
                <a:spcPts val="280"/>
              </a:spcBef>
              <a:spcAft>
                <a:spcPts val="600"/>
              </a:spcAft>
              <a:buClr>
                <a:srgbClr val="1186C3"/>
              </a:buClr>
              <a:buFont typeface="Arial"/>
              <a:buNone/>
              <a:defRPr sz="1400" b="0" i="0" u="none" strike="noStrike" cap="none">
                <a:solidFill>
                  <a:srgbClr val="888888"/>
                </a:solidFill>
                <a:latin typeface="Corbel"/>
                <a:ea typeface="Corbel"/>
                <a:cs typeface="Corbel"/>
                <a:sym typeface="Corbel"/>
              </a:defRPr>
            </a:lvl9pPr>
          </a:lstStyle>
          <a:p>
            <a:endParaRPr/>
          </a:p>
        </p:txBody>
      </p:sp>
      <p:sp>
        <p:nvSpPr>
          <p:cNvPr id="260" name="Shape 260"/>
          <p:cNvSpPr txBox="1">
            <a:spLocks noGrp="1"/>
          </p:cNvSpPr>
          <p:nvPr>
            <p:ph type="dt" idx="10"/>
          </p:nvPr>
        </p:nvSpPr>
        <p:spPr>
          <a:xfrm>
            <a:off x="9732656" y="5883275"/>
            <a:ext cx="1143000" cy="365100"/>
          </a:xfrm>
          <a:prstGeom prst="rect">
            <a:avLst/>
          </a:prstGeom>
          <a:noFill/>
          <a:ln>
            <a:noFill/>
          </a:ln>
        </p:spPr>
        <p:txBody>
          <a:bodyPr lIns="91425" tIns="91425" rIns="91425" bIns="91425" anchor="ctr" anchorCtr="0"/>
          <a:lstStyle>
            <a:lvl1pPr marL="0" marR="0" lvl="0" indent="0" algn="r" rtl="0">
              <a:spcBef>
                <a:spcPts val="0"/>
              </a:spcBef>
              <a:buNone/>
              <a:defRPr sz="1000" b="0" i="0">
                <a:solidFill>
                  <a:schemeClr val="dk1"/>
                </a:solidFill>
                <a:latin typeface="Corbel"/>
                <a:ea typeface="Corbel"/>
                <a:cs typeface="Corbel"/>
                <a:sym typeface="Corbel"/>
              </a:defRPr>
            </a:lvl1pPr>
            <a:lvl2pPr marL="457200" marR="0" lvl="1" indent="0" algn="l" rtl="0">
              <a:spcBef>
                <a:spcPts val="0"/>
              </a:spcBef>
              <a:buNone/>
              <a:defRPr sz="1800" b="0" i="0" u="none" strike="noStrike" cap="none">
                <a:solidFill>
                  <a:schemeClr val="dk1"/>
                </a:solidFill>
                <a:latin typeface="Corbel"/>
                <a:ea typeface="Corbel"/>
                <a:cs typeface="Corbel"/>
                <a:sym typeface="Corbel"/>
              </a:defRPr>
            </a:lvl2pPr>
            <a:lvl3pPr marL="914400" marR="0" lvl="2" indent="0" algn="l" rtl="0">
              <a:spcBef>
                <a:spcPts val="0"/>
              </a:spcBef>
              <a:buNone/>
              <a:defRPr sz="1800" b="0" i="0" u="none" strike="noStrike" cap="none">
                <a:solidFill>
                  <a:schemeClr val="dk1"/>
                </a:solidFill>
                <a:latin typeface="Corbel"/>
                <a:ea typeface="Corbel"/>
                <a:cs typeface="Corbel"/>
                <a:sym typeface="Corbel"/>
              </a:defRPr>
            </a:lvl3pPr>
            <a:lvl4pPr marL="1371600" marR="0" lvl="3" indent="0" algn="l" rtl="0">
              <a:spcBef>
                <a:spcPts val="0"/>
              </a:spcBef>
              <a:buNone/>
              <a:defRPr sz="1800" b="0" i="0" u="none" strike="noStrike" cap="none">
                <a:solidFill>
                  <a:schemeClr val="dk1"/>
                </a:solidFill>
                <a:latin typeface="Corbel"/>
                <a:ea typeface="Corbel"/>
                <a:cs typeface="Corbel"/>
                <a:sym typeface="Corbel"/>
              </a:defRPr>
            </a:lvl4pPr>
            <a:lvl5pPr marL="1828800" marR="0" lvl="4" indent="0" algn="l" rtl="0">
              <a:spcBef>
                <a:spcPts val="0"/>
              </a:spcBef>
              <a:buNone/>
              <a:defRPr sz="1800" b="0" i="0" u="none" strike="noStrike" cap="none">
                <a:solidFill>
                  <a:schemeClr val="dk1"/>
                </a:solidFill>
                <a:latin typeface="Corbel"/>
                <a:ea typeface="Corbel"/>
                <a:cs typeface="Corbel"/>
                <a:sym typeface="Corbel"/>
              </a:defRPr>
            </a:lvl5pPr>
            <a:lvl6pPr marL="2286000" marR="0" lvl="5" indent="0" algn="l" rtl="0">
              <a:spcBef>
                <a:spcPts val="0"/>
              </a:spcBef>
              <a:buNone/>
              <a:defRPr sz="1800" b="0" i="0" u="none" strike="noStrike" cap="none">
                <a:solidFill>
                  <a:schemeClr val="dk1"/>
                </a:solidFill>
                <a:latin typeface="Corbel"/>
                <a:ea typeface="Corbel"/>
                <a:cs typeface="Corbel"/>
                <a:sym typeface="Corbel"/>
              </a:defRPr>
            </a:lvl6pPr>
            <a:lvl7pPr marL="2743200" marR="0" lvl="6" indent="0" algn="l" rtl="0">
              <a:spcBef>
                <a:spcPts val="0"/>
              </a:spcBef>
              <a:buNone/>
              <a:defRPr sz="1800" b="0" i="0" u="none" strike="noStrike" cap="none">
                <a:solidFill>
                  <a:schemeClr val="dk1"/>
                </a:solidFill>
                <a:latin typeface="Corbel"/>
                <a:ea typeface="Corbel"/>
                <a:cs typeface="Corbel"/>
                <a:sym typeface="Corbel"/>
              </a:defRPr>
            </a:lvl7pPr>
            <a:lvl8pPr marL="3200400" marR="0" lvl="7" indent="0" algn="l" rtl="0">
              <a:spcBef>
                <a:spcPts val="0"/>
              </a:spcBef>
              <a:buNone/>
              <a:defRPr sz="1800" b="0" i="0" u="none" strike="noStrike" cap="none">
                <a:solidFill>
                  <a:schemeClr val="dk1"/>
                </a:solidFill>
                <a:latin typeface="Corbel"/>
                <a:ea typeface="Corbel"/>
                <a:cs typeface="Corbel"/>
                <a:sym typeface="Corbel"/>
              </a:defRPr>
            </a:lvl8pPr>
            <a:lvl9pPr marL="3657600" marR="0" lvl="8" indent="0" algn="l" rtl="0">
              <a:spcBef>
                <a:spcPts val="0"/>
              </a:spcBef>
              <a:buNone/>
              <a:defRPr sz="1800" b="0" i="0" u="none" strike="noStrike" cap="none">
                <a:solidFill>
                  <a:schemeClr val="dk1"/>
                </a:solidFill>
                <a:latin typeface="Corbel"/>
                <a:ea typeface="Corbel"/>
                <a:cs typeface="Corbel"/>
                <a:sym typeface="Corbel"/>
              </a:defRPr>
            </a:lvl9pPr>
          </a:lstStyle>
          <a:p>
            <a:endParaRPr/>
          </a:p>
        </p:txBody>
      </p:sp>
      <p:sp>
        <p:nvSpPr>
          <p:cNvPr id="261" name="Shape 261"/>
          <p:cNvSpPr txBox="1">
            <a:spLocks noGrp="1"/>
          </p:cNvSpPr>
          <p:nvPr>
            <p:ph type="ftr" idx="11"/>
          </p:nvPr>
        </p:nvSpPr>
        <p:spPr>
          <a:xfrm>
            <a:off x="2572278" y="5883275"/>
            <a:ext cx="7084200" cy="365100"/>
          </a:xfrm>
          <a:prstGeom prst="rect">
            <a:avLst/>
          </a:prstGeom>
          <a:noFill/>
          <a:ln>
            <a:noFill/>
          </a:ln>
        </p:spPr>
        <p:txBody>
          <a:bodyPr lIns="91425" tIns="91425" rIns="91425" bIns="91425" anchor="ctr" anchorCtr="0"/>
          <a:lstStyle>
            <a:lvl1pPr marL="0" marR="0" lvl="0" indent="0" algn="l" rtl="0">
              <a:spcBef>
                <a:spcPts val="0"/>
              </a:spcBef>
              <a:buNone/>
              <a:defRPr sz="1000" b="0" i="0">
                <a:solidFill>
                  <a:schemeClr val="dk1"/>
                </a:solidFill>
                <a:latin typeface="Corbel"/>
                <a:ea typeface="Corbel"/>
                <a:cs typeface="Corbel"/>
                <a:sym typeface="Corbel"/>
              </a:defRPr>
            </a:lvl1pPr>
            <a:lvl2pPr marL="457200" marR="0" lvl="1" indent="0" algn="l" rtl="0">
              <a:spcBef>
                <a:spcPts val="0"/>
              </a:spcBef>
              <a:buNone/>
              <a:defRPr sz="1800" b="0" i="0" u="none" strike="noStrike" cap="none">
                <a:solidFill>
                  <a:schemeClr val="dk1"/>
                </a:solidFill>
                <a:latin typeface="Corbel"/>
                <a:ea typeface="Corbel"/>
                <a:cs typeface="Corbel"/>
                <a:sym typeface="Corbel"/>
              </a:defRPr>
            </a:lvl2pPr>
            <a:lvl3pPr marL="914400" marR="0" lvl="2" indent="0" algn="l" rtl="0">
              <a:spcBef>
                <a:spcPts val="0"/>
              </a:spcBef>
              <a:buNone/>
              <a:defRPr sz="1800" b="0" i="0" u="none" strike="noStrike" cap="none">
                <a:solidFill>
                  <a:schemeClr val="dk1"/>
                </a:solidFill>
                <a:latin typeface="Corbel"/>
                <a:ea typeface="Corbel"/>
                <a:cs typeface="Corbel"/>
                <a:sym typeface="Corbel"/>
              </a:defRPr>
            </a:lvl3pPr>
            <a:lvl4pPr marL="1371600" marR="0" lvl="3" indent="0" algn="l" rtl="0">
              <a:spcBef>
                <a:spcPts val="0"/>
              </a:spcBef>
              <a:buNone/>
              <a:defRPr sz="1800" b="0" i="0" u="none" strike="noStrike" cap="none">
                <a:solidFill>
                  <a:schemeClr val="dk1"/>
                </a:solidFill>
                <a:latin typeface="Corbel"/>
                <a:ea typeface="Corbel"/>
                <a:cs typeface="Corbel"/>
                <a:sym typeface="Corbel"/>
              </a:defRPr>
            </a:lvl4pPr>
            <a:lvl5pPr marL="1828800" marR="0" lvl="4" indent="0" algn="l" rtl="0">
              <a:spcBef>
                <a:spcPts val="0"/>
              </a:spcBef>
              <a:buNone/>
              <a:defRPr sz="1800" b="0" i="0" u="none" strike="noStrike" cap="none">
                <a:solidFill>
                  <a:schemeClr val="dk1"/>
                </a:solidFill>
                <a:latin typeface="Corbel"/>
                <a:ea typeface="Corbel"/>
                <a:cs typeface="Corbel"/>
                <a:sym typeface="Corbel"/>
              </a:defRPr>
            </a:lvl5pPr>
            <a:lvl6pPr marL="2286000" marR="0" lvl="5" indent="0" algn="l" rtl="0">
              <a:spcBef>
                <a:spcPts val="0"/>
              </a:spcBef>
              <a:buNone/>
              <a:defRPr sz="1800" b="0" i="0" u="none" strike="noStrike" cap="none">
                <a:solidFill>
                  <a:schemeClr val="dk1"/>
                </a:solidFill>
                <a:latin typeface="Corbel"/>
                <a:ea typeface="Corbel"/>
                <a:cs typeface="Corbel"/>
                <a:sym typeface="Corbel"/>
              </a:defRPr>
            </a:lvl6pPr>
            <a:lvl7pPr marL="2743200" marR="0" lvl="6" indent="0" algn="l" rtl="0">
              <a:spcBef>
                <a:spcPts val="0"/>
              </a:spcBef>
              <a:buNone/>
              <a:defRPr sz="1800" b="0" i="0" u="none" strike="noStrike" cap="none">
                <a:solidFill>
                  <a:schemeClr val="dk1"/>
                </a:solidFill>
                <a:latin typeface="Corbel"/>
                <a:ea typeface="Corbel"/>
                <a:cs typeface="Corbel"/>
                <a:sym typeface="Corbel"/>
              </a:defRPr>
            </a:lvl7pPr>
            <a:lvl8pPr marL="3200400" marR="0" lvl="7" indent="0" algn="l" rtl="0">
              <a:spcBef>
                <a:spcPts val="0"/>
              </a:spcBef>
              <a:buNone/>
              <a:defRPr sz="1800" b="0" i="0" u="none" strike="noStrike" cap="none">
                <a:solidFill>
                  <a:schemeClr val="dk1"/>
                </a:solidFill>
                <a:latin typeface="Corbel"/>
                <a:ea typeface="Corbel"/>
                <a:cs typeface="Corbel"/>
                <a:sym typeface="Corbel"/>
              </a:defRPr>
            </a:lvl8pPr>
            <a:lvl9pPr marL="3657600" marR="0" lvl="8" indent="0" algn="l" rtl="0">
              <a:spcBef>
                <a:spcPts val="0"/>
              </a:spcBef>
              <a:buNone/>
              <a:defRPr sz="1800" b="0" i="0" u="none" strike="noStrike" cap="none">
                <a:solidFill>
                  <a:schemeClr val="dk1"/>
                </a:solidFill>
                <a:latin typeface="Corbel"/>
                <a:ea typeface="Corbel"/>
                <a:cs typeface="Corbel"/>
                <a:sym typeface="Corbel"/>
              </a:defRPr>
            </a:lvl9pPr>
          </a:lstStyle>
          <a:p>
            <a:endParaRPr/>
          </a:p>
        </p:txBody>
      </p:sp>
      <p:sp>
        <p:nvSpPr>
          <p:cNvPr id="262" name="Shape 262"/>
          <p:cNvSpPr txBox="1">
            <a:spLocks noGrp="1"/>
          </p:cNvSpPr>
          <p:nvPr>
            <p:ph type="sldNum" idx="12"/>
          </p:nvPr>
        </p:nvSpPr>
        <p:spPr>
          <a:xfrm>
            <a:off x="10951856" y="5883275"/>
            <a:ext cx="551100" cy="36510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000" b="0" i="0">
                <a:solidFill>
                  <a:schemeClr val="dk1"/>
                </a:solidFill>
                <a:latin typeface="Corbel"/>
                <a:ea typeface="Corbel"/>
                <a:cs typeface="Corbel"/>
                <a:sym typeface="Corbel"/>
              </a:rPr>
              <a:t>‹#›</a:t>
            </a:fld>
            <a:endParaRPr lang="en-US" sz="1000" b="0" i="0">
              <a:solidFill>
                <a:schemeClr val="dk1"/>
              </a:solidFill>
              <a:latin typeface="Corbel"/>
              <a:ea typeface="Corbel"/>
              <a:cs typeface="Corbel"/>
              <a:sym typeface="Corbe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263"/>
        <p:cNvGrpSpPr/>
        <p:nvPr/>
      </p:nvGrpSpPr>
      <p:grpSpPr>
        <a:xfrm>
          <a:off x="0" y="0"/>
          <a:ext cx="0" cy="0"/>
          <a:chOff x="0" y="0"/>
          <a:chExt cx="0" cy="0"/>
        </a:xfrm>
      </p:grpSpPr>
      <p:sp>
        <p:nvSpPr>
          <p:cNvPr id="264" name="Shape 264"/>
          <p:cNvSpPr txBox="1">
            <a:spLocks noGrp="1"/>
          </p:cNvSpPr>
          <p:nvPr>
            <p:ph type="title"/>
          </p:nvPr>
        </p:nvSpPr>
        <p:spPr>
          <a:xfrm>
            <a:off x="1484311" y="685800"/>
            <a:ext cx="10018800" cy="17526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orbel"/>
              <a:buNone/>
              <a:defRPr sz="4000" b="0" i="0" u="none" strike="noStrike" cap="none">
                <a:solidFill>
                  <a:schemeClr val="dk1"/>
                </a:solidFill>
                <a:latin typeface="Corbel"/>
                <a:ea typeface="Corbel"/>
                <a:cs typeface="Corbel"/>
                <a:sym typeface="Corbel"/>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265" name="Shape 265"/>
          <p:cNvSpPr txBox="1">
            <a:spLocks noGrp="1"/>
          </p:cNvSpPr>
          <p:nvPr>
            <p:ph type="body" idx="1"/>
          </p:nvPr>
        </p:nvSpPr>
        <p:spPr>
          <a:xfrm rot="5400000">
            <a:off x="4931522" y="-780300"/>
            <a:ext cx="3124200" cy="10018800"/>
          </a:xfrm>
          <a:prstGeom prst="rect">
            <a:avLst/>
          </a:prstGeom>
          <a:noFill/>
          <a:ln>
            <a:noFill/>
          </a:ln>
        </p:spPr>
        <p:txBody>
          <a:bodyPr lIns="91425" tIns="91425" rIns="91425" bIns="91425" anchor="t" anchorCtr="0"/>
          <a:lstStyle>
            <a:lvl1pPr marL="285750" marR="0" lvl="0" indent="-64770" algn="l" rtl="0">
              <a:spcBef>
                <a:spcPts val="480"/>
              </a:spcBef>
              <a:spcAft>
                <a:spcPts val="600"/>
              </a:spcAft>
              <a:buClr>
                <a:srgbClr val="1186C3"/>
              </a:buClr>
              <a:buSzPct val="145000"/>
              <a:buFont typeface="Arial"/>
              <a:buChar char="•"/>
              <a:defRPr sz="2400" b="0" i="0" u="none" strike="noStrike" cap="none">
                <a:solidFill>
                  <a:schemeClr val="dk1"/>
                </a:solidFill>
                <a:latin typeface="Corbel"/>
                <a:ea typeface="Corbel"/>
                <a:cs typeface="Corbel"/>
                <a:sym typeface="Corbel"/>
              </a:defRPr>
            </a:lvl1pPr>
            <a:lvl2pPr marL="742950" marR="0" lvl="1" indent="-101600" algn="l" rtl="0">
              <a:spcBef>
                <a:spcPts val="400"/>
              </a:spcBef>
              <a:spcAft>
                <a:spcPts val="600"/>
              </a:spcAft>
              <a:buClr>
                <a:srgbClr val="1186C3"/>
              </a:buClr>
              <a:buSzPct val="145000"/>
              <a:buFont typeface="Arial"/>
              <a:buChar char="•"/>
              <a:defRPr sz="2000" b="0" i="0" u="none" strike="noStrike" cap="none">
                <a:solidFill>
                  <a:schemeClr val="dk1"/>
                </a:solidFill>
                <a:latin typeface="Corbel"/>
                <a:ea typeface="Corbel"/>
                <a:cs typeface="Corbel"/>
                <a:sym typeface="Corbel"/>
              </a:defRPr>
            </a:lvl2pPr>
            <a:lvl3pPr marL="1200150" marR="0" lvl="2" indent="-120014" algn="l" rtl="0">
              <a:spcBef>
                <a:spcPts val="360"/>
              </a:spcBef>
              <a:spcAft>
                <a:spcPts val="600"/>
              </a:spcAft>
              <a:buClr>
                <a:srgbClr val="1186C3"/>
              </a:buClr>
              <a:buSzPct val="145000"/>
              <a:buFont typeface="Arial"/>
              <a:buChar char="•"/>
              <a:defRPr sz="1800" b="0" i="0" u="none" strike="noStrike" cap="none">
                <a:solidFill>
                  <a:schemeClr val="dk1"/>
                </a:solidFill>
                <a:latin typeface="Corbel"/>
                <a:ea typeface="Corbel"/>
                <a:cs typeface="Corbel"/>
                <a:sym typeface="Corbel"/>
              </a:defRPr>
            </a:lvl3pPr>
            <a:lvl4pPr marL="1543050" marR="0" lvl="3" indent="-24130" algn="l" rtl="0">
              <a:spcBef>
                <a:spcPts val="320"/>
              </a:spcBef>
              <a:spcAft>
                <a:spcPts val="600"/>
              </a:spcAft>
              <a:buClr>
                <a:srgbClr val="1186C3"/>
              </a:buClr>
              <a:buSzPct val="145000"/>
              <a:buFont typeface="Arial"/>
              <a:buChar char="•"/>
              <a:defRPr sz="1600" b="0" i="0" u="none" strike="noStrike" cap="none">
                <a:solidFill>
                  <a:schemeClr val="dk1"/>
                </a:solidFill>
                <a:latin typeface="Corbel"/>
                <a:ea typeface="Corbel"/>
                <a:cs typeface="Corbel"/>
                <a:sym typeface="Corbel"/>
              </a:defRPr>
            </a:lvl4pPr>
            <a:lvl5pPr marL="2000250" marR="0" lvl="4" indent="-42545" algn="l" rtl="0">
              <a:spcBef>
                <a:spcPts val="280"/>
              </a:spcBef>
              <a:spcAft>
                <a:spcPts val="600"/>
              </a:spcAft>
              <a:buClr>
                <a:srgbClr val="1186C3"/>
              </a:buClr>
              <a:buSzPct val="145000"/>
              <a:buFont typeface="Arial"/>
              <a:buChar char="•"/>
              <a:defRPr sz="1400" b="0" i="0" u="none" strike="noStrike" cap="none">
                <a:solidFill>
                  <a:schemeClr val="dk1"/>
                </a:solidFill>
                <a:latin typeface="Corbel"/>
                <a:ea typeface="Corbel"/>
                <a:cs typeface="Corbel"/>
                <a:sym typeface="Corbel"/>
              </a:defRPr>
            </a:lvl5pPr>
            <a:lvl6pPr marL="2514600" marR="0" lvl="5" indent="-99695" algn="l" rtl="0">
              <a:spcBef>
                <a:spcPts val="280"/>
              </a:spcBef>
              <a:spcAft>
                <a:spcPts val="600"/>
              </a:spcAft>
              <a:buClr>
                <a:srgbClr val="1186C3"/>
              </a:buClr>
              <a:buSzPct val="145000"/>
              <a:buFont typeface="Arial"/>
              <a:buChar char="•"/>
              <a:defRPr sz="1400" b="0" i="0" u="none" strike="noStrike" cap="none">
                <a:solidFill>
                  <a:schemeClr val="dk1"/>
                </a:solidFill>
                <a:latin typeface="Corbel"/>
                <a:ea typeface="Corbel"/>
                <a:cs typeface="Corbel"/>
                <a:sym typeface="Corbel"/>
              </a:defRPr>
            </a:lvl6pPr>
            <a:lvl7pPr marL="2971800" marR="0" lvl="6" indent="-99695" algn="l" rtl="0">
              <a:spcBef>
                <a:spcPts val="280"/>
              </a:spcBef>
              <a:spcAft>
                <a:spcPts val="600"/>
              </a:spcAft>
              <a:buClr>
                <a:srgbClr val="1186C3"/>
              </a:buClr>
              <a:buSzPct val="145000"/>
              <a:buFont typeface="Arial"/>
              <a:buChar char="•"/>
              <a:defRPr sz="1400" b="0" i="0" u="none" strike="noStrike" cap="none">
                <a:solidFill>
                  <a:schemeClr val="dk1"/>
                </a:solidFill>
                <a:latin typeface="Corbel"/>
                <a:ea typeface="Corbel"/>
                <a:cs typeface="Corbel"/>
                <a:sym typeface="Corbel"/>
              </a:defRPr>
            </a:lvl7pPr>
            <a:lvl8pPr marL="3429000" marR="0" lvl="7" indent="-99695" algn="l" rtl="0">
              <a:spcBef>
                <a:spcPts val="280"/>
              </a:spcBef>
              <a:spcAft>
                <a:spcPts val="600"/>
              </a:spcAft>
              <a:buClr>
                <a:srgbClr val="1186C3"/>
              </a:buClr>
              <a:buSzPct val="145000"/>
              <a:buFont typeface="Arial"/>
              <a:buChar char="•"/>
              <a:defRPr sz="1400" b="0" i="0" u="none" strike="noStrike" cap="none">
                <a:solidFill>
                  <a:schemeClr val="dk1"/>
                </a:solidFill>
                <a:latin typeface="Corbel"/>
                <a:ea typeface="Corbel"/>
                <a:cs typeface="Corbel"/>
                <a:sym typeface="Corbel"/>
              </a:defRPr>
            </a:lvl8pPr>
            <a:lvl9pPr marL="3886200" marR="0" lvl="8" indent="-99695" algn="l" rtl="0">
              <a:spcBef>
                <a:spcPts val="280"/>
              </a:spcBef>
              <a:spcAft>
                <a:spcPts val="600"/>
              </a:spcAft>
              <a:buClr>
                <a:srgbClr val="1186C3"/>
              </a:buClr>
              <a:buSzPct val="145000"/>
              <a:buFont typeface="Arial"/>
              <a:buChar char="•"/>
              <a:defRPr sz="1400" b="0" i="0" u="none" strike="noStrike" cap="none">
                <a:solidFill>
                  <a:schemeClr val="dk1"/>
                </a:solidFill>
                <a:latin typeface="Corbel"/>
                <a:ea typeface="Corbel"/>
                <a:cs typeface="Corbel"/>
                <a:sym typeface="Corbel"/>
              </a:defRPr>
            </a:lvl9pPr>
          </a:lstStyle>
          <a:p>
            <a:endParaRPr/>
          </a:p>
        </p:txBody>
      </p:sp>
      <p:sp>
        <p:nvSpPr>
          <p:cNvPr id="266" name="Shape 266"/>
          <p:cNvSpPr txBox="1">
            <a:spLocks noGrp="1"/>
          </p:cNvSpPr>
          <p:nvPr>
            <p:ph type="dt" idx="10"/>
          </p:nvPr>
        </p:nvSpPr>
        <p:spPr>
          <a:xfrm>
            <a:off x="9732656" y="5883275"/>
            <a:ext cx="1143000" cy="365100"/>
          </a:xfrm>
          <a:prstGeom prst="rect">
            <a:avLst/>
          </a:prstGeom>
          <a:noFill/>
          <a:ln>
            <a:noFill/>
          </a:ln>
        </p:spPr>
        <p:txBody>
          <a:bodyPr lIns="91425" tIns="91425" rIns="91425" bIns="91425" anchor="ctr" anchorCtr="0"/>
          <a:lstStyle>
            <a:lvl1pPr marL="0" marR="0" lvl="0" indent="0" algn="r" rtl="0">
              <a:spcBef>
                <a:spcPts val="0"/>
              </a:spcBef>
              <a:buNone/>
              <a:defRPr sz="1000" b="0" i="0">
                <a:solidFill>
                  <a:schemeClr val="dk1"/>
                </a:solidFill>
                <a:latin typeface="Corbel"/>
                <a:ea typeface="Corbel"/>
                <a:cs typeface="Corbel"/>
                <a:sym typeface="Corbel"/>
              </a:defRPr>
            </a:lvl1pPr>
            <a:lvl2pPr marL="457200" marR="0" lvl="1" indent="0" algn="l" rtl="0">
              <a:spcBef>
                <a:spcPts val="0"/>
              </a:spcBef>
              <a:buNone/>
              <a:defRPr sz="1800" b="0" i="0" u="none" strike="noStrike" cap="none">
                <a:solidFill>
                  <a:schemeClr val="dk1"/>
                </a:solidFill>
                <a:latin typeface="Corbel"/>
                <a:ea typeface="Corbel"/>
                <a:cs typeface="Corbel"/>
                <a:sym typeface="Corbel"/>
              </a:defRPr>
            </a:lvl2pPr>
            <a:lvl3pPr marL="914400" marR="0" lvl="2" indent="0" algn="l" rtl="0">
              <a:spcBef>
                <a:spcPts val="0"/>
              </a:spcBef>
              <a:buNone/>
              <a:defRPr sz="1800" b="0" i="0" u="none" strike="noStrike" cap="none">
                <a:solidFill>
                  <a:schemeClr val="dk1"/>
                </a:solidFill>
                <a:latin typeface="Corbel"/>
                <a:ea typeface="Corbel"/>
                <a:cs typeface="Corbel"/>
                <a:sym typeface="Corbel"/>
              </a:defRPr>
            </a:lvl3pPr>
            <a:lvl4pPr marL="1371600" marR="0" lvl="3" indent="0" algn="l" rtl="0">
              <a:spcBef>
                <a:spcPts val="0"/>
              </a:spcBef>
              <a:buNone/>
              <a:defRPr sz="1800" b="0" i="0" u="none" strike="noStrike" cap="none">
                <a:solidFill>
                  <a:schemeClr val="dk1"/>
                </a:solidFill>
                <a:latin typeface="Corbel"/>
                <a:ea typeface="Corbel"/>
                <a:cs typeface="Corbel"/>
                <a:sym typeface="Corbel"/>
              </a:defRPr>
            </a:lvl4pPr>
            <a:lvl5pPr marL="1828800" marR="0" lvl="4" indent="0" algn="l" rtl="0">
              <a:spcBef>
                <a:spcPts val="0"/>
              </a:spcBef>
              <a:buNone/>
              <a:defRPr sz="1800" b="0" i="0" u="none" strike="noStrike" cap="none">
                <a:solidFill>
                  <a:schemeClr val="dk1"/>
                </a:solidFill>
                <a:latin typeface="Corbel"/>
                <a:ea typeface="Corbel"/>
                <a:cs typeface="Corbel"/>
                <a:sym typeface="Corbel"/>
              </a:defRPr>
            </a:lvl5pPr>
            <a:lvl6pPr marL="2286000" marR="0" lvl="5" indent="0" algn="l" rtl="0">
              <a:spcBef>
                <a:spcPts val="0"/>
              </a:spcBef>
              <a:buNone/>
              <a:defRPr sz="1800" b="0" i="0" u="none" strike="noStrike" cap="none">
                <a:solidFill>
                  <a:schemeClr val="dk1"/>
                </a:solidFill>
                <a:latin typeface="Corbel"/>
                <a:ea typeface="Corbel"/>
                <a:cs typeface="Corbel"/>
                <a:sym typeface="Corbel"/>
              </a:defRPr>
            </a:lvl6pPr>
            <a:lvl7pPr marL="2743200" marR="0" lvl="6" indent="0" algn="l" rtl="0">
              <a:spcBef>
                <a:spcPts val="0"/>
              </a:spcBef>
              <a:buNone/>
              <a:defRPr sz="1800" b="0" i="0" u="none" strike="noStrike" cap="none">
                <a:solidFill>
                  <a:schemeClr val="dk1"/>
                </a:solidFill>
                <a:latin typeface="Corbel"/>
                <a:ea typeface="Corbel"/>
                <a:cs typeface="Corbel"/>
                <a:sym typeface="Corbel"/>
              </a:defRPr>
            </a:lvl7pPr>
            <a:lvl8pPr marL="3200400" marR="0" lvl="7" indent="0" algn="l" rtl="0">
              <a:spcBef>
                <a:spcPts val="0"/>
              </a:spcBef>
              <a:buNone/>
              <a:defRPr sz="1800" b="0" i="0" u="none" strike="noStrike" cap="none">
                <a:solidFill>
                  <a:schemeClr val="dk1"/>
                </a:solidFill>
                <a:latin typeface="Corbel"/>
                <a:ea typeface="Corbel"/>
                <a:cs typeface="Corbel"/>
                <a:sym typeface="Corbel"/>
              </a:defRPr>
            </a:lvl8pPr>
            <a:lvl9pPr marL="3657600" marR="0" lvl="8" indent="0" algn="l" rtl="0">
              <a:spcBef>
                <a:spcPts val="0"/>
              </a:spcBef>
              <a:buNone/>
              <a:defRPr sz="1800" b="0" i="0" u="none" strike="noStrike" cap="none">
                <a:solidFill>
                  <a:schemeClr val="dk1"/>
                </a:solidFill>
                <a:latin typeface="Corbel"/>
                <a:ea typeface="Corbel"/>
                <a:cs typeface="Corbel"/>
                <a:sym typeface="Corbel"/>
              </a:defRPr>
            </a:lvl9pPr>
          </a:lstStyle>
          <a:p>
            <a:endParaRPr/>
          </a:p>
        </p:txBody>
      </p:sp>
      <p:sp>
        <p:nvSpPr>
          <p:cNvPr id="267" name="Shape 267"/>
          <p:cNvSpPr txBox="1">
            <a:spLocks noGrp="1"/>
          </p:cNvSpPr>
          <p:nvPr>
            <p:ph type="ftr" idx="11"/>
          </p:nvPr>
        </p:nvSpPr>
        <p:spPr>
          <a:xfrm>
            <a:off x="2572278" y="5883275"/>
            <a:ext cx="7084200" cy="365100"/>
          </a:xfrm>
          <a:prstGeom prst="rect">
            <a:avLst/>
          </a:prstGeom>
          <a:noFill/>
          <a:ln>
            <a:noFill/>
          </a:ln>
        </p:spPr>
        <p:txBody>
          <a:bodyPr lIns="91425" tIns="91425" rIns="91425" bIns="91425" anchor="ctr" anchorCtr="0"/>
          <a:lstStyle>
            <a:lvl1pPr marL="0" marR="0" lvl="0" indent="0" algn="l" rtl="0">
              <a:spcBef>
                <a:spcPts val="0"/>
              </a:spcBef>
              <a:buNone/>
              <a:defRPr sz="1000" b="0" i="0">
                <a:solidFill>
                  <a:schemeClr val="dk1"/>
                </a:solidFill>
                <a:latin typeface="Corbel"/>
                <a:ea typeface="Corbel"/>
                <a:cs typeface="Corbel"/>
                <a:sym typeface="Corbel"/>
              </a:defRPr>
            </a:lvl1pPr>
            <a:lvl2pPr marL="457200" marR="0" lvl="1" indent="0" algn="l" rtl="0">
              <a:spcBef>
                <a:spcPts val="0"/>
              </a:spcBef>
              <a:buNone/>
              <a:defRPr sz="1800" b="0" i="0" u="none" strike="noStrike" cap="none">
                <a:solidFill>
                  <a:schemeClr val="dk1"/>
                </a:solidFill>
                <a:latin typeface="Corbel"/>
                <a:ea typeface="Corbel"/>
                <a:cs typeface="Corbel"/>
                <a:sym typeface="Corbel"/>
              </a:defRPr>
            </a:lvl2pPr>
            <a:lvl3pPr marL="914400" marR="0" lvl="2" indent="0" algn="l" rtl="0">
              <a:spcBef>
                <a:spcPts val="0"/>
              </a:spcBef>
              <a:buNone/>
              <a:defRPr sz="1800" b="0" i="0" u="none" strike="noStrike" cap="none">
                <a:solidFill>
                  <a:schemeClr val="dk1"/>
                </a:solidFill>
                <a:latin typeface="Corbel"/>
                <a:ea typeface="Corbel"/>
                <a:cs typeface="Corbel"/>
                <a:sym typeface="Corbel"/>
              </a:defRPr>
            </a:lvl3pPr>
            <a:lvl4pPr marL="1371600" marR="0" lvl="3" indent="0" algn="l" rtl="0">
              <a:spcBef>
                <a:spcPts val="0"/>
              </a:spcBef>
              <a:buNone/>
              <a:defRPr sz="1800" b="0" i="0" u="none" strike="noStrike" cap="none">
                <a:solidFill>
                  <a:schemeClr val="dk1"/>
                </a:solidFill>
                <a:latin typeface="Corbel"/>
                <a:ea typeface="Corbel"/>
                <a:cs typeface="Corbel"/>
                <a:sym typeface="Corbel"/>
              </a:defRPr>
            </a:lvl4pPr>
            <a:lvl5pPr marL="1828800" marR="0" lvl="4" indent="0" algn="l" rtl="0">
              <a:spcBef>
                <a:spcPts val="0"/>
              </a:spcBef>
              <a:buNone/>
              <a:defRPr sz="1800" b="0" i="0" u="none" strike="noStrike" cap="none">
                <a:solidFill>
                  <a:schemeClr val="dk1"/>
                </a:solidFill>
                <a:latin typeface="Corbel"/>
                <a:ea typeface="Corbel"/>
                <a:cs typeface="Corbel"/>
                <a:sym typeface="Corbel"/>
              </a:defRPr>
            </a:lvl5pPr>
            <a:lvl6pPr marL="2286000" marR="0" lvl="5" indent="0" algn="l" rtl="0">
              <a:spcBef>
                <a:spcPts val="0"/>
              </a:spcBef>
              <a:buNone/>
              <a:defRPr sz="1800" b="0" i="0" u="none" strike="noStrike" cap="none">
                <a:solidFill>
                  <a:schemeClr val="dk1"/>
                </a:solidFill>
                <a:latin typeface="Corbel"/>
                <a:ea typeface="Corbel"/>
                <a:cs typeface="Corbel"/>
                <a:sym typeface="Corbel"/>
              </a:defRPr>
            </a:lvl6pPr>
            <a:lvl7pPr marL="2743200" marR="0" lvl="6" indent="0" algn="l" rtl="0">
              <a:spcBef>
                <a:spcPts val="0"/>
              </a:spcBef>
              <a:buNone/>
              <a:defRPr sz="1800" b="0" i="0" u="none" strike="noStrike" cap="none">
                <a:solidFill>
                  <a:schemeClr val="dk1"/>
                </a:solidFill>
                <a:latin typeface="Corbel"/>
                <a:ea typeface="Corbel"/>
                <a:cs typeface="Corbel"/>
                <a:sym typeface="Corbel"/>
              </a:defRPr>
            </a:lvl7pPr>
            <a:lvl8pPr marL="3200400" marR="0" lvl="7" indent="0" algn="l" rtl="0">
              <a:spcBef>
                <a:spcPts val="0"/>
              </a:spcBef>
              <a:buNone/>
              <a:defRPr sz="1800" b="0" i="0" u="none" strike="noStrike" cap="none">
                <a:solidFill>
                  <a:schemeClr val="dk1"/>
                </a:solidFill>
                <a:latin typeface="Corbel"/>
                <a:ea typeface="Corbel"/>
                <a:cs typeface="Corbel"/>
                <a:sym typeface="Corbel"/>
              </a:defRPr>
            </a:lvl8pPr>
            <a:lvl9pPr marL="3657600" marR="0" lvl="8" indent="0" algn="l" rtl="0">
              <a:spcBef>
                <a:spcPts val="0"/>
              </a:spcBef>
              <a:buNone/>
              <a:defRPr sz="1800" b="0" i="0" u="none" strike="noStrike" cap="none">
                <a:solidFill>
                  <a:schemeClr val="dk1"/>
                </a:solidFill>
                <a:latin typeface="Corbel"/>
                <a:ea typeface="Corbel"/>
                <a:cs typeface="Corbel"/>
                <a:sym typeface="Corbel"/>
              </a:defRPr>
            </a:lvl9pPr>
          </a:lstStyle>
          <a:p>
            <a:endParaRPr/>
          </a:p>
        </p:txBody>
      </p:sp>
      <p:sp>
        <p:nvSpPr>
          <p:cNvPr id="268" name="Shape 268"/>
          <p:cNvSpPr txBox="1">
            <a:spLocks noGrp="1"/>
          </p:cNvSpPr>
          <p:nvPr>
            <p:ph type="sldNum" idx="12"/>
          </p:nvPr>
        </p:nvSpPr>
        <p:spPr>
          <a:xfrm>
            <a:off x="10951856" y="5883275"/>
            <a:ext cx="551100" cy="36510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000" b="0" i="0">
                <a:solidFill>
                  <a:schemeClr val="dk1"/>
                </a:solidFill>
                <a:latin typeface="Corbel"/>
                <a:ea typeface="Corbel"/>
                <a:cs typeface="Corbel"/>
                <a:sym typeface="Corbel"/>
              </a:rPr>
              <a:t>‹#›</a:t>
            </a:fld>
            <a:endParaRPr lang="en-US" sz="1000" b="0" i="0">
              <a:solidFill>
                <a:schemeClr val="dk1"/>
              </a:solidFill>
              <a:latin typeface="Corbel"/>
              <a:ea typeface="Corbel"/>
              <a:cs typeface="Corbel"/>
              <a:sym typeface="Corbe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269"/>
        <p:cNvGrpSpPr/>
        <p:nvPr/>
      </p:nvGrpSpPr>
      <p:grpSpPr>
        <a:xfrm>
          <a:off x="0" y="0"/>
          <a:ext cx="0" cy="0"/>
          <a:chOff x="0" y="0"/>
          <a:chExt cx="0" cy="0"/>
        </a:xfrm>
      </p:grpSpPr>
      <p:sp>
        <p:nvSpPr>
          <p:cNvPr id="270" name="Shape 270"/>
          <p:cNvSpPr txBox="1">
            <a:spLocks noGrp="1"/>
          </p:cNvSpPr>
          <p:nvPr>
            <p:ph type="title"/>
          </p:nvPr>
        </p:nvSpPr>
        <p:spPr>
          <a:xfrm rot="5400000">
            <a:off x="8065174" y="2353350"/>
            <a:ext cx="5105400" cy="17703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orbel"/>
              <a:buNone/>
              <a:defRPr sz="4000" b="0" i="0" u="none" strike="noStrike" cap="none">
                <a:solidFill>
                  <a:schemeClr val="dk1"/>
                </a:solidFill>
                <a:latin typeface="Corbel"/>
                <a:ea typeface="Corbel"/>
                <a:cs typeface="Corbel"/>
                <a:sym typeface="Corbel"/>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271" name="Shape 271"/>
          <p:cNvSpPr txBox="1">
            <a:spLocks noGrp="1"/>
          </p:cNvSpPr>
          <p:nvPr>
            <p:ph type="body" idx="1"/>
          </p:nvPr>
        </p:nvSpPr>
        <p:spPr>
          <a:xfrm rot="5400000">
            <a:off x="2941553" y="-771300"/>
            <a:ext cx="5105400" cy="8019600"/>
          </a:xfrm>
          <a:prstGeom prst="rect">
            <a:avLst/>
          </a:prstGeom>
          <a:noFill/>
          <a:ln>
            <a:noFill/>
          </a:ln>
        </p:spPr>
        <p:txBody>
          <a:bodyPr lIns="91425" tIns="91425" rIns="91425" bIns="91425" anchor="t" anchorCtr="0"/>
          <a:lstStyle>
            <a:lvl1pPr marL="285750" marR="0" lvl="0" indent="-64770" algn="l" rtl="0">
              <a:spcBef>
                <a:spcPts val="480"/>
              </a:spcBef>
              <a:spcAft>
                <a:spcPts val="600"/>
              </a:spcAft>
              <a:buClr>
                <a:srgbClr val="1186C3"/>
              </a:buClr>
              <a:buSzPct val="145000"/>
              <a:buFont typeface="Arial"/>
              <a:buChar char="•"/>
              <a:defRPr sz="2400" b="0" i="0" u="none" strike="noStrike" cap="none">
                <a:solidFill>
                  <a:schemeClr val="dk1"/>
                </a:solidFill>
                <a:latin typeface="Corbel"/>
                <a:ea typeface="Corbel"/>
                <a:cs typeface="Corbel"/>
                <a:sym typeface="Corbel"/>
              </a:defRPr>
            </a:lvl1pPr>
            <a:lvl2pPr marL="742950" marR="0" lvl="1" indent="-101600" algn="l" rtl="0">
              <a:spcBef>
                <a:spcPts val="400"/>
              </a:spcBef>
              <a:spcAft>
                <a:spcPts val="600"/>
              </a:spcAft>
              <a:buClr>
                <a:srgbClr val="1186C3"/>
              </a:buClr>
              <a:buSzPct val="145000"/>
              <a:buFont typeface="Arial"/>
              <a:buChar char="•"/>
              <a:defRPr sz="2000" b="0" i="0" u="none" strike="noStrike" cap="none">
                <a:solidFill>
                  <a:schemeClr val="dk1"/>
                </a:solidFill>
                <a:latin typeface="Corbel"/>
                <a:ea typeface="Corbel"/>
                <a:cs typeface="Corbel"/>
                <a:sym typeface="Corbel"/>
              </a:defRPr>
            </a:lvl2pPr>
            <a:lvl3pPr marL="1200150" marR="0" lvl="2" indent="-120014" algn="l" rtl="0">
              <a:spcBef>
                <a:spcPts val="360"/>
              </a:spcBef>
              <a:spcAft>
                <a:spcPts val="600"/>
              </a:spcAft>
              <a:buClr>
                <a:srgbClr val="1186C3"/>
              </a:buClr>
              <a:buSzPct val="145000"/>
              <a:buFont typeface="Arial"/>
              <a:buChar char="•"/>
              <a:defRPr sz="1800" b="0" i="0" u="none" strike="noStrike" cap="none">
                <a:solidFill>
                  <a:schemeClr val="dk1"/>
                </a:solidFill>
                <a:latin typeface="Corbel"/>
                <a:ea typeface="Corbel"/>
                <a:cs typeface="Corbel"/>
                <a:sym typeface="Corbel"/>
              </a:defRPr>
            </a:lvl3pPr>
            <a:lvl4pPr marL="1543050" marR="0" lvl="3" indent="-24130" algn="l" rtl="0">
              <a:spcBef>
                <a:spcPts val="320"/>
              </a:spcBef>
              <a:spcAft>
                <a:spcPts val="600"/>
              </a:spcAft>
              <a:buClr>
                <a:srgbClr val="1186C3"/>
              </a:buClr>
              <a:buSzPct val="145000"/>
              <a:buFont typeface="Arial"/>
              <a:buChar char="•"/>
              <a:defRPr sz="1600" b="0" i="0" u="none" strike="noStrike" cap="none">
                <a:solidFill>
                  <a:schemeClr val="dk1"/>
                </a:solidFill>
                <a:latin typeface="Corbel"/>
                <a:ea typeface="Corbel"/>
                <a:cs typeface="Corbel"/>
                <a:sym typeface="Corbel"/>
              </a:defRPr>
            </a:lvl4pPr>
            <a:lvl5pPr marL="2000250" marR="0" lvl="4" indent="-42545" algn="l" rtl="0">
              <a:spcBef>
                <a:spcPts val="280"/>
              </a:spcBef>
              <a:spcAft>
                <a:spcPts val="600"/>
              </a:spcAft>
              <a:buClr>
                <a:srgbClr val="1186C3"/>
              </a:buClr>
              <a:buSzPct val="145000"/>
              <a:buFont typeface="Arial"/>
              <a:buChar char="•"/>
              <a:defRPr sz="1400" b="0" i="0" u="none" strike="noStrike" cap="none">
                <a:solidFill>
                  <a:schemeClr val="dk1"/>
                </a:solidFill>
                <a:latin typeface="Corbel"/>
                <a:ea typeface="Corbel"/>
                <a:cs typeface="Corbel"/>
                <a:sym typeface="Corbel"/>
              </a:defRPr>
            </a:lvl5pPr>
            <a:lvl6pPr marL="2514600" marR="0" lvl="5" indent="-99695" algn="l" rtl="0">
              <a:spcBef>
                <a:spcPts val="280"/>
              </a:spcBef>
              <a:spcAft>
                <a:spcPts val="600"/>
              </a:spcAft>
              <a:buClr>
                <a:srgbClr val="1186C3"/>
              </a:buClr>
              <a:buSzPct val="145000"/>
              <a:buFont typeface="Arial"/>
              <a:buChar char="•"/>
              <a:defRPr sz="1400" b="0" i="0" u="none" strike="noStrike" cap="none">
                <a:solidFill>
                  <a:schemeClr val="dk1"/>
                </a:solidFill>
                <a:latin typeface="Corbel"/>
                <a:ea typeface="Corbel"/>
                <a:cs typeface="Corbel"/>
                <a:sym typeface="Corbel"/>
              </a:defRPr>
            </a:lvl6pPr>
            <a:lvl7pPr marL="2971800" marR="0" lvl="6" indent="-99695" algn="l" rtl="0">
              <a:spcBef>
                <a:spcPts val="280"/>
              </a:spcBef>
              <a:spcAft>
                <a:spcPts val="600"/>
              </a:spcAft>
              <a:buClr>
                <a:srgbClr val="1186C3"/>
              </a:buClr>
              <a:buSzPct val="145000"/>
              <a:buFont typeface="Arial"/>
              <a:buChar char="•"/>
              <a:defRPr sz="1400" b="0" i="0" u="none" strike="noStrike" cap="none">
                <a:solidFill>
                  <a:schemeClr val="dk1"/>
                </a:solidFill>
                <a:latin typeface="Corbel"/>
                <a:ea typeface="Corbel"/>
                <a:cs typeface="Corbel"/>
                <a:sym typeface="Corbel"/>
              </a:defRPr>
            </a:lvl7pPr>
            <a:lvl8pPr marL="3429000" marR="0" lvl="7" indent="-99695" algn="l" rtl="0">
              <a:spcBef>
                <a:spcPts val="280"/>
              </a:spcBef>
              <a:spcAft>
                <a:spcPts val="600"/>
              </a:spcAft>
              <a:buClr>
                <a:srgbClr val="1186C3"/>
              </a:buClr>
              <a:buSzPct val="145000"/>
              <a:buFont typeface="Arial"/>
              <a:buChar char="•"/>
              <a:defRPr sz="1400" b="0" i="0" u="none" strike="noStrike" cap="none">
                <a:solidFill>
                  <a:schemeClr val="dk1"/>
                </a:solidFill>
                <a:latin typeface="Corbel"/>
                <a:ea typeface="Corbel"/>
                <a:cs typeface="Corbel"/>
                <a:sym typeface="Corbel"/>
              </a:defRPr>
            </a:lvl8pPr>
            <a:lvl9pPr marL="3886200" marR="0" lvl="8" indent="-99695" algn="l" rtl="0">
              <a:spcBef>
                <a:spcPts val="280"/>
              </a:spcBef>
              <a:spcAft>
                <a:spcPts val="600"/>
              </a:spcAft>
              <a:buClr>
                <a:srgbClr val="1186C3"/>
              </a:buClr>
              <a:buSzPct val="145000"/>
              <a:buFont typeface="Arial"/>
              <a:buChar char="•"/>
              <a:defRPr sz="1400" b="0" i="0" u="none" strike="noStrike" cap="none">
                <a:solidFill>
                  <a:schemeClr val="dk1"/>
                </a:solidFill>
                <a:latin typeface="Corbel"/>
                <a:ea typeface="Corbel"/>
                <a:cs typeface="Corbel"/>
                <a:sym typeface="Corbel"/>
              </a:defRPr>
            </a:lvl9pPr>
          </a:lstStyle>
          <a:p>
            <a:endParaRPr/>
          </a:p>
        </p:txBody>
      </p:sp>
      <p:sp>
        <p:nvSpPr>
          <p:cNvPr id="272" name="Shape 272"/>
          <p:cNvSpPr txBox="1">
            <a:spLocks noGrp="1"/>
          </p:cNvSpPr>
          <p:nvPr>
            <p:ph type="dt" idx="10"/>
          </p:nvPr>
        </p:nvSpPr>
        <p:spPr>
          <a:xfrm>
            <a:off x="9732656" y="5883275"/>
            <a:ext cx="1143000" cy="365100"/>
          </a:xfrm>
          <a:prstGeom prst="rect">
            <a:avLst/>
          </a:prstGeom>
          <a:noFill/>
          <a:ln>
            <a:noFill/>
          </a:ln>
        </p:spPr>
        <p:txBody>
          <a:bodyPr lIns="91425" tIns="91425" rIns="91425" bIns="91425" anchor="ctr" anchorCtr="0"/>
          <a:lstStyle>
            <a:lvl1pPr marL="0" marR="0" lvl="0" indent="0" algn="r" rtl="0">
              <a:spcBef>
                <a:spcPts val="0"/>
              </a:spcBef>
              <a:buNone/>
              <a:defRPr sz="1000" b="0" i="0">
                <a:solidFill>
                  <a:schemeClr val="dk1"/>
                </a:solidFill>
                <a:latin typeface="Corbel"/>
                <a:ea typeface="Corbel"/>
                <a:cs typeface="Corbel"/>
                <a:sym typeface="Corbel"/>
              </a:defRPr>
            </a:lvl1pPr>
            <a:lvl2pPr marL="457200" marR="0" lvl="1" indent="0" algn="l" rtl="0">
              <a:spcBef>
                <a:spcPts val="0"/>
              </a:spcBef>
              <a:buNone/>
              <a:defRPr sz="1800" b="0" i="0" u="none" strike="noStrike" cap="none">
                <a:solidFill>
                  <a:schemeClr val="dk1"/>
                </a:solidFill>
                <a:latin typeface="Corbel"/>
                <a:ea typeface="Corbel"/>
                <a:cs typeface="Corbel"/>
                <a:sym typeface="Corbel"/>
              </a:defRPr>
            </a:lvl2pPr>
            <a:lvl3pPr marL="914400" marR="0" lvl="2" indent="0" algn="l" rtl="0">
              <a:spcBef>
                <a:spcPts val="0"/>
              </a:spcBef>
              <a:buNone/>
              <a:defRPr sz="1800" b="0" i="0" u="none" strike="noStrike" cap="none">
                <a:solidFill>
                  <a:schemeClr val="dk1"/>
                </a:solidFill>
                <a:latin typeface="Corbel"/>
                <a:ea typeface="Corbel"/>
                <a:cs typeface="Corbel"/>
                <a:sym typeface="Corbel"/>
              </a:defRPr>
            </a:lvl3pPr>
            <a:lvl4pPr marL="1371600" marR="0" lvl="3" indent="0" algn="l" rtl="0">
              <a:spcBef>
                <a:spcPts val="0"/>
              </a:spcBef>
              <a:buNone/>
              <a:defRPr sz="1800" b="0" i="0" u="none" strike="noStrike" cap="none">
                <a:solidFill>
                  <a:schemeClr val="dk1"/>
                </a:solidFill>
                <a:latin typeface="Corbel"/>
                <a:ea typeface="Corbel"/>
                <a:cs typeface="Corbel"/>
                <a:sym typeface="Corbel"/>
              </a:defRPr>
            </a:lvl4pPr>
            <a:lvl5pPr marL="1828800" marR="0" lvl="4" indent="0" algn="l" rtl="0">
              <a:spcBef>
                <a:spcPts val="0"/>
              </a:spcBef>
              <a:buNone/>
              <a:defRPr sz="1800" b="0" i="0" u="none" strike="noStrike" cap="none">
                <a:solidFill>
                  <a:schemeClr val="dk1"/>
                </a:solidFill>
                <a:latin typeface="Corbel"/>
                <a:ea typeface="Corbel"/>
                <a:cs typeface="Corbel"/>
                <a:sym typeface="Corbel"/>
              </a:defRPr>
            </a:lvl5pPr>
            <a:lvl6pPr marL="2286000" marR="0" lvl="5" indent="0" algn="l" rtl="0">
              <a:spcBef>
                <a:spcPts val="0"/>
              </a:spcBef>
              <a:buNone/>
              <a:defRPr sz="1800" b="0" i="0" u="none" strike="noStrike" cap="none">
                <a:solidFill>
                  <a:schemeClr val="dk1"/>
                </a:solidFill>
                <a:latin typeface="Corbel"/>
                <a:ea typeface="Corbel"/>
                <a:cs typeface="Corbel"/>
                <a:sym typeface="Corbel"/>
              </a:defRPr>
            </a:lvl6pPr>
            <a:lvl7pPr marL="2743200" marR="0" lvl="6" indent="0" algn="l" rtl="0">
              <a:spcBef>
                <a:spcPts val="0"/>
              </a:spcBef>
              <a:buNone/>
              <a:defRPr sz="1800" b="0" i="0" u="none" strike="noStrike" cap="none">
                <a:solidFill>
                  <a:schemeClr val="dk1"/>
                </a:solidFill>
                <a:latin typeface="Corbel"/>
                <a:ea typeface="Corbel"/>
                <a:cs typeface="Corbel"/>
                <a:sym typeface="Corbel"/>
              </a:defRPr>
            </a:lvl7pPr>
            <a:lvl8pPr marL="3200400" marR="0" lvl="7" indent="0" algn="l" rtl="0">
              <a:spcBef>
                <a:spcPts val="0"/>
              </a:spcBef>
              <a:buNone/>
              <a:defRPr sz="1800" b="0" i="0" u="none" strike="noStrike" cap="none">
                <a:solidFill>
                  <a:schemeClr val="dk1"/>
                </a:solidFill>
                <a:latin typeface="Corbel"/>
                <a:ea typeface="Corbel"/>
                <a:cs typeface="Corbel"/>
                <a:sym typeface="Corbel"/>
              </a:defRPr>
            </a:lvl8pPr>
            <a:lvl9pPr marL="3657600" marR="0" lvl="8" indent="0" algn="l" rtl="0">
              <a:spcBef>
                <a:spcPts val="0"/>
              </a:spcBef>
              <a:buNone/>
              <a:defRPr sz="1800" b="0" i="0" u="none" strike="noStrike" cap="none">
                <a:solidFill>
                  <a:schemeClr val="dk1"/>
                </a:solidFill>
                <a:latin typeface="Corbel"/>
                <a:ea typeface="Corbel"/>
                <a:cs typeface="Corbel"/>
                <a:sym typeface="Corbel"/>
              </a:defRPr>
            </a:lvl9pPr>
          </a:lstStyle>
          <a:p>
            <a:endParaRPr/>
          </a:p>
        </p:txBody>
      </p:sp>
      <p:sp>
        <p:nvSpPr>
          <p:cNvPr id="273" name="Shape 273"/>
          <p:cNvSpPr txBox="1">
            <a:spLocks noGrp="1"/>
          </p:cNvSpPr>
          <p:nvPr>
            <p:ph type="ftr" idx="11"/>
          </p:nvPr>
        </p:nvSpPr>
        <p:spPr>
          <a:xfrm>
            <a:off x="2572278" y="5883275"/>
            <a:ext cx="7084200" cy="365100"/>
          </a:xfrm>
          <a:prstGeom prst="rect">
            <a:avLst/>
          </a:prstGeom>
          <a:noFill/>
          <a:ln>
            <a:noFill/>
          </a:ln>
        </p:spPr>
        <p:txBody>
          <a:bodyPr lIns="91425" tIns="91425" rIns="91425" bIns="91425" anchor="ctr" anchorCtr="0"/>
          <a:lstStyle>
            <a:lvl1pPr marL="0" marR="0" lvl="0" indent="0" algn="l" rtl="0">
              <a:spcBef>
                <a:spcPts val="0"/>
              </a:spcBef>
              <a:buNone/>
              <a:defRPr sz="1000" b="0" i="0">
                <a:solidFill>
                  <a:schemeClr val="dk1"/>
                </a:solidFill>
                <a:latin typeface="Corbel"/>
                <a:ea typeface="Corbel"/>
                <a:cs typeface="Corbel"/>
                <a:sym typeface="Corbel"/>
              </a:defRPr>
            </a:lvl1pPr>
            <a:lvl2pPr marL="457200" marR="0" lvl="1" indent="0" algn="l" rtl="0">
              <a:spcBef>
                <a:spcPts val="0"/>
              </a:spcBef>
              <a:buNone/>
              <a:defRPr sz="1800" b="0" i="0" u="none" strike="noStrike" cap="none">
                <a:solidFill>
                  <a:schemeClr val="dk1"/>
                </a:solidFill>
                <a:latin typeface="Corbel"/>
                <a:ea typeface="Corbel"/>
                <a:cs typeface="Corbel"/>
                <a:sym typeface="Corbel"/>
              </a:defRPr>
            </a:lvl2pPr>
            <a:lvl3pPr marL="914400" marR="0" lvl="2" indent="0" algn="l" rtl="0">
              <a:spcBef>
                <a:spcPts val="0"/>
              </a:spcBef>
              <a:buNone/>
              <a:defRPr sz="1800" b="0" i="0" u="none" strike="noStrike" cap="none">
                <a:solidFill>
                  <a:schemeClr val="dk1"/>
                </a:solidFill>
                <a:latin typeface="Corbel"/>
                <a:ea typeface="Corbel"/>
                <a:cs typeface="Corbel"/>
                <a:sym typeface="Corbel"/>
              </a:defRPr>
            </a:lvl3pPr>
            <a:lvl4pPr marL="1371600" marR="0" lvl="3" indent="0" algn="l" rtl="0">
              <a:spcBef>
                <a:spcPts val="0"/>
              </a:spcBef>
              <a:buNone/>
              <a:defRPr sz="1800" b="0" i="0" u="none" strike="noStrike" cap="none">
                <a:solidFill>
                  <a:schemeClr val="dk1"/>
                </a:solidFill>
                <a:latin typeface="Corbel"/>
                <a:ea typeface="Corbel"/>
                <a:cs typeface="Corbel"/>
                <a:sym typeface="Corbel"/>
              </a:defRPr>
            </a:lvl4pPr>
            <a:lvl5pPr marL="1828800" marR="0" lvl="4" indent="0" algn="l" rtl="0">
              <a:spcBef>
                <a:spcPts val="0"/>
              </a:spcBef>
              <a:buNone/>
              <a:defRPr sz="1800" b="0" i="0" u="none" strike="noStrike" cap="none">
                <a:solidFill>
                  <a:schemeClr val="dk1"/>
                </a:solidFill>
                <a:latin typeface="Corbel"/>
                <a:ea typeface="Corbel"/>
                <a:cs typeface="Corbel"/>
                <a:sym typeface="Corbel"/>
              </a:defRPr>
            </a:lvl5pPr>
            <a:lvl6pPr marL="2286000" marR="0" lvl="5" indent="0" algn="l" rtl="0">
              <a:spcBef>
                <a:spcPts val="0"/>
              </a:spcBef>
              <a:buNone/>
              <a:defRPr sz="1800" b="0" i="0" u="none" strike="noStrike" cap="none">
                <a:solidFill>
                  <a:schemeClr val="dk1"/>
                </a:solidFill>
                <a:latin typeface="Corbel"/>
                <a:ea typeface="Corbel"/>
                <a:cs typeface="Corbel"/>
                <a:sym typeface="Corbel"/>
              </a:defRPr>
            </a:lvl6pPr>
            <a:lvl7pPr marL="2743200" marR="0" lvl="6" indent="0" algn="l" rtl="0">
              <a:spcBef>
                <a:spcPts val="0"/>
              </a:spcBef>
              <a:buNone/>
              <a:defRPr sz="1800" b="0" i="0" u="none" strike="noStrike" cap="none">
                <a:solidFill>
                  <a:schemeClr val="dk1"/>
                </a:solidFill>
                <a:latin typeface="Corbel"/>
                <a:ea typeface="Corbel"/>
                <a:cs typeface="Corbel"/>
                <a:sym typeface="Corbel"/>
              </a:defRPr>
            </a:lvl7pPr>
            <a:lvl8pPr marL="3200400" marR="0" lvl="7" indent="0" algn="l" rtl="0">
              <a:spcBef>
                <a:spcPts val="0"/>
              </a:spcBef>
              <a:buNone/>
              <a:defRPr sz="1800" b="0" i="0" u="none" strike="noStrike" cap="none">
                <a:solidFill>
                  <a:schemeClr val="dk1"/>
                </a:solidFill>
                <a:latin typeface="Corbel"/>
                <a:ea typeface="Corbel"/>
                <a:cs typeface="Corbel"/>
                <a:sym typeface="Corbel"/>
              </a:defRPr>
            </a:lvl8pPr>
            <a:lvl9pPr marL="3657600" marR="0" lvl="8" indent="0" algn="l" rtl="0">
              <a:spcBef>
                <a:spcPts val="0"/>
              </a:spcBef>
              <a:buNone/>
              <a:defRPr sz="1800" b="0" i="0" u="none" strike="noStrike" cap="none">
                <a:solidFill>
                  <a:schemeClr val="dk1"/>
                </a:solidFill>
                <a:latin typeface="Corbel"/>
                <a:ea typeface="Corbel"/>
                <a:cs typeface="Corbel"/>
                <a:sym typeface="Corbel"/>
              </a:defRPr>
            </a:lvl9pPr>
          </a:lstStyle>
          <a:p>
            <a:endParaRPr/>
          </a:p>
        </p:txBody>
      </p:sp>
      <p:sp>
        <p:nvSpPr>
          <p:cNvPr id="274" name="Shape 274"/>
          <p:cNvSpPr txBox="1">
            <a:spLocks noGrp="1"/>
          </p:cNvSpPr>
          <p:nvPr>
            <p:ph type="sldNum" idx="12"/>
          </p:nvPr>
        </p:nvSpPr>
        <p:spPr>
          <a:xfrm>
            <a:off x="10951856" y="5883275"/>
            <a:ext cx="551100" cy="36510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000" b="0" i="0">
                <a:solidFill>
                  <a:schemeClr val="dk1"/>
                </a:solidFill>
                <a:latin typeface="Corbel"/>
                <a:ea typeface="Corbel"/>
                <a:cs typeface="Corbel"/>
                <a:sym typeface="Corbel"/>
              </a:rPr>
              <a:t>‹#›</a:t>
            </a:fld>
            <a:endParaRPr lang="en-US" sz="1000" b="0" i="0">
              <a:solidFill>
                <a:schemeClr val="dk1"/>
              </a:solidFill>
              <a:latin typeface="Corbel"/>
              <a:ea typeface="Corbel"/>
              <a:cs typeface="Corbel"/>
              <a:sym typeface="Corbe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1484311" y="685800"/>
            <a:ext cx="10018712" cy="1752599"/>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1"/>
              </a:buClr>
              <a:buFont typeface="Corbel"/>
              <a:buNone/>
              <a:defRPr sz="4000" b="0" i="0" u="none" strike="noStrike" cap="none">
                <a:solidFill>
                  <a:schemeClr val="dk1"/>
                </a:solidFill>
                <a:latin typeface="Corbel"/>
                <a:ea typeface="Corbel"/>
                <a:cs typeface="Corbel"/>
                <a:sym typeface="Corbel"/>
              </a:defRPr>
            </a:lvl1pPr>
            <a:lvl2pPr marL="0" marR="0" lvl="1" indent="0" algn="l" rtl="0">
              <a:spcBef>
                <a:spcPts val="0"/>
              </a:spcBef>
              <a:buClr>
                <a:schemeClr val="dk2"/>
              </a:buClr>
              <a:buFont typeface="Arial"/>
              <a:buNone/>
              <a:defRPr sz="1800" b="0" i="0" u="none" strike="noStrike" cap="none">
                <a:solidFill>
                  <a:schemeClr val="dk2"/>
                </a:solidFill>
              </a:defRPr>
            </a:lvl2pPr>
            <a:lvl3pPr marL="0" marR="0" lvl="2" indent="0" algn="l" rtl="0">
              <a:spcBef>
                <a:spcPts val="0"/>
              </a:spcBef>
              <a:buClr>
                <a:schemeClr val="dk2"/>
              </a:buClr>
              <a:buFont typeface="Arial"/>
              <a:buNone/>
              <a:defRPr sz="1800" b="0" i="0" u="none" strike="noStrike" cap="none">
                <a:solidFill>
                  <a:schemeClr val="dk2"/>
                </a:solidFill>
              </a:defRPr>
            </a:lvl3pPr>
            <a:lvl4pPr marL="0" marR="0" lvl="3" indent="0" algn="l" rtl="0">
              <a:spcBef>
                <a:spcPts val="0"/>
              </a:spcBef>
              <a:buClr>
                <a:schemeClr val="dk2"/>
              </a:buClr>
              <a:buFont typeface="Arial"/>
              <a:buNone/>
              <a:defRPr sz="1800" b="0" i="0" u="none" strike="noStrike" cap="none">
                <a:solidFill>
                  <a:schemeClr val="dk2"/>
                </a:solidFill>
              </a:defRPr>
            </a:lvl4pPr>
            <a:lvl5pPr marL="0" marR="0" lvl="4" indent="0" algn="l" rtl="0">
              <a:spcBef>
                <a:spcPts val="0"/>
              </a:spcBef>
              <a:buClr>
                <a:schemeClr val="dk2"/>
              </a:buClr>
              <a:buFont typeface="Arial"/>
              <a:buNone/>
              <a:defRPr sz="1800" b="0" i="0" u="none" strike="noStrike" cap="none">
                <a:solidFill>
                  <a:schemeClr val="dk2"/>
                </a:solidFill>
              </a:defRPr>
            </a:lvl5pPr>
            <a:lvl6pPr marL="0" marR="0" lvl="5" indent="0" algn="l" rtl="0">
              <a:spcBef>
                <a:spcPts val="0"/>
              </a:spcBef>
              <a:buClr>
                <a:schemeClr val="dk2"/>
              </a:buClr>
              <a:buFont typeface="Arial"/>
              <a:buNone/>
              <a:defRPr sz="1800" b="0" i="0" u="none" strike="noStrike" cap="none">
                <a:solidFill>
                  <a:schemeClr val="dk2"/>
                </a:solidFill>
              </a:defRPr>
            </a:lvl6pPr>
            <a:lvl7pPr marL="0" marR="0" lvl="6" indent="0" algn="l" rtl="0">
              <a:spcBef>
                <a:spcPts val="0"/>
              </a:spcBef>
              <a:buClr>
                <a:schemeClr val="dk2"/>
              </a:buClr>
              <a:buFont typeface="Arial"/>
              <a:buNone/>
              <a:defRPr sz="1800" b="0" i="0" u="none" strike="noStrike" cap="none">
                <a:solidFill>
                  <a:schemeClr val="dk2"/>
                </a:solidFill>
              </a:defRPr>
            </a:lvl7pPr>
            <a:lvl8pPr marL="0" marR="0" lvl="7" indent="0" algn="l" rtl="0">
              <a:spcBef>
                <a:spcPts val="0"/>
              </a:spcBef>
              <a:buClr>
                <a:schemeClr val="dk2"/>
              </a:buClr>
              <a:buFont typeface="Arial"/>
              <a:buNone/>
              <a:defRPr sz="1800" b="0" i="0" u="none" strike="noStrike" cap="none">
                <a:solidFill>
                  <a:schemeClr val="dk2"/>
                </a:solidFill>
              </a:defRPr>
            </a:lvl8pPr>
            <a:lvl9pPr marL="0" marR="0" lvl="8" indent="0" algn="l" rtl="0">
              <a:spcBef>
                <a:spcPts val="0"/>
              </a:spcBef>
              <a:buClr>
                <a:schemeClr val="dk2"/>
              </a:buClr>
              <a:buFont typeface="Arial"/>
              <a:buNone/>
              <a:defRPr sz="1800" b="0" i="0" u="none" strike="noStrike" cap="none">
                <a:solidFill>
                  <a:schemeClr val="dk2"/>
                </a:solidFill>
              </a:defRPr>
            </a:lvl9pPr>
          </a:lstStyle>
          <a:p>
            <a:endParaRPr/>
          </a:p>
        </p:txBody>
      </p:sp>
      <p:sp>
        <p:nvSpPr>
          <p:cNvPr id="60" name="Shape 60"/>
          <p:cNvSpPr txBox="1">
            <a:spLocks noGrp="1"/>
          </p:cNvSpPr>
          <p:nvPr>
            <p:ph type="body" idx="1"/>
          </p:nvPr>
        </p:nvSpPr>
        <p:spPr>
          <a:xfrm>
            <a:off x="1484312" y="2666999"/>
            <a:ext cx="4895055" cy="3124199"/>
          </a:xfrm>
          <a:prstGeom prst="rect">
            <a:avLst/>
          </a:prstGeom>
          <a:noFill/>
          <a:ln>
            <a:noFill/>
          </a:ln>
        </p:spPr>
        <p:txBody>
          <a:bodyPr lIns="91425" tIns="91425" rIns="91425" bIns="91425" anchor="ctr" anchorCtr="0"/>
          <a:lstStyle>
            <a:lvl1pPr marL="285750" marR="0" lvl="0" indent="45084" algn="l" rtl="0">
              <a:lnSpc>
                <a:spcPct val="100000"/>
              </a:lnSpc>
              <a:spcBef>
                <a:spcPts val="360"/>
              </a:spcBef>
              <a:spcAft>
                <a:spcPts val="600"/>
              </a:spcAft>
              <a:buClr>
                <a:srgbClr val="1186C3"/>
              </a:buClr>
              <a:buSzPct val="145000"/>
              <a:buFont typeface="Arial"/>
              <a:buChar char="•"/>
              <a:defRPr sz="1800" b="0" i="0" u="none" strike="noStrike" cap="none">
                <a:solidFill>
                  <a:schemeClr val="dk1"/>
                </a:solidFill>
                <a:latin typeface="Corbel"/>
                <a:ea typeface="Corbel"/>
                <a:cs typeface="Corbel"/>
                <a:sym typeface="Corbel"/>
              </a:defRPr>
            </a:lvl1pPr>
            <a:lvl2pPr marL="742950" marR="0" lvl="1" indent="1269" algn="l" rtl="0">
              <a:lnSpc>
                <a:spcPct val="100000"/>
              </a:lnSpc>
              <a:spcBef>
                <a:spcPts val="320"/>
              </a:spcBef>
              <a:spcAft>
                <a:spcPts val="600"/>
              </a:spcAft>
              <a:buClr>
                <a:srgbClr val="1186C3"/>
              </a:buClr>
              <a:buSzPct val="145000"/>
              <a:buFont typeface="Arial"/>
              <a:buChar char="•"/>
              <a:defRPr sz="1600" b="0" i="0" u="none" strike="noStrike" cap="none">
                <a:solidFill>
                  <a:schemeClr val="dk1"/>
                </a:solidFill>
                <a:latin typeface="Corbel"/>
                <a:ea typeface="Corbel"/>
                <a:cs typeface="Corbel"/>
                <a:sym typeface="Corbel"/>
              </a:defRPr>
            </a:lvl2pPr>
            <a:lvl3pPr marL="1200150" marR="0" lvl="2" indent="-29844" algn="l" rtl="0">
              <a:lnSpc>
                <a:spcPct val="100000"/>
              </a:lnSpc>
              <a:spcBef>
                <a:spcPts val="280"/>
              </a:spcBef>
              <a:spcAft>
                <a:spcPts val="600"/>
              </a:spcAft>
              <a:buClr>
                <a:srgbClr val="1186C3"/>
              </a:buClr>
              <a:buSzPct val="145000"/>
              <a:buFont typeface="Arial"/>
              <a:buChar char="•"/>
              <a:defRPr sz="1400" b="0" i="0" u="none" strike="noStrike" cap="none">
                <a:solidFill>
                  <a:schemeClr val="dk1"/>
                </a:solidFill>
                <a:latin typeface="Corbel"/>
                <a:ea typeface="Corbel"/>
                <a:cs typeface="Corbel"/>
                <a:sym typeface="Corbel"/>
              </a:defRPr>
            </a:lvl3pPr>
            <a:lvl4pPr marL="1543050" marR="0" lvl="3" indent="40639" algn="l" rtl="0">
              <a:lnSpc>
                <a:spcPct val="100000"/>
              </a:lnSpc>
              <a:spcBef>
                <a:spcPts val="240"/>
              </a:spcBef>
              <a:spcAft>
                <a:spcPts val="600"/>
              </a:spcAft>
              <a:buClr>
                <a:srgbClr val="1186C3"/>
              </a:buClr>
              <a:buSzPct val="145000"/>
              <a:buFont typeface="Arial"/>
              <a:buChar char="•"/>
              <a:defRPr sz="1200" b="0" i="0" u="none" strike="noStrike" cap="none">
                <a:solidFill>
                  <a:schemeClr val="dk1"/>
                </a:solidFill>
                <a:latin typeface="Corbel"/>
                <a:ea typeface="Corbel"/>
                <a:cs typeface="Corbel"/>
                <a:sym typeface="Corbel"/>
              </a:defRPr>
            </a:lvl4pPr>
            <a:lvl5pPr marL="2000250" marR="0" lvl="4" indent="40639" algn="l" rtl="0">
              <a:lnSpc>
                <a:spcPct val="100000"/>
              </a:lnSpc>
              <a:spcBef>
                <a:spcPts val="240"/>
              </a:spcBef>
              <a:spcAft>
                <a:spcPts val="600"/>
              </a:spcAft>
              <a:buClr>
                <a:srgbClr val="1186C3"/>
              </a:buClr>
              <a:buSzPct val="145000"/>
              <a:buFont typeface="Arial"/>
              <a:buChar char="•"/>
              <a:defRPr sz="1200" b="0" i="0" u="none" strike="noStrike" cap="none">
                <a:solidFill>
                  <a:schemeClr val="dk1"/>
                </a:solidFill>
                <a:latin typeface="Corbel"/>
                <a:ea typeface="Corbel"/>
                <a:cs typeface="Corbel"/>
                <a:sym typeface="Corbel"/>
              </a:defRPr>
            </a:lvl5pPr>
            <a:lvl6pPr marL="2514600" marR="0" lvl="5" indent="-16510" algn="l" rtl="0">
              <a:lnSpc>
                <a:spcPct val="100000"/>
              </a:lnSpc>
              <a:spcBef>
                <a:spcPts val="240"/>
              </a:spcBef>
              <a:spcAft>
                <a:spcPts val="600"/>
              </a:spcAft>
              <a:buClr>
                <a:srgbClr val="1186C3"/>
              </a:buClr>
              <a:buSzPct val="145000"/>
              <a:buFont typeface="Arial"/>
              <a:buChar char="•"/>
              <a:defRPr sz="1200" b="0" i="0" u="none" strike="noStrike" cap="none">
                <a:solidFill>
                  <a:schemeClr val="dk1"/>
                </a:solidFill>
                <a:latin typeface="Corbel"/>
                <a:ea typeface="Corbel"/>
                <a:cs typeface="Corbel"/>
                <a:sym typeface="Corbel"/>
              </a:defRPr>
            </a:lvl6pPr>
            <a:lvl7pPr marL="2971800" marR="0" lvl="6" indent="-16510" algn="l" rtl="0">
              <a:lnSpc>
                <a:spcPct val="100000"/>
              </a:lnSpc>
              <a:spcBef>
                <a:spcPts val="240"/>
              </a:spcBef>
              <a:spcAft>
                <a:spcPts val="600"/>
              </a:spcAft>
              <a:buClr>
                <a:srgbClr val="1186C3"/>
              </a:buClr>
              <a:buSzPct val="145000"/>
              <a:buFont typeface="Arial"/>
              <a:buChar char="•"/>
              <a:defRPr sz="1200" b="0" i="0" u="none" strike="noStrike" cap="none">
                <a:solidFill>
                  <a:schemeClr val="dk1"/>
                </a:solidFill>
                <a:latin typeface="Corbel"/>
                <a:ea typeface="Corbel"/>
                <a:cs typeface="Corbel"/>
                <a:sym typeface="Corbel"/>
              </a:defRPr>
            </a:lvl7pPr>
            <a:lvl8pPr marL="3429000" marR="0" lvl="7" indent="-16509" algn="l" rtl="0">
              <a:lnSpc>
                <a:spcPct val="100000"/>
              </a:lnSpc>
              <a:spcBef>
                <a:spcPts val="240"/>
              </a:spcBef>
              <a:spcAft>
                <a:spcPts val="600"/>
              </a:spcAft>
              <a:buClr>
                <a:srgbClr val="1186C3"/>
              </a:buClr>
              <a:buSzPct val="145000"/>
              <a:buFont typeface="Arial"/>
              <a:buChar char="•"/>
              <a:defRPr sz="1200" b="0" i="0" u="none" strike="noStrike" cap="none">
                <a:solidFill>
                  <a:schemeClr val="dk1"/>
                </a:solidFill>
                <a:latin typeface="Corbel"/>
                <a:ea typeface="Corbel"/>
                <a:cs typeface="Corbel"/>
                <a:sym typeface="Corbel"/>
              </a:defRPr>
            </a:lvl8pPr>
            <a:lvl9pPr marL="3886200" marR="0" lvl="8" indent="-16509" algn="l" rtl="0">
              <a:lnSpc>
                <a:spcPct val="100000"/>
              </a:lnSpc>
              <a:spcBef>
                <a:spcPts val="240"/>
              </a:spcBef>
              <a:spcAft>
                <a:spcPts val="600"/>
              </a:spcAft>
              <a:buClr>
                <a:srgbClr val="1186C3"/>
              </a:buClr>
              <a:buSzPct val="145000"/>
              <a:buFont typeface="Arial"/>
              <a:buChar char="•"/>
              <a:defRPr sz="1200" b="0" i="0" u="none" strike="noStrike" cap="none">
                <a:solidFill>
                  <a:schemeClr val="dk1"/>
                </a:solidFill>
                <a:latin typeface="Corbel"/>
                <a:ea typeface="Corbel"/>
                <a:cs typeface="Corbel"/>
                <a:sym typeface="Corbel"/>
              </a:defRPr>
            </a:lvl9pPr>
          </a:lstStyle>
          <a:p>
            <a:endParaRPr/>
          </a:p>
        </p:txBody>
      </p:sp>
      <p:sp>
        <p:nvSpPr>
          <p:cNvPr id="61" name="Shape 61"/>
          <p:cNvSpPr txBox="1">
            <a:spLocks noGrp="1"/>
          </p:cNvSpPr>
          <p:nvPr>
            <p:ph type="body" idx="2"/>
          </p:nvPr>
        </p:nvSpPr>
        <p:spPr>
          <a:xfrm>
            <a:off x="6607967" y="2667000"/>
            <a:ext cx="4895056" cy="3124199"/>
          </a:xfrm>
          <a:prstGeom prst="rect">
            <a:avLst/>
          </a:prstGeom>
          <a:noFill/>
          <a:ln>
            <a:noFill/>
          </a:ln>
        </p:spPr>
        <p:txBody>
          <a:bodyPr lIns="91425" tIns="91425" rIns="91425" bIns="91425" anchor="ctr" anchorCtr="0"/>
          <a:lstStyle>
            <a:lvl1pPr marL="285750" marR="0" lvl="0" indent="45084" algn="l" rtl="0">
              <a:lnSpc>
                <a:spcPct val="100000"/>
              </a:lnSpc>
              <a:spcBef>
                <a:spcPts val="360"/>
              </a:spcBef>
              <a:spcAft>
                <a:spcPts val="600"/>
              </a:spcAft>
              <a:buClr>
                <a:srgbClr val="1186C3"/>
              </a:buClr>
              <a:buSzPct val="145000"/>
              <a:buFont typeface="Arial"/>
              <a:buChar char="•"/>
              <a:defRPr sz="1800" b="0" i="0" u="none" strike="noStrike" cap="none">
                <a:solidFill>
                  <a:schemeClr val="dk1"/>
                </a:solidFill>
                <a:latin typeface="Corbel"/>
                <a:ea typeface="Corbel"/>
                <a:cs typeface="Corbel"/>
                <a:sym typeface="Corbel"/>
              </a:defRPr>
            </a:lvl1pPr>
            <a:lvl2pPr marL="742950" marR="0" lvl="1" indent="1269" algn="l" rtl="0">
              <a:lnSpc>
                <a:spcPct val="100000"/>
              </a:lnSpc>
              <a:spcBef>
                <a:spcPts val="320"/>
              </a:spcBef>
              <a:spcAft>
                <a:spcPts val="600"/>
              </a:spcAft>
              <a:buClr>
                <a:srgbClr val="1186C3"/>
              </a:buClr>
              <a:buSzPct val="145000"/>
              <a:buFont typeface="Arial"/>
              <a:buChar char="•"/>
              <a:defRPr sz="1600" b="0" i="0" u="none" strike="noStrike" cap="none">
                <a:solidFill>
                  <a:schemeClr val="dk1"/>
                </a:solidFill>
                <a:latin typeface="Corbel"/>
                <a:ea typeface="Corbel"/>
                <a:cs typeface="Corbel"/>
                <a:sym typeface="Corbel"/>
              </a:defRPr>
            </a:lvl2pPr>
            <a:lvl3pPr marL="1200150" marR="0" lvl="2" indent="-29844" algn="l" rtl="0">
              <a:lnSpc>
                <a:spcPct val="100000"/>
              </a:lnSpc>
              <a:spcBef>
                <a:spcPts val="280"/>
              </a:spcBef>
              <a:spcAft>
                <a:spcPts val="600"/>
              </a:spcAft>
              <a:buClr>
                <a:srgbClr val="1186C3"/>
              </a:buClr>
              <a:buSzPct val="145000"/>
              <a:buFont typeface="Arial"/>
              <a:buChar char="•"/>
              <a:defRPr sz="1400" b="0" i="0" u="none" strike="noStrike" cap="none">
                <a:solidFill>
                  <a:schemeClr val="dk1"/>
                </a:solidFill>
                <a:latin typeface="Corbel"/>
                <a:ea typeface="Corbel"/>
                <a:cs typeface="Corbel"/>
                <a:sym typeface="Corbel"/>
              </a:defRPr>
            </a:lvl3pPr>
            <a:lvl4pPr marL="1543050" marR="0" lvl="3" indent="40639" algn="l" rtl="0">
              <a:lnSpc>
                <a:spcPct val="100000"/>
              </a:lnSpc>
              <a:spcBef>
                <a:spcPts val="240"/>
              </a:spcBef>
              <a:spcAft>
                <a:spcPts val="600"/>
              </a:spcAft>
              <a:buClr>
                <a:srgbClr val="1186C3"/>
              </a:buClr>
              <a:buSzPct val="145000"/>
              <a:buFont typeface="Arial"/>
              <a:buChar char="•"/>
              <a:defRPr sz="1200" b="0" i="0" u="none" strike="noStrike" cap="none">
                <a:solidFill>
                  <a:schemeClr val="dk1"/>
                </a:solidFill>
                <a:latin typeface="Corbel"/>
                <a:ea typeface="Corbel"/>
                <a:cs typeface="Corbel"/>
                <a:sym typeface="Corbel"/>
              </a:defRPr>
            </a:lvl4pPr>
            <a:lvl5pPr marL="2000250" marR="0" lvl="4" indent="40639" algn="l" rtl="0">
              <a:lnSpc>
                <a:spcPct val="100000"/>
              </a:lnSpc>
              <a:spcBef>
                <a:spcPts val="240"/>
              </a:spcBef>
              <a:spcAft>
                <a:spcPts val="600"/>
              </a:spcAft>
              <a:buClr>
                <a:srgbClr val="1186C3"/>
              </a:buClr>
              <a:buSzPct val="145000"/>
              <a:buFont typeface="Arial"/>
              <a:buChar char="•"/>
              <a:defRPr sz="1200" b="0" i="0" u="none" strike="noStrike" cap="none">
                <a:solidFill>
                  <a:schemeClr val="dk1"/>
                </a:solidFill>
                <a:latin typeface="Corbel"/>
                <a:ea typeface="Corbel"/>
                <a:cs typeface="Corbel"/>
                <a:sym typeface="Corbel"/>
              </a:defRPr>
            </a:lvl5pPr>
            <a:lvl6pPr marL="2514600" marR="0" lvl="5" indent="-16510" algn="l" rtl="0">
              <a:lnSpc>
                <a:spcPct val="100000"/>
              </a:lnSpc>
              <a:spcBef>
                <a:spcPts val="240"/>
              </a:spcBef>
              <a:spcAft>
                <a:spcPts val="600"/>
              </a:spcAft>
              <a:buClr>
                <a:srgbClr val="1186C3"/>
              </a:buClr>
              <a:buSzPct val="145000"/>
              <a:buFont typeface="Arial"/>
              <a:buChar char="•"/>
              <a:defRPr sz="1200" b="0" i="0" u="none" strike="noStrike" cap="none">
                <a:solidFill>
                  <a:schemeClr val="dk1"/>
                </a:solidFill>
                <a:latin typeface="Corbel"/>
                <a:ea typeface="Corbel"/>
                <a:cs typeface="Corbel"/>
                <a:sym typeface="Corbel"/>
              </a:defRPr>
            </a:lvl6pPr>
            <a:lvl7pPr marL="2971800" marR="0" lvl="6" indent="-16510" algn="l" rtl="0">
              <a:lnSpc>
                <a:spcPct val="100000"/>
              </a:lnSpc>
              <a:spcBef>
                <a:spcPts val="240"/>
              </a:spcBef>
              <a:spcAft>
                <a:spcPts val="600"/>
              </a:spcAft>
              <a:buClr>
                <a:srgbClr val="1186C3"/>
              </a:buClr>
              <a:buSzPct val="145000"/>
              <a:buFont typeface="Arial"/>
              <a:buChar char="•"/>
              <a:defRPr sz="1200" b="0" i="0" u="none" strike="noStrike" cap="none">
                <a:solidFill>
                  <a:schemeClr val="dk1"/>
                </a:solidFill>
                <a:latin typeface="Corbel"/>
                <a:ea typeface="Corbel"/>
                <a:cs typeface="Corbel"/>
                <a:sym typeface="Corbel"/>
              </a:defRPr>
            </a:lvl7pPr>
            <a:lvl8pPr marL="3429000" marR="0" lvl="7" indent="-16509" algn="l" rtl="0">
              <a:lnSpc>
                <a:spcPct val="100000"/>
              </a:lnSpc>
              <a:spcBef>
                <a:spcPts val="240"/>
              </a:spcBef>
              <a:spcAft>
                <a:spcPts val="600"/>
              </a:spcAft>
              <a:buClr>
                <a:srgbClr val="1186C3"/>
              </a:buClr>
              <a:buSzPct val="145000"/>
              <a:buFont typeface="Arial"/>
              <a:buChar char="•"/>
              <a:defRPr sz="1200" b="0" i="0" u="none" strike="noStrike" cap="none">
                <a:solidFill>
                  <a:schemeClr val="dk1"/>
                </a:solidFill>
                <a:latin typeface="Corbel"/>
                <a:ea typeface="Corbel"/>
                <a:cs typeface="Corbel"/>
                <a:sym typeface="Corbel"/>
              </a:defRPr>
            </a:lvl8pPr>
            <a:lvl9pPr marL="3886200" marR="0" lvl="8" indent="-16509" algn="l" rtl="0">
              <a:lnSpc>
                <a:spcPct val="100000"/>
              </a:lnSpc>
              <a:spcBef>
                <a:spcPts val="240"/>
              </a:spcBef>
              <a:spcAft>
                <a:spcPts val="600"/>
              </a:spcAft>
              <a:buClr>
                <a:srgbClr val="1186C3"/>
              </a:buClr>
              <a:buSzPct val="145000"/>
              <a:buFont typeface="Arial"/>
              <a:buChar char="•"/>
              <a:defRPr sz="1200" b="0" i="0" u="none" strike="noStrike" cap="none">
                <a:solidFill>
                  <a:schemeClr val="dk1"/>
                </a:solidFill>
                <a:latin typeface="Corbel"/>
                <a:ea typeface="Corbel"/>
                <a:cs typeface="Corbel"/>
                <a:sym typeface="Corbel"/>
              </a:defRPr>
            </a:lvl9pPr>
          </a:lstStyle>
          <a:p>
            <a:endParaRPr/>
          </a:p>
        </p:txBody>
      </p:sp>
      <p:sp>
        <p:nvSpPr>
          <p:cNvPr id="62" name="Shape 62"/>
          <p:cNvSpPr txBox="1">
            <a:spLocks noGrp="1"/>
          </p:cNvSpPr>
          <p:nvPr>
            <p:ph type="dt" idx="10"/>
          </p:nvPr>
        </p:nvSpPr>
        <p:spPr>
          <a:xfrm>
            <a:off x="9732656" y="5883275"/>
            <a:ext cx="1143000" cy="365125"/>
          </a:xfrm>
          <a:prstGeom prst="rect">
            <a:avLst/>
          </a:prstGeom>
          <a:noFill/>
          <a:ln>
            <a:noFill/>
          </a:ln>
        </p:spPr>
        <p:txBody>
          <a:bodyPr lIns="91425" tIns="91425" rIns="91425" bIns="91425" anchor="ctr" anchorCtr="0"/>
          <a:lstStyle>
            <a:lvl1pPr marL="0" marR="0" lvl="0" indent="0" algn="r" rtl="0">
              <a:lnSpc>
                <a:spcPct val="100000"/>
              </a:lnSpc>
              <a:spcBef>
                <a:spcPts val="0"/>
              </a:spcBef>
              <a:spcAft>
                <a:spcPts val="0"/>
              </a:spcAft>
              <a:buClr>
                <a:schemeClr val="dk1"/>
              </a:buClr>
              <a:buFont typeface="Corbel"/>
              <a:buNone/>
              <a:defRPr sz="1000" b="0" i="0" u="none" strike="noStrike" cap="none">
                <a:solidFill>
                  <a:schemeClr val="dk1"/>
                </a:solidFill>
                <a:latin typeface="Corbel"/>
                <a:ea typeface="Corbel"/>
                <a:cs typeface="Corbel"/>
                <a:sym typeface="Corbel"/>
              </a:defRPr>
            </a:lvl1pPr>
            <a:lvl2pPr marL="457200" marR="0" lvl="1"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2pPr>
            <a:lvl3pPr marL="914400" marR="0" lvl="2"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3pPr>
            <a:lvl4pPr marL="1371600" marR="0" lvl="3"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4pPr>
            <a:lvl5pPr marL="1828800" marR="0" lvl="4"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5pPr>
            <a:lvl6pPr marL="2286000" marR="0" lvl="5"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6pPr>
            <a:lvl7pPr marL="2743200" marR="0" lvl="6"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7pPr>
            <a:lvl8pPr marL="3200400" marR="0" lvl="7"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8pPr>
            <a:lvl9pPr marL="3657600" marR="0" lvl="8"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9pPr>
          </a:lstStyle>
          <a:p>
            <a:endParaRPr/>
          </a:p>
        </p:txBody>
      </p:sp>
      <p:sp>
        <p:nvSpPr>
          <p:cNvPr id="63" name="Shape 63"/>
          <p:cNvSpPr txBox="1">
            <a:spLocks noGrp="1"/>
          </p:cNvSpPr>
          <p:nvPr>
            <p:ph type="ftr" idx="11"/>
          </p:nvPr>
        </p:nvSpPr>
        <p:spPr>
          <a:xfrm>
            <a:off x="2572277" y="5883275"/>
            <a:ext cx="7084176"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chemeClr val="dk1"/>
              </a:buClr>
              <a:buFont typeface="Corbel"/>
              <a:buNone/>
              <a:defRPr sz="1000" b="0" i="0" u="none" strike="noStrike" cap="none">
                <a:solidFill>
                  <a:schemeClr val="dk1"/>
                </a:solidFill>
                <a:latin typeface="Corbel"/>
                <a:ea typeface="Corbel"/>
                <a:cs typeface="Corbel"/>
                <a:sym typeface="Corbel"/>
              </a:defRPr>
            </a:lvl1pPr>
            <a:lvl2pPr marL="457200" marR="0" lvl="1"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2pPr>
            <a:lvl3pPr marL="914400" marR="0" lvl="2"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3pPr>
            <a:lvl4pPr marL="1371600" marR="0" lvl="3"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4pPr>
            <a:lvl5pPr marL="1828800" marR="0" lvl="4"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5pPr>
            <a:lvl6pPr marL="2286000" marR="0" lvl="5"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6pPr>
            <a:lvl7pPr marL="2743200" marR="0" lvl="6"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7pPr>
            <a:lvl8pPr marL="3200400" marR="0" lvl="7"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8pPr>
            <a:lvl9pPr marL="3657600" marR="0" lvl="8"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9pPr>
          </a:lstStyle>
          <a:p>
            <a:endParaRPr/>
          </a:p>
        </p:txBody>
      </p:sp>
      <p:sp>
        <p:nvSpPr>
          <p:cNvPr id="64" name="Shape 64"/>
          <p:cNvSpPr txBox="1">
            <a:spLocks noGrp="1"/>
          </p:cNvSpPr>
          <p:nvPr>
            <p:ph type="sldNum" idx="12"/>
          </p:nvPr>
        </p:nvSpPr>
        <p:spPr>
          <a:xfrm>
            <a:off x="10951856" y="5883275"/>
            <a:ext cx="551166"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chemeClr val="dk1"/>
              </a:buClr>
              <a:buSzPct val="25000"/>
              <a:buFont typeface="Corbel"/>
              <a:buNone/>
            </a:pPr>
            <a:fld id="{00000000-1234-1234-1234-123412341234}" type="slidenum">
              <a:rPr lang="en-US" sz="1000" b="0" i="0" u="none" strike="noStrike" cap="none">
                <a:solidFill>
                  <a:schemeClr val="dk1"/>
                </a:solidFill>
                <a:latin typeface="Corbel"/>
                <a:ea typeface="Corbel"/>
                <a:cs typeface="Corbel"/>
                <a:sym typeface="Corbel"/>
              </a:rPr>
              <a:t>‹#›</a:t>
            </a:fld>
            <a:endParaRPr lang="en-US" sz="1000" b="0" i="0" u="none" strike="noStrike" cap="none">
              <a:solidFill>
                <a:schemeClr val="dk1"/>
              </a:solidFill>
              <a:latin typeface="Corbel"/>
              <a:ea typeface="Corbel"/>
              <a:cs typeface="Corbel"/>
              <a:sym typeface="Corbe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1484311" y="685800"/>
            <a:ext cx="10018712" cy="1752599"/>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1"/>
              </a:buClr>
              <a:buFont typeface="Corbel"/>
              <a:buNone/>
              <a:defRPr sz="4000" b="0" i="0" u="none" strike="noStrike" cap="none">
                <a:solidFill>
                  <a:schemeClr val="dk1"/>
                </a:solidFill>
                <a:latin typeface="Corbel"/>
                <a:ea typeface="Corbel"/>
                <a:cs typeface="Corbel"/>
                <a:sym typeface="Corbel"/>
              </a:defRPr>
            </a:lvl1pPr>
            <a:lvl2pPr marL="0" marR="0" lvl="1" indent="0" algn="l" rtl="0">
              <a:spcBef>
                <a:spcPts val="0"/>
              </a:spcBef>
              <a:buClr>
                <a:schemeClr val="dk2"/>
              </a:buClr>
              <a:buFont typeface="Arial"/>
              <a:buNone/>
              <a:defRPr sz="1800" b="0" i="0" u="none" strike="noStrike" cap="none">
                <a:solidFill>
                  <a:schemeClr val="dk2"/>
                </a:solidFill>
              </a:defRPr>
            </a:lvl2pPr>
            <a:lvl3pPr marL="0" marR="0" lvl="2" indent="0" algn="l" rtl="0">
              <a:spcBef>
                <a:spcPts val="0"/>
              </a:spcBef>
              <a:buClr>
                <a:schemeClr val="dk2"/>
              </a:buClr>
              <a:buFont typeface="Arial"/>
              <a:buNone/>
              <a:defRPr sz="1800" b="0" i="0" u="none" strike="noStrike" cap="none">
                <a:solidFill>
                  <a:schemeClr val="dk2"/>
                </a:solidFill>
              </a:defRPr>
            </a:lvl3pPr>
            <a:lvl4pPr marL="0" marR="0" lvl="3" indent="0" algn="l" rtl="0">
              <a:spcBef>
                <a:spcPts val="0"/>
              </a:spcBef>
              <a:buClr>
                <a:schemeClr val="dk2"/>
              </a:buClr>
              <a:buFont typeface="Arial"/>
              <a:buNone/>
              <a:defRPr sz="1800" b="0" i="0" u="none" strike="noStrike" cap="none">
                <a:solidFill>
                  <a:schemeClr val="dk2"/>
                </a:solidFill>
              </a:defRPr>
            </a:lvl4pPr>
            <a:lvl5pPr marL="0" marR="0" lvl="4" indent="0" algn="l" rtl="0">
              <a:spcBef>
                <a:spcPts val="0"/>
              </a:spcBef>
              <a:buClr>
                <a:schemeClr val="dk2"/>
              </a:buClr>
              <a:buFont typeface="Arial"/>
              <a:buNone/>
              <a:defRPr sz="1800" b="0" i="0" u="none" strike="noStrike" cap="none">
                <a:solidFill>
                  <a:schemeClr val="dk2"/>
                </a:solidFill>
              </a:defRPr>
            </a:lvl5pPr>
            <a:lvl6pPr marL="0" marR="0" lvl="5" indent="0" algn="l" rtl="0">
              <a:spcBef>
                <a:spcPts val="0"/>
              </a:spcBef>
              <a:buClr>
                <a:schemeClr val="dk2"/>
              </a:buClr>
              <a:buFont typeface="Arial"/>
              <a:buNone/>
              <a:defRPr sz="1800" b="0" i="0" u="none" strike="noStrike" cap="none">
                <a:solidFill>
                  <a:schemeClr val="dk2"/>
                </a:solidFill>
              </a:defRPr>
            </a:lvl6pPr>
            <a:lvl7pPr marL="0" marR="0" lvl="6" indent="0" algn="l" rtl="0">
              <a:spcBef>
                <a:spcPts val="0"/>
              </a:spcBef>
              <a:buClr>
                <a:schemeClr val="dk2"/>
              </a:buClr>
              <a:buFont typeface="Arial"/>
              <a:buNone/>
              <a:defRPr sz="1800" b="0" i="0" u="none" strike="noStrike" cap="none">
                <a:solidFill>
                  <a:schemeClr val="dk2"/>
                </a:solidFill>
              </a:defRPr>
            </a:lvl7pPr>
            <a:lvl8pPr marL="0" marR="0" lvl="7" indent="0" algn="l" rtl="0">
              <a:spcBef>
                <a:spcPts val="0"/>
              </a:spcBef>
              <a:buClr>
                <a:schemeClr val="dk2"/>
              </a:buClr>
              <a:buFont typeface="Arial"/>
              <a:buNone/>
              <a:defRPr sz="1800" b="0" i="0" u="none" strike="noStrike" cap="none">
                <a:solidFill>
                  <a:schemeClr val="dk2"/>
                </a:solidFill>
              </a:defRPr>
            </a:lvl8pPr>
            <a:lvl9pPr marL="0" marR="0" lvl="8" indent="0" algn="l" rtl="0">
              <a:spcBef>
                <a:spcPts val="0"/>
              </a:spcBef>
              <a:buClr>
                <a:schemeClr val="dk2"/>
              </a:buClr>
              <a:buFont typeface="Arial"/>
              <a:buNone/>
              <a:defRPr sz="1800" b="0" i="0" u="none" strike="noStrike" cap="none">
                <a:solidFill>
                  <a:schemeClr val="dk2"/>
                </a:solidFill>
              </a:defRPr>
            </a:lvl9pPr>
          </a:lstStyle>
          <a:p>
            <a:endParaRPr/>
          </a:p>
        </p:txBody>
      </p:sp>
      <p:sp>
        <p:nvSpPr>
          <p:cNvPr id="67" name="Shape 67"/>
          <p:cNvSpPr txBox="1">
            <a:spLocks noGrp="1"/>
          </p:cNvSpPr>
          <p:nvPr>
            <p:ph type="body" idx="1"/>
          </p:nvPr>
        </p:nvSpPr>
        <p:spPr>
          <a:xfrm>
            <a:off x="1772177" y="2658533"/>
            <a:ext cx="4607187" cy="576262"/>
          </a:xfrm>
          <a:prstGeom prst="rect">
            <a:avLst/>
          </a:prstGeom>
          <a:noFill/>
          <a:ln>
            <a:noFill/>
          </a:ln>
        </p:spPr>
        <p:txBody>
          <a:bodyPr lIns="91425" tIns="91425" rIns="91425" bIns="91425" anchor="b" anchorCtr="0"/>
          <a:lstStyle>
            <a:lvl1pPr marL="0" marR="0" lvl="0" indent="0" algn="l" rtl="0">
              <a:lnSpc>
                <a:spcPct val="100000"/>
              </a:lnSpc>
              <a:spcBef>
                <a:spcPts val="560"/>
              </a:spcBef>
              <a:spcAft>
                <a:spcPts val="600"/>
              </a:spcAft>
              <a:buClr>
                <a:srgbClr val="1186C3"/>
              </a:buClr>
              <a:buFont typeface="Arial"/>
              <a:buNone/>
              <a:defRPr sz="2800" b="0" i="0" u="none" strike="noStrike" cap="none">
                <a:solidFill>
                  <a:srgbClr val="1186C3"/>
                </a:solidFill>
                <a:latin typeface="Corbel"/>
                <a:ea typeface="Corbel"/>
                <a:cs typeface="Corbel"/>
                <a:sym typeface="Corbel"/>
              </a:defRPr>
            </a:lvl1pPr>
            <a:lvl2pPr marL="457200" marR="0" lvl="1" indent="0" algn="l" rtl="0">
              <a:lnSpc>
                <a:spcPct val="100000"/>
              </a:lnSpc>
              <a:spcBef>
                <a:spcPts val="400"/>
              </a:spcBef>
              <a:spcAft>
                <a:spcPts val="600"/>
              </a:spcAft>
              <a:buClr>
                <a:srgbClr val="1186C3"/>
              </a:buClr>
              <a:buFont typeface="Arial"/>
              <a:buNone/>
              <a:defRPr sz="2000" b="1" i="0" u="none" strike="noStrike" cap="none">
                <a:solidFill>
                  <a:schemeClr val="dk1"/>
                </a:solidFill>
                <a:latin typeface="Corbel"/>
                <a:ea typeface="Corbel"/>
                <a:cs typeface="Corbel"/>
                <a:sym typeface="Corbel"/>
              </a:defRPr>
            </a:lvl2pPr>
            <a:lvl3pPr marL="914400" marR="0" lvl="2" indent="0" algn="l" rtl="0">
              <a:lnSpc>
                <a:spcPct val="100000"/>
              </a:lnSpc>
              <a:spcBef>
                <a:spcPts val="360"/>
              </a:spcBef>
              <a:spcAft>
                <a:spcPts val="600"/>
              </a:spcAft>
              <a:buClr>
                <a:srgbClr val="1186C3"/>
              </a:buClr>
              <a:buFont typeface="Arial"/>
              <a:buNone/>
              <a:defRPr sz="1800" b="1" i="0" u="none" strike="noStrike" cap="none">
                <a:solidFill>
                  <a:schemeClr val="dk1"/>
                </a:solidFill>
                <a:latin typeface="Corbel"/>
                <a:ea typeface="Corbel"/>
                <a:cs typeface="Corbel"/>
                <a:sym typeface="Corbel"/>
              </a:defRPr>
            </a:lvl3pPr>
            <a:lvl4pPr marL="1371600" marR="0" lvl="3" indent="0" algn="l" rtl="0">
              <a:lnSpc>
                <a:spcPct val="100000"/>
              </a:lnSpc>
              <a:spcBef>
                <a:spcPts val="320"/>
              </a:spcBef>
              <a:spcAft>
                <a:spcPts val="600"/>
              </a:spcAft>
              <a:buClr>
                <a:srgbClr val="1186C3"/>
              </a:buClr>
              <a:buFont typeface="Arial"/>
              <a:buNone/>
              <a:defRPr sz="1600" b="1" i="0" u="none" strike="noStrike" cap="none">
                <a:solidFill>
                  <a:schemeClr val="dk1"/>
                </a:solidFill>
                <a:latin typeface="Corbel"/>
                <a:ea typeface="Corbel"/>
                <a:cs typeface="Corbel"/>
                <a:sym typeface="Corbel"/>
              </a:defRPr>
            </a:lvl4pPr>
            <a:lvl5pPr marL="1828800" marR="0" lvl="4" indent="0" algn="l" rtl="0">
              <a:lnSpc>
                <a:spcPct val="100000"/>
              </a:lnSpc>
              <a:spcBef>
                <a:spcPts val="320"/>
              </a:spcBef>
              <a:spcAft>
                <a:spcPts val="600"/>
              </a:spcAft>
              <a:buClr>
                <a:srgbClr val="1186C3"/>
              </a:buClr>
              <a:buFont typeface="Arial"/>
              <a:buNone/>
              <a:defRPr sz="1600" b="1" i="0" u="none" strike="noStrike" cap="none">
                <a:solidFill>
                  <a:schemeClr val="dk1"/>
                </a:solidFill>
                <a:latin typeface="Corbel"/>
                <a:ea typeface="Corbel"/>
                <a:cs typeface="Corbel"/>
                <a:sym typeface="Corbel"/>
              </a:defRPr>
            </a:lvl5pPr>
            <a:lvl6pPr marL="2286000" marR="0" lvl="5" indent="0" algn="l" rtl="0">
              <a:lnSpc>
                <a:spcPct val="100000"/>
              </a:lnSpc>
              <a:spcBef>
                <a:spcPts val="320"/>
              </a:spcBef>
              <a:spcAft>
                <a:spcPts val="600"/>
              </a:spcAft>
              <a:buClr>
                <a:srgbClr val="1186C3"/>
              </a:buClr>
              <a:buFont typeface="Arial"/>
              <a:buNone/>
              <a:defRPr sz="1600" b="1" i="0" u="none" strike="noStrike" cap="none">
                <a:solidFill>
                  <a:schemeClr val="dk1"/>
                </a:solidFill>
                <a:latin typeface="Corbel"/>
                <a:ea typeface="Corbel"/>
                <a:cs typeface="Corbel"/>
                <a:sym typeface="Corbel"/>
              </a:defRPr>
            </a:lvl6pPr>
            <a:lvl7pPr marL="2743200" marR="0" lvl="6" indent="0" algn="l" rtl="0">
              <a:lnSpc>
                <a:spcPct val="100000"/>
              </a:lnSpc>
              <a:spcBef>
                <a:spcPts val="320"/>
              </a:spcBef>
              <a:spcAft>
                <a:spcPts val="600"/>
              </a:spcAft>
              <a:buClr>
                <a:srgbClr val="1186C3"/>
              </a:buClr>
              <a:buFont typeface="Arial"/>
              <a:buNone/>
              <a:defRPr sz="1600" b="1" i="0" u="none" strike="noStrike" cap="none">
                <a:solidFill>
                  <a:schemeClr val="dk1"/>
                </a:solidFill>
                <a:latin typeface="Corbel"/>
                <a:ea typeface="Corbel"/>
                <a:cs typeface="Corbel"/>
                <a:sym typeface="Corbel"/>
              </a:defRPr>
            </a:lvl7pPr>
            <a:lvl8pPr marL="3200400" marR="0" lvl="7" indent="0" algn="l" rtl="0">
              <a:lnSpc>
                <a:spcPct val="100000"/>
              </a:lnSpc>
              <a:spcBef>
                <a:spcPts val="320"/>
              </a:spcBef>
              <a:spcAft>
                <a:spcPts val="600"/>
              </a:spcAft>
              <a:buClr>
                <a:srgbClr val="1186C3"/>
              </a:buClr>
              <a:buFont typeface="Arial"/>
              <a:buNone/>
              <a:defRPr sz="1600" b="1" i="0" u="none" strike="noStrike" cap="none">
                <a:solidFill>
                  <a:schemeClr val="dk1"/>
                </a:solidFill>
                <a:latin typeface="Corbel"/>
                <a:ea typeface="Corbel"/>
                <a:cs typeface="Corbel"/>
                <a:sym typeface="Corbel"/>
              </a:defRPr>
            </a:lvl8pPr>
            <a:lvl9pPr marL="3657600" marR="0" lvl="8" indent="0" algn="l" rtl="0">
              <a:lnSpc>
                <a:spcPct val="100000"/>
              </a:lnSpc>
              <a:spcBef>
                <a:spcPts val="320"/>
              </a:spcBef>
              <a:spcAft>
                <a:spcPts val="600"/>
              </a:spcAft>
              <a:buClr>
                <a:srgbClr val="1186C3"/>
              </a:buClr>
              <a:buFont typeface="Arial"/>
              <a:buNone/>
              <a:defRPr sz="1600" b="1" i="0" u="none" strike="noStrike" cap="none">
                <a:solidFill>
                  <a:schemeClr val="dk1"/>
                </a:solidFill>
                <a:latin typeface="Corbel"/>
                <a:ea typeface="Corbel"/>
                <a:cs typeface="Corbel"/>
                <a:sym typeface="Corbel"/>
              </a:defRPr>
            </a:lvl9pPr>
          </a:lstStyle>
          <a:p>
            <a:endParaRPr/>
          </a:p>
        </p:txBody>
      </p:sp>
      <p:sp>
        <p:nvSpPr>
          <p:cNvPr id="68" name="Shape 68"/>
          <p:cNvSpPr txBox="1">
            <a:spLocks noGrp="1"/>
          </p:cNvSpPr>
          <p:nvPr>
            <p:ph type="body" idx="2"/>
          </p:nvPr>
        </p:nvSpPr>
        <p:spPr>
          <a:xfrm>
            <a:off x="1484311" y="3335337"/>
            <a:ext cx="4895056" cy="2455862"/>
          </a:xfrm>
          <a:prstGeom prst="rect">
            <a:avLst/>
          </a:prstGeom>
          <a:noFill/>
          <a:ln>
            <a:noFill/>
          </a:ln>
        </p:spPr>
        <p:txBody>
          <a:bodyPr lIns="91425" tIns="91425" rIns="91425" bIns="91425" anchor="t" anchorCtr="0"/>
          <a:lstStyle>
            <a:lvl1pPr marL="285750" marR="0" lvl="0" indent="45084" algn="l" rtl="0">
              <a:lnSpc>
                <a:spcPct val="100000"/>
              </a:lnSpc>
              <a:spcBef>
                <a:spcPts val="360"/>
              </a:spcBef>
              <a:spcAft>
                <a:spcPts val="600"/>
              </a:spcAft>
              <a:buClr>
                <a:srgbClr val="1186C3"/>
              </a:buClr>
              <a:buSzPct val="145000"/>
              <a:buFont typeface="Arial"/>
              <a:buChar char="•"/>
              <a:defRPr sz="1800" b="0" i="0" u="none" strike="noStrike" cap="none">
                <a:solidFill>
                  <a:schemeClr val="dk1"/>
                </a:solidFill>
                <a:latin typeface="Corbel"/>
                <a:ea typeface="Corbel"/>
                <a:cs typeface="Corbel"/>
                <a:sym typeface="Corbel"/>
              </a:defRPr>
            </a:lvl1pPr>
            <a:lvl2pPr marL="742950" marR="0" lvl="1" indent="1269" algn="l" rtl="0">
              <a:lnSpc>
                <a:spcPct val="100000"/>
              </a:lnSpc>
              <a:spcBef>
                <a:spcPts val="320"/>
              </a:spcBef>
              <a:spcAft>
                <a:spcPts val="600"/>
              </a:spcAft>
              <a:buClr>
                <a:srgbClr val="1186C3"/>
              </a:buClr>
              <a:buSzPct val="145000"/>
              <a:buFont typeface="Arial"/>
              <a:buChar char="•"/>
              <a:defRPr sz="1600" b="0" i="0" u="none" strike="noStrike" cap="none">
                <a:solidFill>
                  <a:schemeClr val="dk1"/>
                </a:solidFill>
                <a:latin typeface="Corbel"/>
                <a:ea typeface="Corbel"/>
                <a:cs typeface="Corbel"/>
                <a:sym typeface="Corbel"/>
              </a:defRPr>
            </a:lvl2pPr>
            <a:lvl3pPr marL="1200150" marR="0" lvl="2" indent="-29844" algn="l" rtl="0">
              <a:lnSpc>
                <a:spcPct val="100000"/>
              </a:lnSpc>
              <a:spcBef>
                <a:spcPts val="280"/>
              </a:spcBef>
              <a:spcAft>
                <a:spcPts val="600"/>
              </a:spcAft>
              <a:buClr>
                <a:srgbClr val="1186C3"/>
              </a:buClr>
              <a:buSzPct val="145000"/>
              <a:buFont typeface="Arial"/>
              <a:buChar char="•"/>
              <a:defRPr sz="1400" b="0" i="0" u="none" strike="noStrike" cap="none">
                <a:solidFill>
                  <a:schemeClr val="dk1"/>
                </a:solidFill>
                <a:latin typeface="Corbel"/>
                <a:ea typeface="Corbel"/>
                <a:cs typeface="Corbel"/>
                <a:sym typeface="Corbel"/>
              </a:defRPr>
            </a:lvl3pPr>
            <a:lvl4pPr marL="1543050" marR="0" lvl="3" indent="40639" algn="l" rtl="0">
              <a:lnSpc>
                <a:spcPct val="100000"/>
              </a:lnSpc>
              <a:spcBef>
                <a:spcPts val="240"/>
              </a:spcBef>
              <a:spcAft>
                <a:spcPts val="600"/>
              </a:spcAft>
              <a:buClr>
                <a:srgbClr val="1186C3"/>
              </a:buClr>
              <a:buSzPct val="145000"/>
              <a:buFont typeface="Arial"/>
              <a:buChar char="•"/>
              <a:defRPr sz="1200" b="0" i="0" u="none" strike="noStrike" cap="none">
                <a:solidFill>
                  <a:schemeClr val="dk1"/>
                </a:solidFill>
                <a:latin typeface="Corbel"/>
                <a:ea typeface="Corbel"/>
                <a:cs typeface="Corbel"/>
                <a:sym typeface="Corbel"/>
              </a:defRPr>
            </a:lvl4pPr>
            <a:lvl5pPr marL="2000250" marR="0" lvl="4" indent="40639" algn="l" rtl="0">
              <a:lnSpc>
                <a:spcPct val="100000"/>
              </a:lnSpc>
              <a:spcBef>
                <a:spcPts val="240"/>
              </a:spcBef>
              <a:spcAft>
                <a:spcPts val="600"/>
              </a:spcAft>
              <a:buClr>
                <a:srgbClr val="1186C3"/>
              </a:buClr>
              <a:buSzPct val="145000"/>
              <a:buFont typeface="Arial"/>
              <a:buChar char="•"/>
              <a:defRPr sz="1200" b="0" i="0" u="none" strike="noStrike" cap="none">
                <a:solidFill>
                  <a:schemeClr val="dk1"/>
                </a:solidFill>
                <a:latin typeface="Corbel"/>
                <a:ea typeface="Corbel"/>
                <a:cs typeface="Corbel"/>
                <a:sym typeface="Corbel"/>
              </a:defRPr>
            </a:lvl5pPr>
            <a:lvl6pPr marL="2514600" marR="0" lvl="5" indent="-16510" algn="l" rtl="0">
              <a:lnSpc>
                <a:spcPct val="100000"/>
              </a:lnSpc>
              <a:spcBef>
                <a:spcPts val="240"/>
              </a:spcBef>
              <a:spcAft>
                <a:spcPts val="600"/>
              </a:spcAft>
              <a:buClr>
                <a:srgbClr val="1186C3"/>
              </a:buClr>
              <a:buSzPct val="145000"/>
              <a:buFont typeface="Arial"/>
              <a:buChar char="•"/>
              <a:defRPr sz="1200" b="0" i="0" u="none" strike="noStrike" cap="none">
                <a:solidFill>
                  <a:schemeClr val="dk1"/>
                </a:solidFill>
                <a:latin typeface="Corbel"/>
                <a:ea typeface="Corbel"/>
                <a:cs typeface="Corbel"/>
                <a:sym typeface="Corbel"/>
              </a:defRPr>
            </a:lvl6pPr>
            <a:lvl7pPr marL="2971800" marR="0" lvl="6" indent="-16510" algn="l" rtl="0">
              <a:lnSpc>
                <a:spcPct val="100000"/>
              </a:lnSpc>
              <a:spcBef>
                <a:spcPts val="240"/>
              </a:spcBef>
              <a:spcAft>
                <a:spcPts val="600"/>
              </a:spcAft>
              <a:buClr>
                <a:srgbClr val="1186C3"/>
              </a:buClr>
              <a:buSzPct val="145000"/>
              <a:buFont typeface="Arial"/>
              <a:buChar char="•"/>
              <a:defRPr sz="1200" b="0" i="0" u="none" strike="noStrike" cap="none">
                <a:solidFill>
                  <a:schemeClr val="dk1"/>
                </a:solidFill>
                <a:latin typeface="Corbel"/>
                <a:ea typeface="Corbel"/>
                <a:cs typeface="Corbel"/>
                <a:sym typeface="Corbel"/>
              </a:defRPr>
            </a:lvl7pPr>
            <a:lvl8pPr marL="3429000" marR="0" lvl="7" indent="-16509" algn="l" rtl="0">
              <a:lnSpc>
                <a:spcPct val="100000"/>
              </a:lnSpc>
              <a:spcBef>
                <a:spcPts val="240"/>
              </a:spcBef>
              <a:spcAft>
                <a:spcPts val="600"/>
              </a:spcAft>
              <a:buClr>
                <a:srgbClr val="1186C3"/>
              </a:buClr>
              <a:buSzPct val="145000"/>
              <a:buFont typeface="Arial"/>
              <a:buChar char="•"/>
              <a:defRPr sz="1200" b="0" i="0" u="none" strike="noStrike" cap="none">
                <a:solidFill>
                  <a:schemeClr val="dk1"/>
                </a:solidFill>
                <a:latin typeface="Corbel"/>
                <a:ea typeface="Corbel"/>
                <a:cs typeface="Corbel"/>
                <a:sym typeface="Corbel"/>
              </a:defRPr>
            </a:lvl8pPr>
            <a:lvl9pPr marL="3886200" marR="0" lvl="8" indent="-16509" algn="l" rtl="0">
              <a:lnSpc>
                <a:spcPct val="100000"/>
              </a:lnSpc>
              <a:spcBef>
                <a:spcPts val="240"/>
              </a:spcBef>
              <a:spcAft>
                <a:spcPts val="600"/>
              </a:spcAft>
              <a:buClr>
                <a:srgbClr val="1186C3"/>
              </a:buClr>
              <a:buSzPct val="145000"/>
              <a:buFont typeface="Arial"/>
              <a:buChar char="•"/>
              <a:defRPr sz="1200" b="0" i="0" u="none" strike="noStrike" cap="none">
                <a:solidFill>
                  <a:schemeClr val="dk1"/>
                </a:solidFill>
                <a:latin typeface="Corbel"/>
                <a:ea typeface="Corbel"/>
                <a:cs typeface="Corbel"/>
                <a:sym typeface="Corbel"/>
              </a:defRPr>
            </a:lvl9pPr>
          </a:lstStyle>
          <a:p>
            <a:endParaRPr/>
          </a:p>
        </p:txBody>
      </p:sp>
      <p:sp>
        <p:nvSpPr>
          <p:cNvPr id="69" name="Shape 69"/>
          <p:cNvSpPr txBox="1">
            <a:spLocks noGrp="1"/>
          </p:cNvSpPr>
          <p:nvPr>
            <p:ph type="body" idx="3"/>
          </p:nvPr>
        </p:nvSpPr>
        <p:spPr>
          <a:xfrm>
            <a:off x="6880485" y="2667000"/>
            <a:ext cx="4622535" cy="576262"/>
          </a:xfrm>
          <a:prstGeom prst="rect">
            <a:avLst/>
          </a:prstGeom>
          <a:noFill/>
          <a:ln>
            <a:noFill/>
          </a:ln>
        </p:spPr>
        <p:txBody>
          <a:bodyPr lIns="91425" tIns="91425" rIns="91425" bIns="91425" anchor="b" anchorCtr="0"/>
          <a:lstStyle>
            <a:lvl1pPr marL="0" marR="0" lvl="0" indent="0" algn="l" rtl="0">
              <a:lnSpc>
                <a:spcPct val="100000"/>
              </a:lnSpc>
              <a:spcBef>
                <a:spcPts val="560"/>
              </a:spcBef>
              <a:spcAft>
                <a:spcPts val="600"/>
              </a:spcAft>
              <a:buClr>
                <a:srgbClr val="1186C3"/>
              </a:buClr>
              <a:buFont typeface="Arial"/>
              <a:buNone/>
              <a:defRPr sz="2800" b="0" i="0" u="none" strike="noStrike" cap="none">
                <a:solidFill>
                  <a:srgbClr val="1186C3"/>
                </a:solidFill>
                <a:latin typeface="Corbel"/>
                <a:ea typeface="Corbel"/>
                <a:cs typeface="Corbel"/>
                <a:sym typeface="Corbel"/>
              </a:defRPr>
            </a:lvl1pPr>
            <a:lvl2pPr marL="457200" marR="0" lvl="1" indent="0" algn="l" rtl="0">
              <a:lnSpc>
                <a:spcPct val="100000"/>
              </a:lnSpc>
              <a:spcBef>
                <a:spcPts val="400"/>
              </a:spcBef>
              <a:spcAft>
                <a:spcPts val="600"/>
              </a:spcAft>
              <a:buClr>
                <a:srgbClr val="1186C3"/>
              </a:buClr>
              <a:buFont typeface="Arial"/>
              <a:buNone/>
              <a:defRPr sz="2000" b="1" i="0" u="none" strike="noStrike" cap="none">
                <a:solidFill>
                  <a:schemeClr val="dk1"/>
                </a:solidFill>
                <a:latin typeface="Corbel"/>
                <a:ea typeface="Corbel"/>
                <a:cs typeface="Corbel"/>
                <a:sym typeface="Corbel"/>
              </a:defRPr>
            </a:lvl2pPr>
            <a:lvl3pPr marL="914400" marR="0" lvl="2" indent="0" algn="l" rtl="0">
              <a:lnSpc>
                <a:spcPct val="100000"/>
              </a:lnSpc>
              <a:spcBef>
                <a:spcPts val="360"/>
              </a:spcBef>
              <a:spcAft>
                <a:spcPts val="600"/>
              </a:spcAft>
              <a:buClr>
                <a:srgbClr val="1186C3"/>
              </a:buClr>
              <a:buFont typeface="Arial"/>
              <a:buNone/>
              <a:defRPr sz="1800" b="1" i="0" u="none" strike="noStrike" cap="none">
                <a:solidFill>
                  <a:schemeClr val="dk1"/>
                </a:solidFill>
                <a:latin typeface="Corbel"/>
                <a:ea typeface="Corbel"/>
                <a:cs typeface="Corbel"/>
                <a:sym typeface="Corbel"/>
              </a:defRPr>
            </a:lvl3pPr>
            <a:lvl4pPr marL="1371600" marR="0" lvl="3" indent="0" algn="l" rtl="0">
              <a:lnSpc>
                <a:spcPct val="100000"/>
              </a:lnSpc>
              <a:spcBef>
                <a:spcPts val="320"/>
              </a:spcBef>
              <a:spcAft>
                <a:spcPts val="600"/>
              </a:spcAft>
              <a:buClr>
                <a:srgbClr val="1186C3"/>
              </a:buClr>
              <a:buFont typeface="Arial"/>
              <a:buNone/>
              <a:defRPr sz="1600" b="1" i="0" u="none" strike="noStrike" cap="none">
                <a:solidFill>
                  <a:schemeClr val="dk1"/>
                </a:solidFill>
                <a:latin typeface="Corbel"/>
                <a:ea typeface="Corbel"/>
                <a:cs typeface="Corbel"/>
                <a:sym typeface="Corbel"/>
              </a:defRPr>
            </a:lvl4pPr>
            <a:lvl5pPr marL="1828800" marR="0" lvl="4" indent="0" algn="l" rtl="0">
              <a:lnSpc>
                <a:spcPct val="100000"/>
              </a:lnSpc>
              <a:spcBef>
                <a:spcPts val="320"/>
              </a:spcBef>
              <a:spcAft>
                <a:spcPts val="600"/>
              </a:spcAft>
              <a:buClr>
                <a:srgbClr val="1186C3"/>
              </a:buClr>
              <a:buFont typeface="Arial"/>
              <a:buNone/>
              <a:defRPr sz="1600" b="1" i="0" u="none" strike="noStrike" cap="none">
                <a:solidFill>
                  <a:schemeClr val="dk1"/>
                </a:solidFill>
                <a:latin typeface="Corbel"/>
                <a:ea typeface="Corbel"/>
                <a:cs typeface="Corbel"/>
                <a:sym typeface="Corbel"/>
              </a:defRPr>
            </a:lvl5pPr>
            <a:lvl6pPr marL="2286000" marR="0" lvl="5" indent="0" algn="l" rtl="0">
              <a:lnSpc>
                <a:spcPct val="100000"/>
              </a:lnSpc>
              <a:spcBef>
                <a:spcPts val="320"/>
              </a:spcBef>
              <a:spcAft>
                <a:spcPts val="600"/>
              </a:spcAft>
              <a:buClr>
                <a:srgbClr val="1186C3"/>
              </a:buClr>
              <a:buFont typeface="Arial"/>
              <a:buNone/>
              <a:defRPr sz="1600" b="1" i="0" u="none" strike="noStrike" cap="none">
                <a:solidFill>
                  <a:schemeClr val="dk1"/>
                </a:solidFill>
                <a:latin typeface="Corbel"/>
                <a:ea typeface="Corbel"/>
                <a:cs typeface="Corbel"/>
                <a:sym typeface="Corbel"/>
              </a:defRPr>
            </a:lvl6pPr>
            <a:lvl7pPr marL="2743200" marR="0" lvl="6" indent="0" algn="l" rtl="0">
              <a:lnSpc>
                <a:spcPct val="100000"/>
              </a:lnSpc>
              <a:spcBef>
                <a:spcPts val="320"/>
              </a:spcBef>
              <a:spcAft>
                <a:spcPts val="600"/>
              </a:spcAft>
              <a:buClr>
                <a:srgbClr val="1186C3"/>
              </a:buClr>
              <a:buFont typeface="Arial"/>
              <a:buNone/>
              <a:defRPr sz="1600" b="1" i="0" u="none" strike="noStrike" cap="none">
                <a:solidFill>
                  <a:schemeClr val="dk1"/>
                </a:solidFill>
                <a:latin typeface="Corbel"/>
                <a:ea typeface="Corbel"/>
                <a:cs typeface="Corbel"/>
                <a:sym typeface="Corbel"/>
              </a:defRPr>
            </a:lvl7pPr>
            <a:lvl8pPr marL="3200400" marR="0" lvl="7" indent="0" algn="l" rtl="0">
              <a:lnSpc>
                <a:spcPct val="100000"/>
              </a:lnSpc>
              <a:spcBef>
                <a:spcPts val="320"/>
              </a:spcBef>
              <a:spcAft>
                <a:spcPts val="600"/>
              </a:spcAft>
              <a:buClr>
                <a:srgbClr val="1186C3"/>
              </a:buClr>
              <a:buFont typeface="Arial"/>
              <a:buNone/>
              <a:defRPr sz="1600" b="1" i="0" u="none" strike="noStrike" cap="none">
                <a:solidFill>
                  <a:schemeClr val="dk1"/>
                </a:solidFill>
                <a:latin typeface="Corbel"/>
                <a:ea typeface="Corbel"/>
                <a:cs typeface="Corbel"/>
                <a:sym typeface="Corbel"/>
              </a:defRPr>
            </a:lvl8pPr>
            <a:lvl9pPr marL="3657600" marR="0" lvl="8" indent="0" algn="l" rtl="0">
              <a:lnSpc>
                <a:spcPct val="100000"/>
              </a:lnSpc>
              <a:spcBef>
                <a:spcPts val="320"/>
              </a:spcBef>
              <a:spcAft>
                <a:spcPts val="600"/>
              </a:spcAft>
              <a:buClr>
                <a:srgbClr val="1186C3"/>
              </a:buClr>
              <a:buFont typeface="Arial"/>
              <a:buNone/>
              <a:defRPr sz="1600" b="1" i="0" u="none" strike="noStrike" cap="none">
                <a:solidFill>
                  <a:schemeClr val="dk1"/>
                </a:solidFill>
                <a:latin typeface="Corbel"/>
                <a:ea typeface="Corbel"/>
                <a:cs typeface="Corbel"/>
                <a:sym typeface="Corbel"/>
              </a:defRPr>
            </a:lvl9pPr>
          </a:lstStyle>
          <a:p>
            <a:endParaRPr/>
          </a:p>
        </p:txBody>
      </p:sp>
      <p:sp>
        <p:nvSpPr>
          <p:cNvPr id="70" name="Shape 70"/>
          <p:cNvSpPr txBox="1">
            <a:spLocks noGrp="1"/>
          </p:cNvSpPr>
          <p:nvPr>
            <p:ph type="body" idx="4"/>
          </p:nvPr>
        </p:nvSpPr>
        <p:spPr>
          <a:xfrm>
            <a:off x="6607967" y="3335337"/>
            <a:ext cx="4895056" cy="2455862"/>
          </a:xfrm>
          <a:prstGeom prst="rect">
            <a:avLst/>
          </a:prstGeom>
          <a:noFill/>
          <a:ln>
            <a:noFill/>
          </a:ln>
        </p:spPr>
        <p:txBody>
          <a:bodyPr lIns="91425" tIns="91425" rIns="91425" bIns="91425" anchor="t" anchorCtr="0"/>
          <a:lstStyle>
            <a:lvl1pPr marL="285750" marR="0" lvl="0" indent="45084" algn="l" rtl="0">
              <a:lnSpc>
                <a:spcPct val="100000"/>
              </a:lnSpc>
              <a:spcBef>
                <a:spcPts val="360"/>
              </a:spcBef>
              <a:spcAft>
                <a:spcPts val="600"/>
              </a:spcAft>
              <a:buClr>
                <a:srgbClr val="1186C3"/>
              </a:buClr>
              <a:buSzPct val="145000"/>
              <a:buFont typeface="Arial"/>
              <a:buChar char="•"/>
              <a:defRPr sz="1800" b="0" i="0" u="none" strike="noStrike" cap="none">
                <a:solidFill>
                  <a:schemeClr val="dk1"/>
                </a:solidFill>
                <a:latin typeface="Corbel"/>
                <a:ea typeface="Corbel"/>
                <a:cs typeface="Corbel"/>
                <a:sym typeface="Corbel"/>
              </a:defRPr>
            </a:lvl1pPr>
            <a:lvl2pPr marL="742950" marR="0" lvl="1" indent="1269" algn="l" rtl="0">
              <a:lnSpc>
                <a:spcPct val="100000"/>
              </a:lnSpc>
              <a:spcBef>
                <a:spcPts val="320"/>
              </a:spcBef>
              <a:spcAft>
                <a:spcPts val="600"/>
              </a:spcAft>
              <a:buClr>
                <a:srgbClr val="1186C3"/>
              </a:buClr>
              <a:buSzPct val="145000"/>
              <a:buFont typeface="Arial"/>
              <a:buChar char="•"/>
              <a:defRPr sz="1600" b="0" i="0" u="none" strike="noStrike" cap="none">
                <a:solidFill>
                  <a:schemeClr val="dk1"/>
                </a:solidFill>
                <a:latin typeface="Corbel"/>
                <a:ea typeface="Corbel"/>
                <a:cs typeface="Corbel"/>
                <a:sym typeface="Corbel"/>
              </a:defRPr>
            </a:lvl2pPr>
            <a:lvl3pPr marL="1200150" marR="0" lvl="2" indent="-29844" algn="l" rtl="0">
              <a:lnSpc>
                <a:spcPct val="100000"/>
              </a:lnSpc>
              <a:spcBef>
                <a:spcPts val="280"/>
              </a:spcBef>
              <a:spcAft>
                <a:spcPts val="600"/>
              </a:spcAft>
              <a:buClr>
                <a:srgbClr val="1186C3"/>
              </a:buClr>
              <a:buSzPct val="145000"/>
              <a:buFont typeface="Arial"/>
              <a:buChar char="•"/>
              <a:defRPr sz="1400" b="0" i="0" u="none" strike="noStrike" cap="none">
                <a:solidFill>
                  <a:schemeClr val="dk1"/>
                </a:solidFill>
                <a:latin typeface="Corbel"/>
                <a:ea typeface="Corbel"/>
                <a:cs typeface="Corbel"/>
                <a:sym typeface="Corbel"/>
              </a:defRPr>
            </a:lvl3pPr>
            <a:lvl4pPr marL="1543050" marR="0" lvl="3" indent="40639" algn="l" rtl="0">
              <a:lnSpc>
                <a:spcPct val="100000"/>
              </a:lnSpc>
              <a:spcBef>
                <a:spcPts val="240"/>
              </a:spcBef>
              <a:spcAft>
                <a:spcPts val="600"/>
              </a:spcAft>
              <a:buClr>
                <a:srgbClr val="1186C3"/>
              </a:buClr>
              <a:buSzPct val="145000"/>
              <a:buFont typeface="Arial"/>
              <a:buChar char="•"/>
              <a:defRPr sz="1200" b="0" i="0" u="none" strike="noStrike" cap="none">
                <a:solidFill>
                  <a:schemeClr val="dk1"/>
                </a:solidFill>
                <a:latin typeface="Corbel"/>
                <a:ea typeface="Corbel"/>
                <a:cs typeface="Corbel"/>
                <a:sym typeface="Corbel"/>
              </a:defRPr>
            </a:lvl4pPr>
            <a:lvl5pPr marL="2000250" marR="0" lvl="4" indent="40639" algn="l" rtl="0">
              <a:lnSpc>
                <a:spcPct val="100000"/>
              </a:lnSpc>
              <a:spcBef>
                <a:spcPts val="240"/>
              </a:spcBef>
              <a:spcAft>
                <a:spcPts val="600"/>
              </a:spcAft>
              <a:buClr>
                <a:srgbClr val="1186C3"/>
              </a:buClr>
              <a:buSzPct val="145000"/>
              <a:buFont typeface="Arial"/>
              <a:buChar char="•"/>
              <a:defRPr sz="1200" b="0" i="0" u="none" strike="noStrike" cap="none">
                <a:solidFill>
                  <a:schemeClr val="dk1"/>
                </a:solidFill>
                <a:latin typeface="Corbel"/>
                <a:ea typeface="Corbel"/>
                <a:cs typeface="Corbel"/>
                <a:sym typeface="Corbel"/>
              </a:defRPr>
            </a:lvl5pPr>
            <a:lvl6pPr marL="2514600" marR="0" lvl="5" indent="-16510" algn="l" rtl="0">
              <a:lnSpc>
                <a:spcPct val="100000"/>
              </a:lnSpc>
              <a:spcBef>
                <a:spcPts val="240"/>
              </a:spcBef>
              <a:spcAft>
                <a:spcPts val="600"/>
              </a:spcAft>
              <a:buClr>
                <a:srgbClr val="1186C3"/>
              </a:buClr>
              <a:buSzPct val="145000"/>
              <a:buFont typeface="Arial"/>
              <a:buChar char="•"/>
              <a:defRPr sz="1200" b="0" i="0" u="none" strike="noStrike" cap="none">
                <a:solidFill>
                  <a:schemeClr val="dk1"/>
                </a:solidFill>
                <a:latin typeface="Corbel"/>
                <a:ea typeface="Corbel"/>
                <a:cs typeface="Corbel"/>
                <a:sym typeface="Corbel"/>
              </a:defRPr>
            </a:lvl6pPr>
            <a:lvl7pPr marL="2971800" marR="0" lvl="6" indent="-16510" algn="l" rtl="0">
              <a:lnSpc>
                <a:spcPct val="100000"/>
              </a:lnSpc>
              <a:spcBef>
                <a:spcPts val="240"/>
              </a:spcBef>
              <a:spcAft>
                <a:spcPts val="600"/>
              </a:spcAft>
              <a:buClr>
                <a:srgbClr val="1186C3"/>
              </a:buClr>
              <a:buSzPct val="145000"/>
              <a:buFont typeface="Arial"/>
              <a:buChar char="•"/>
              <a:defRPr sz="1200" b="0" i="0" u="none" strike="noStrike" cap="none">
                <a:solidFill>
                  <a:schemeClr val="dk1"/>
                </a:solidFill>
                <a:latin typeface="Corbel"/>
                <a:ea typeface="Corbel"/>
                <a:cs typeface="Corbel"/>
                <a:sym typeface="Corbel"/>
              </a:defRPr>
            </a:lvl7pPr>
            <a:lvl8pPr marL="3429000" marR="0" lvl="7" indent="-16509" algn="l" rtl="0">
              <a:lnSpc>
                <a:spcPct val="100000"/>
              </a:lnSpc>
              <a:spcBef>
                <a:spcPts val="240"/>
              </a:spcBef>
              <a:spcAft>
                <a:spcPts val="600"/>
              </a:spcAft>
              <a:buClr>
                <a:srgbClr val="1186C3"/>
              </a:buClr>
              <a:buSzPct val="145000"/>
              <a:buFont typeface="Arial"/>
              <a:buChar char="•"/>
              <a:defRPr sz="1200" b="0" i="0" u="none" strike="noStrike" cap="none">
                <a:solidFill>
                  <a:schemeClr val="dk1"/>
                </a:solidFill>
                <a:latin typeface="Corbel"/>
                <a:ea typeface="Corbel"/>
                <a:cs typeface="Corbel"/>
                <a:sym typeface="Corbel"/>
              </a:defRPr>
            </a:lvl8pPr>
            <a:lvl9pPr marL="3886200" marR="0" lvl="8" indent="-16509" algn="l" rtl="0">
              <a:lnSpc>
                <a:spcPct val="100000"/>
              </a:lnSpc>
              <a:spcBef>
                <a:spcPts val="240"/>
              </a:spcBef>
              <a:spcAft>
                <a:spcPts val="600"/>
              </a:spcAft>
              <a:buClr>
                <a:srgbClr val="1186C3"/>
              </a:buClr>
              <a:buSzPct val="145000"/>
              <a:buFont typeface="Arial"/>
              <a:buChar char="•"/>
              <a:defRPr sz="1200" b="0" i="0" u="none" strike="noStrike" cap="none">
                <a:solidFill>
                  <a:schemeClr val="dk1"/>
                </a:solidFill>
                <a:latin typeface="Corbel"/>
                <a:ea typeface="Corbel"/>
                <a:cs typeface="Corbel"/>
                <a:sym typeface="Corbel"/>
              </a:defRPr>
            </a:lvl9pPr>
          </a:lstStyle>
          <a:p>
            <a:endParaRPr/>
          </a:p>
        </p:txBody>
      </p:sp>
      <p:sp>
        <p:nvSpPr>
          <p:cNvPr id="71" name="Shape 71"/>
          <p:cNvSpPr txBox="1">
            <a:spLocks noGrp="1"/>
          </p:cNvSpPr>
          <p:nvPr>
            <p:ph type="dt" idx="10"/>
          </p:nvPr>
        </p:nvSpPr>
        <p:spPr>
          <a:xfrm>
            <a:off x="9732656" y="5883275"/>
            <a:ext cx="1143000" cy="365125"/>
          </a:xfrm>
          <a:prstGeom prst="rect">
            <a:avLst/>
          </a:prstGeom>
          <a:noFill/>
          <a:ln>
            <a:noFill/>
          </a:ln>
        </p:spPr>
        <p:txBody>
          <a:bodyPr lIns="91425" tIns="91425" rIns="91425" bIns="91425" anchor="ctr" anchorCtr="0"/>
          <a:lstStyle>
            <a:lvl1pPr marL="0" marR="0" lvl="0" indent="0" algn="r" rtl="0">
              <a:lnSpc>
                <a:spcPct val="100000"/>
              </a:lnSpc>
              <a:spcBef>
                <a:spcPts val="0"/>
              </a:spcBef>
              <a:spcAft>
                <a:spcPts val="0"/>
              </a:spcAft>
              <a:buClr>
                <a:schemeClr val="dk1"/>
              </a:buClr>
              <a:buFont typeface="Corbel"/>
              <a:buNone/>
              <a:defRPr sz="1000" b="0" i="0" u="none" strike="noStrike" cap="none">
                <a:solidFill>
                  <a:schemeClr val="dk1"/>
                </a:solidFill>
                <a:latin typeface="Corbel"/>
                <a:ea typeface="Corbel"/>
                <a:cs typeface="Corbel"/>
                <a:sym typeface="Corbel"/>
              </a:defRPr>
            </a:lvl1pPr>
            <a:lvl2pPr marL="457200" marR="0" lvl="1"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2pPr>
            <a:lvl3pPr marL="914400" marR="0" lvl="2"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3pPr>
            <a:lvl4pPr marL="1371600" marR="0" lvl="3"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4pPr>
            <a:lvl5pPr marL="1828800" marR="0" lvl="4"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5pPr>
            <a:lvl6pPr marL="2286000" marR="0" lvl="5"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6pPr>
            <a:lvl7pPr marL="2743200" marR="0" lvl="6"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7pPr>
            <a:lvl8pPr marL="3200400" marR="0" lvl="7"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8pPr>
            <a:lvl9pPr marL="3657600" marR="0" lvl="8"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9pPr>
          </a:lstStyle>
          <a:p>
            <a:endParaRPr/>
          </a:p>
        </p:txBody>
      </p:sp>
      <p:sp>
        <p:nvSpPr>
          <p:cNvPr id="72" name="Shape 72"/>
          <p:cNvSpPr txBox="1">
            <a:spLocks noGrp="1"/>
          </p:cNvSpPr>
          <p:nvPr>
            <p:ph type="ftr" idx="11"/>
          </p:nvPr>
        </p:nvSpPr>
        <p:spPr>
          <a:xfrm>
            <a:off x="2572277" y="5883275"/>
            <a:ext cx="7084176"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chemeClr val="dk1"/>
              </a:buClr>
              <a:buFont typeface="Corbel"/>
              <a:buNone/>
              <a:defRPr sz="1000" b="0" i="0" u="none" strike="noStrike" cap="none">
                <a:solidFill>
                  <a:schemeClr val="dk1"/>
                </a:solidFill>
                <a:latin typeface="Corbel"/>
                <a:ea typeface="Corbel"/>
                <a:cs typeface="Corbel"/>
                <a:sym typeface="Corbel"/>
              </a:defRPr>
            </a:lvl1pPr>
            <a:lvl2pPr marL="457200" marR="0" lvl="1"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2pPr>
            <a:lvl3pPr marL="914400" marR="0" lvl="2"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3pPr>
            <a:lvl4pPr marL="1371600" marR="0" lvl="3"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4pPr>
            <a:lvl5pPr marL="1828800" marR="0" lvl="4"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5pPr>
            <a:lvl6pPr marL="2286000" marR="0" lvl="5"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6pPr>
            <a:lvl7pPr marL="2743200" marR="0" lvl="6"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7pPr>
            <a:lvl8pPr marL="3200400" marR="0" lvl="7"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8pPr>
            <a:lvl9pPr marL="3657600" marR="0" lvl="8"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9pPr>
          </a:lstStyle>
          <a:p>
            <a:endParaRPr/>
          </a:p>
        </p:txBody>
      </p:sp>
      <p:sp>
        <p:nvSpPr>
          <p:cNvPr id="73" name="Shape 73"/>
          <p:cNvSpPr txBox="1">
            <a:spLocks noGrp="1"/>
          </p:cNvSpPr>
          <p:nvPr>
            <p:ph type="sldNum" idx="12"/>
          </p:nvPr>
        </p:nvSpPr>
        <p:spPr>
          <a:xfrm>
            <a:off x="10951856" y="5883275"/>
            <a:ext cx="551166"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chemeClr val="dk1"/>
              </a:buClr>
              <a:buSzPct val="25000"/>
              <a:buFont typeface="Corbel"/>
              <a:buNone/>
            </a:pPr>
            <a:fld id="{00000000-1234-1234-1234-123412341234}" type="slidenum">
              <a:rPr lang="en-US" sz="1000" b="0" i="0" u="none" strike="noStrike" cap="none">
                <a:solidFill>
                  <a:schemeClr val="dk1"/>
                </a:solidFill>
                <a:latin typeface="Corbel"/>
                <a:ea typeface="Corbel"/>
                <a:cs typeface="Corbel"/>
                <a:sym typeface="Corbel"/>
              </a:rPr>
              <a:t>‹#›</a:t>
            </a:fld>
            <a:endParaRPr lang="en-US" sz="1000" b="0" i="0" u="none" strike="noStrike" cap="none">
              <a:solidFill>
                <a:schemeClr val="dk1"/>
              </a:solidFill>
              <a:latin typeface="Corbel"/>
              <a:ea typeface="Corbel"/>
              <a:cs typeface="Corbel"/>
              <a:sym typeface="Corbe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1484311" y="685800"/>
            <a:ext cx="10018712" cy="1752599"/>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1"/>
              </a:buClr>
              <a:buFont typeface="Corbel"/>
              <a:buNone/>
              <a:defRPr sz="4000" b="0" i="0" u="none" strike="noStrike" cap="none">
                <a:solidFill>
                  <a:schemeClr val="dk1"/>
                </a:solidFill>
                <a:latin typeface="Corbel"/>
                <a:ea typeface="Corbel"/>
                <a:cs typeface="Corbel"/>
                <a:sym typeface="Corbel"/>
              </a:defRPr>
            </a:lvl1pPr>
            <a:lvl2pPr marL="0" marR="0" lvl="1" indent="0" algn="l" rtl="0">
              <a:spcBef>
                <a:spcPts val="0"/>
              </a:spcBef>
              <a:buClr>
                <a:schemeClr val="dk2"/>
              </a:buClr>
              <a:buFont typeface="Arial"/>
              <a:buNone/>
              <a:defRPr sz="1800" b="0" i="0" u="none" strike="noStrike" cap="none">
                <a:solidFill>
                  <a:schemeClr val="dk2"/>
                </a:solidFill>
              </a:defRPr>
            </a:lvl2pPr>
            <a:lvl3pPr marL="0" marR="0" lvl="2" indent="0" algn="l" rtl="0">
              <a:spcBef>
                <a:spcPts val="0"/>
              </a:spcBef>
              <a:buClr>
                <a:schemeClr val="dk2"/>
              </a:buClr>
              <a:buFont typeface="Arial"/>
              <a:buNone/>
              <a:defRPr sz="1800" b="0" i="0" u="none" strike="noStrike" cap="none">
                <a:solidFill>
                  <a:schemeClr val="dk2"/>
                </a:solidFill>
              </a:defRPr>
            </a:lvl3pPr>
            <a:lvl4pPr marL="0" marR="0" lvl="3" indent="0" algn="l" rtl="0">
              <a:spcBef>
                <a:spcPts val="0"/>
              </a:spcBef>
              <a:buClr>
                <a:schemeClr val="dk2"/>
              </a:buClr>
              <a:buFont typeface="Arial"/>
              <a:buNone/>
              <a:defRPr sz="1800" b="0" i="0" u="none" strike="noStrike" cap="none">
                <a:solidFill>
                  <a:schemeClr val="dk2"/>
                </a:solidFill>
              </a:defRPr>
            </a:lvl4pPr>
            <a:lvl5pPr marL="0" marR="0" lvl="4" indent="0" algn="l" rtl="0">
              <a:spcBef>
                <a:spcPts val="0"/>
              </a:spcBef>
              <a:buClr>
                <a:schemeClr val="dk2"/>
              </a:buClr>
              <a:buFont typeface="Arial"/>
              <a:buNone/>
              <a:defRPr sz="1800" b="0" i="0" u="none" strike="noStrike" cap="none">
                <a:solidFill>
                  <a:schemeClr val="dk2"/>
                </a:solidFill>
              </a:defRPr>
            </a:lvl5pPr>
            <a:lvl6pPr marL="0" marR="0" lvl="5" indent="0" algn="l" rtl="0">
              <a:spcBef>
                <a:spcPts val="0"/>
              </a:spcBef>
              <a:buClr>
                <a:schemeClr val="dk2"/>
              </a:buClr>
              <a:buFont typeface="Arial"/>
              <a:buNone/>
              <a:defRPr sz="1800" b="0" i="0" u="none" strike="noStrike" cap="none">
                <a:solidFill>
                  <a:schemeClr val="dk2"/>
                </a:solidFill>
              </a:defRPr>
            </a:lvl6pPr>
            <a:lvl7pPr marL="0" marR="0" lvl="6" indent="0" algn="l" rtl="0">
              <a:spcBef>
                <a:spcPts val="0"/>
              </a:spcBef>
              <a:buClr>
                <a:schemeClr val="dk2"/>
              </a:buClr>
              <a:buFont typeface="Arial"/>
              <a:buNone/>
              <a:defRPr sz="1800" b="0" i="0" u="none" strike="noStrike" cap="none">
                <a:solidFill>
                  <a:schemeClr val="dk2"/>
                </a:solidFill>
              </a:defRPr>
            </a:lvl7pPr>
            <a:lvl8pPr marL="0" marR="0" lvl="7" indent="0" algn="l" rtl="0">
              <a:spcBef>
                <a:spcPts val="0"/>
              </a:spcBef>
              <a:buClr>
                <a:schemeClr val="dk2"/>
              </a:buClr>
              <a:buFont typeface="Arial"/>
              <a:buNone/>
              <a:defRPr sz="1800" b="0" i="0" u="none" strike="noStrike" cap="none">
                <a:solidFill>
                  <a:schemeClr val="dk2"/>
                </a:solidFill>
              </a:defRPr>
            </a:lvl8pPr>
            <a:lvl9pPr marL="0" marR="0" lvl="8" indent="0" algn="l" rtl="0">
              <a:spcBef>
                <a:spcPts val="0"/>
              </a:spcBef>
              <a:buClr>
                <a:schemeClr val="dk2"/>
              </a:buClr>
              <a:buFont typeface="Arial"/>
              <a:buNone/>
              <a:defRPr sz="1800" b="0" i="0" u="none" strike="noStrike" cap="none">
                <a:solidFill>
                  <a:schemeClr val="dk2"/>
                </a:solidFill>
              </a:defRPr>
            </a:lvl9pPr>
          </a:lstStyle>
          <a:p>
            <a:endParaRPr/>
          </a:p>
        </p:txBody>
      </p:sp>
      <p:sp>
        <p:nvSpPr>
          <p:cNvPr id="76" name="Shape 76"/>
          <p:cNvSpPr txBox="1">
            <a:spLocks noGrp="1"/>
          </p:cNvSpPr>
          <p:nvPr>
            <p:ph type="dt" idx="10"/>
          </p:nvPr>
        </p:nvSpPr>
        <p:spPr>
          <a:xfrm>
            <a:off x="9732656" y="5883275"/>
            <a:ext cx="1143000" cy="365125"/>
          </a:xfrm>
          <a:prstGeom prst="rect">
            <a:avLst/>
          </a:prstGeom>
          <a:noFill/>
          <a:ln>
            <a:noFill/>
          </a:ln>
        </p:spPr>
        <p:txBody>
          <a:bodyPr lIns="91425" tIns="91425" rIns="91425" bIns="91425" anchor="ctr" anchorCtr="0"/>
          <a:lstStyle>
            <a:lvl1pPr marL="0" marR="0" lvl="0" indent="0" algn="r" rtl="0">
              <a:lnSpc>
                <a:spcPct val="100000"/>
              </a:lnSpc>
              <a:spcBef>
                <a:spcPts val="0"/>
              </a:spcBef>
              <a:spcAft>
                <a:spcPts val="0"/>
              </a:spcAft>
              <a:buClr>
                <a:schemeClr val="dk1"/>
              </a:buClr>
              <a:buFont typeface="Corbel"/>
              <a:buNone/>
              <a:defRPr sz="1000" b="0" i="0" u="none" strike="noStrike" cap="none">
                <a:solidFill>
                  <a:schemeClr val="dk1"/>
                </a:solidFill>
                <a:latin typeface="Corbel"/>
                <a:ea typeface="Corbel"/>
                <a:cs typeface="Corbel"/>
                <a:sym typeface="Corbel"/>
              </a:defRPr>
            </a:lvl1pPr>
            <a:lvl2pPr marL="457200" marR="0" lvl="1"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2pPr>
            <a:lvl3pPr marL="914400" marR="0" lvl="2"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3pPr>
            <a:lvl4pPr marL="1371600" marR="0" lvl="3"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4pPr>
            <a:lvl5pPr marL="1828800" marR="0" lvl="4"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5pPr>
            <a:lvl6pPr marL="2286000" marR="0" lvl="5"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6pPr>
            <a:lvl7pPr marL="2743200" marR="0" lvl="6"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7pPr>
            <a:lvl8pPr marL="3200400" marR="0" lvl="7"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8pPr>
            <a:lvl9pPr marL="3657600" marR="0" lvl="8"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9pPr>
          </a:lstStyle>
          <a:p>
            <a:endParaRPr/>
          </a:p>
        </p:txBody>
      </p:sp>
      <p:sp>
        <p:nvSpPr>
          <p:cNvPr id="77" name="Shape 77"/>
          <p:cNvSpPr txBox="1">
            <a:spLocks noGrp="1"/>
          </p:cNvSpPr>
          <p:nvPr>
            <p:ph type="ftr" idx="11"/>
          </p:nvPr>
        </p:nvSpPr>
        <p:spPr>
          <a:xfrm>
            <a:off x="2572277" y="5883275"/>
            <a:ext cx="7084176"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chemeClr val="dk1"/>
              </a:buClr>
              <a:buFont typeface="Corbel"/>
              <a:buNone/>
              <a:defRPr sz="1000" b="0" i="0" u="none" strike="noStrike" cap="none">
                <a:solidFill>
                  <a:schemeClr val="dk1"/>
                </a:solidFill>
                <a:latin typeface="Corbel"/>
                <a:ea typeface="Corbel"/>
                <a:cs typeface="Corbel"/>
                <a:sym typeface="Corbel"/>
              </a:defRPr>
            </a:lvl1pPr>
            <a:lvl2pPr marL="457200" marR="0" lvl="1"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2pPr>
            <a:lvl3pPr marL="914400" marR="0" lvl="2"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3pPr>
            <a:lvl4pPr marL="1371600" marR="0" lvl="3"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4pPr>
            <a:lvl5pPr marL="1828800" marR="0" lvl="4"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5pPr>
            <a:lvl6pPr marL="2286000" marR="0" lvl="5"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6pPr>
            <a:lvl7pPr marL="2743200" marR="0" lvl="6"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7pPr>
            <a:lvl8pPr marL="3200400" marR="0" lvl="7"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8pPr>
            <a:lvl9pPr marL="3657600" marR="0" lvl="8"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9pPr>
          </a:lstStyle>
          <a:p>
            <a:endParaRPr/>
          </a:p>
        </p:txBody>
      </p:sp>
      <p:sp>
        <p:nvSpPr>
          <p:cNvPr id="78" name="Shape 78"/>
          <p:cNvSpPr txBox="1">
            <a:spLocks noGrp="1"/>
          </p:cNvSpPr>
          <p:nvPr>
            <p:ph type="sldNum" idx="12"/>
          </p:nvPr>
        </p:nvSpPr>
        <p:spPr>
          <a:xfrm>
            <a:off x="10951856" y="5883275"/>
            <a:ext cx="551166"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chemeClr val="dk1"/>
              </a:buClr>
              <a:buSzPct val="25000"/>
              <a:buFont typeface="Corbel"/>
              <a:buNone/>
            </a:pPr>
            <a:fld id="{00000000-1234-1234-1234-123412341234}" type="slidenum">
              <a:rPr lang="en-US" sz="1000" b="0" i="0" u="none" strike="noStrike" cap="none">
                <a:solidFill>
                  <a:schemeClr val="dk1"/>
                </a:solidFill>
                <a:latin typeface="Corbel"/>
                <a:ea typeface="Corbel"/>
                <a:cs typeface="Corbel"/>
                <a:sym typeface="Corbel"/>
              </a:rPr>
              <a:t>‹#›</a:t>
            </a:fld>
            <a:endParaRPr lang="en-US" sz="1000" b="0" i="0" u="none" strike="noStrike" cap="none">
              <a:solidFill>
                <a:schemeClr val="dk1"/>
              </a:solidFill>
              <a:latin typeface="Corbel"/>
              <a:ea typeface="Corbel"/>
              <a:cs typeface="Corbel"/>
              <a:sym typeface="Corbe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79"/>
        <p:cNvGrpSpPr/>
        <p:nvPr/>
      </p:nvGrpSpPr>
      <p:grpSpPr>
        <a:xfrm>
          <a:off x="0" y="0"/>
          <a:ext cx="0" cy="0"/>
          <a:chOff x="0" y="0"/>
          <a:chExt cx="0" cy="0"/>
        </a:xfrm>
      </p:grpSpPr>
      <p:sp>
        <p:nvSpPr>
          <p:cNvPr id="80" name="Shape 80"/>
          <p:cNvSpPr txBox="1">
            <a:spLocks noGrp="1"/>
          </p:cNvSpPr>
          <p:nvPr>
            <p:ph type="title"/>
          </p:nvPr>
        </p:nvSpPr>
        <p:spPr>
          <a:xfrm>
            <a:off x="1482724" y="1752599"/>
            <a:ext cx="5426157" cy="1371598"/>
          </a:xfrm>
          <a:prstGeom prst="rect">
            <a:avLst/>
          </a:prstGeom>
          <a:noFill/>
          <a:ln>
            <a:noFill/>
          </a:ln>
        </p:spPr>
        <p:txBody>
          <a:bodyPr lIns="91425" tIns="91425" rIns="91425" bIns="91425" anchor="b" anchorCtr="0"/>
          <a:lstStyle>
            <a:lvl1pPr marL="0" marR="0" lvl="0" indent="0" algn="ctr" rtl="0">
              <a:lnSpc>
                <a:spcPct val="100000"/>
              </a:lnSpc>
              <a:spcBef>
                <a:spcPts val="0"/>
              </a:spcBef>
              <a:spcAft>
                <a:spcPts val="0"/>
              </a:spcAft>
              <a:buClr>
                <a:schemeClr val="dk1"/>
              </a:buClr>
              <a:buFont typeface="Corbel"/>
              <a:buNone/>
              <a:defRPr sz="2800" b="0" i="0" u="none" strike="noStrike" cap="none">
                <a:solidFill>
                  <a:schemeClr val="dk1"/>
                </a:solidFill>
                <a:latin typeface="Corbel"/>
                <a:ea typeface="Corbel"/>
                <a:cs typeface="Corbel"/>
                <a:sym typeface="Corbel"/>
              </a:defRPr>
            </a:lvl1pPr>
            <a:lvl2pPr marL="0" marR="0" lvl="1" indent="0" algn="l" rtl="0">
              <a:spcBef>
                <a:spcPts val="0"/>
              </a:spcBef>
              <a:buClr>
                <a:schemeClr val="dk2"/>
              </a:buClr>
              <a:buFont typeface="Arial"/>
              <a:buNone/>
              <a:defRPr sz="1800" b="0" i="0" u="none" strike="noStrike" cap="none">
                <a:solidFill>
                  <a:schemeClr val="dk2"/>
                </a:solidFill>
              </a:defRPr>
            </a:lvl2pPr>
            <a:lvl3pPr marL="0" marR="0" lvl="2" indent="0" algn="l" rtl="0">
              <a:spcBef>
                <a:spcPts val="0"/>
              </a:spcBef>
              <a:buClr>
                <a:schemeClr val="dk2"/>
              </a:buClr>
              <a:buFont typeface="Arial"/>
              <a:buNone/>
              <a:defRPr sz="1800" b="0" i="0" u="none" strike="noStrike" cap="none">
                <a:solidFill>
                  <a:schemeClr val="dk2"/>
                </a:solidFill>
              </a:defRPr>
            </a:lvl3pPr>
            <a:lvl4pPr marL="0" marR="0" lvl="3" indent="0" algn="l" rtl="0">
              <a:spcBef>
                <a:spcPts val="0"/>
              </a:spcBef>
              <a:buClr>
                <a:schemeClr val="dk2"/>
              </a:buClr>
              <a:buFont typeface="Arial"/>
              <a:buNone/>
              <a:defRPr sz="1800" b="0" i="0" u="none" strike="noStrike" cap="none">
                <a:solidFill>
                  <a:schemeClr val="dk2"/>
                </a:solidFill>
              </a:defRPr>
            </a:lvl4pPr>
            <a:lvl5pPr marL="0" marR="0" lvl="4" indent="0" algn="l" rtl="0">
              <a:spcBef>
                <a:spcPts val="0"/>
              </a:spcBef>
              <a:buClr>
                <a:schemeClr val="dk2"/>
              </a:buClr>
              <a:buFont typeface="Arial"/>
              <a:buNone/>
              <a:defRPr sz="1800" b="0" i="0" u="none" strike="noStrike" cap="none">
                <a:solidFill>
                  <a:schemeClr val="dk2"/>
                </a:solidFill>
              </a:defRPr>
            </a:lvl5pPr>
            <a:lvl6pPr marL="0" marR="0" lvl="5" indent="0" algn="l" rtl="0">
              <a:spcBef>
                <a:spcPts val="0"/>
              </a:spcBef>
              <a:buClr>
                <a:schemeClr val="dk2"/>
              </a:buClr>
              <a:buFont typeface="Arial"/>
              <a:buNone/>
              <a:defRPr sz="1800" b="0" i="0" u="none" strike="noStrike" cap="none">
                <a:solidFill>
                  <a:schemeClr val="dk2"/>
                </a:solidFill>
              </a:defRPr>
            </a:lvl6pPr>
            <a:lvl7pPr marL="0" marR="0" lvl="6" indent="0" algn="l" rtl="0">
              <a:spcBef>
                <a:spcPts val="0"/>
              </a:spcBef>
              <a:buClr>
                <a:schemeClr val="dk2"/>
              </a:buClr>
              <a:buFont typeface="Arial"/>
              <a:buNone/>
              <a:defRPr sz="1800" b="0" i="0" u="none" strike="noStrike" cap="none">
                <a:solidFill>
                  <a:schemeClr val="dk2"/>
                </a:solidFill>
              </a:defRPr>
            </a:lvl7pPr>
            <a:lvl8pPr marL="0" marR="0" lvl="7" indent="0" algn="l" rtl="0">
              <a:spcBef>
                <a:spcPts val="0"/>
              </a:spcBef>
              <a:buClr>
                <a:schemeClr val="dk2"/>
              </a:buClr>
              <a:buFont typeface="Arial"/>
              <a:buNone/>
              <a:defRPr sz="1800" b="0" i="0" u="none" strike="noStrike" cap="none">
                <a:solidFill>
                  <a:schemeClr val="dk2"/>
                </a:solidFill>
              </a:defRPr>
            </a:lvl8pPr>
            <a:lvl9pPr marL="0" marR="0" lvl="8" indent="0" algn="l" rtl="0">
              <a:spcBef>
                <a:spcPts val="0"/>
              </a:spcBef>
              <a:buClr>
                <a:schemeClr val="dk2"/>
              </a:buClr>
              <a:buFont typeface="Arial"/>
              <a:buNone/>
              <a:defRPr sz="1800" b="0" i="0" u="none" strike="noStrike" cap="none">
                <a:solidFill>
                  <a:schemeClr val="dk2"/>
                </a:solidFill>
              </a:defRPr>
            </a:lvl9pPr>
          </a:lstStyle>
          <a:p>
            <a:endParaRPr/>
          </a:p>
        </p:txBody>
      </p:sp>
      <p:sp>
        <p:nvSpPr>
          <p:cNvPr id="81" name="Shape 81"/>
          <p:cNvSpPr>
            <a:spLocks noGrp="1"/>
          </p:cNvSpPr>
          <p:nvPr>
            <p:ph type="pic" idx="2"/>
          </p:nvPr>
        </p:nvSpPr>
        <p:spPr>
          <a:xfrm>
            <a:off x="7594682" y="914400"/>
            <a:ext cx="3280972" cy="4572000"/>
          </a:xfrm>
          <a:prstGeom prst="roundRect">
            <a:avLst>
              <a:gd name="adj" fmla="val 4280"/>
            </a:avLst>
          </a:prstGeom>
          <a:noFill/>
          <a:ln w="38100" cap="flat" cmpd="sng">
            <a:solidFill>
              <a:schemeClr val="lt2"/>
            </a:solidFill>
            <a:prstDash val="solid"/>
            <a:round/>
            <a:headEnd type="none" w="med" len="med"/>
            <a:tailEnd type="none" w="med" len="med"/>
          </a:ln>
        </p:spPr>
        <p:txBody>
          <a:bodyPr lIns="91425" tIns="91425" rIns="91425" bIns="91425" anchor="t" anchorCtr="0"/>
          <a:lstStyle>
            <a:lvl1pPr marL="0" marR="0" lvl="0" indent="0" algn="ctr" rtl="0">
              <a:lnSpc>
                <a:spcPct val="100000"/>
              </a:lnSpc>
              <a:spcBef>
                <a:spcPts val="320"/>
              </a:spcBef>
              <a:spcAft>
                <a:spcPts val="600"/>
              </a:spcAft>
              <a:buClr>
                <a:srgbClr val="1186C3"/>
              </a:buClr>
              <a:buFont typeface="Arial"/>
              <a:buNone/>
              <a:defRPr sz="1600" b="0" i="0" u="none" strike="noStrike" cap="none">
                <a:solidFill>
                  <a:schemeClr val="dk1"/>
                </a:solidFill>
                <a:latin typeface="Corbel"/>
                <a:ea typeface="Corbel"/>
                <a:cs typeface="Corbel"/>
                <a:sym typeface="Corbel"/>
              </a:defRPr>
            </a:lvl1pPr>
            <a:lvl2pPr marL="457200" marR="0" lvl="1" indent="0" algn="l" rtl="0">
              <a:lnSpc>
                <a:spcPct val="100000"/>
              </a:lnSpc>
              <a:spcBef>
                <a:spcPts val="320"/>
              </a:spcBef>
              <a:spcAft>
                <a:spcPts val="600"/>
              </a:spcAft>
              <a:buClr>
                <a:srgbClr val="1186C3"/>
              </a:buClr>
              <a:buFont typeface="Arial"/>
              <a:buNone/>
              <a:defRPr sz="1600" b="0" i="0" u="none" strike="noStrike" cap="none">
                <a:solidFill>
                  <a:schemeClr val="dk1"/>
                </a:solidFill>
                <a:latin typeface="Corbel"/>
                <a:ea typeface="Corbel"/>
                <a:cs typeface="Corbel"/>
                <a:sym typeface="Corbel"/>
              </a:defRPr>
            </a:lvl2pPr>
            <a:lvl3pPr marL="914400" marR="0" lvl="2" indent="0" algn="l" rtl="0">
              <a:lnSpc>
                <a:spcPct val="100000"/>
              </a:lnSpc>
              <a:spcBef>
                <a:spcPts val="320"/>
              </a:spcBef>
              <a:spcAft>
                <a:spcPts val="600"/>
              </a:spcAft>
              <a:buClr>
                <a:srgbClr val="1186C3"/>
              </a:buClr>
              <a:buFont typeface="Arial"/>
              <a:buNone/>
              <a:defRPr sz="1600" b="0" i="0" u="none" strike="noStrike" cap="none">
                <a:solidFill>
                  <a:schemeClr val="dk1"/>
                </a:solidFill>
                <a:latin typeface="Corbel"/>
                <a:ea typeface="Corbel"/>
                <a:cs typeface="Corbel"/>
                <a:sym typeface="Corbel"/>
              </a:defRPr>
            </a:lvl3pPr>
            <a:lvl4pPr marL="1371600" marR="0" lvl="3" indent="0" algn="l" rtl="0">
              <a:lnSpc>
                <a:spcPct val="100000"/>
              </a:lnSpc>
              <a:spcBef>
                <a:spcPts val="320"/>
              </a:spcBef>
              <a:spcAft>
                <a:spcPts val="600"/>
              </a:spcAft>
              <a:buClr>
                <a:srgbClr val="1186C3"/>
              </a:buClr>
              <a:buFont typeface="Arial"/>
              <a:buNone/>
              <a:defRPr sz="1600" b="0" i="0" u="none" strike="noStrike" cap="none">
                <a:solidFill>
                  <a:schemeClr val="dk1"/>
                </a:solidFill>
                <a:latin typeface="Corbel"/>
                <a:ea typeface="Corbel"/>
                <a:cs typeface="Corbel"/>
                <a:sym typeface="Corbel"/>
              </a:defRPr>
            </a:lvl4pPr>
            <a:lvl5pPr marL="1828800" marR="0" lvl="4" indent="0" algn="l" rtl="0">
              <a:lnSpc>
                <a:spcPct val="100000"/>
              </a:lnSpc>
              <a:spcBef>
                <a:spcPts val="320"/>
              </a:spcBef>
              <a:spcAft>
                <a:spcPts val="600"/>
              </a:spcAft>
              <a:buClr>
                <a:srgbClr val="1186C3"/>
              </a:buClr>
              <a:buFont typeface="Arial"/>
              <a:buNone/>
              <a:defRPr sz="1600" b="0" i="0" u="none" strike="noStrike" cap="none">
                <a:solidFill>
                  <a:schemeClr val="dk1"/>
                </a:solidFill>
                <a:latin typeface="Corbel"/>
                <a:ea typeface="Corbel"/>
                <a:cs typeface="Corbel"/>
                <a:sym typeface="Corbel"/>
              </a:defRPr>
            </a:lvl5pPr>
            <a:lvl6pPr marL="2286000" marR="0" lvl="5" indent="0" algn="l" rtl="0">
              <a:lnSpc>
                <a:spcPct val="100000"/>
              </a:lnSpc>
              <a:spcBef>
                <a:spcPts val="320"/>
              </a:spcBef>
              <a:spcAft>
                <a:spcPts val="600"/>
              </a:spcAft>
              <a:buClr>
                <a:srgbClr val="1186C3"/>
              </a:buClr>
              <a:buFont typeface="Arial"/>
              <a:buNone/>
              <a:defRPr sz="1600" b="0" i="0" u="none" strike="noStrike" cap="none">
                <a:solidFill>
                  <a:schemeClr val="dk1"/>
                </a:solidFill>
                <a:latin typeface="Corbel"/>
                <a:ea typeface="Corbel"/>
                <a:cs typeface="Corbel"/>
                <a:sym typeface="Corbel"/>
              </a:defRPr>
            </a:lvl6pPr>
            <a:lvl7pPr marL="2743200" marR="0" lvl="6" indent="0" algn="l" rtl="0">
              <a:lnSpc>
                <a:spcPct val="100000"/>
              </a:lnSpc>
              <a:spcBef>
                <a:spcPts val="320"/>
              </a:spcBef>
              <a:spcAft>
                <a:spcPts val="600"/>
              </a:spcAft>
              <a:buClr>
                <a:srgbClr val="1186C3"/>
              </a:buClr>
              <a:buFont typeface="Arial"/>
              <a:buNone/>
              <a:defRPr sz="1600" b="0" i="0" u="none" strike="noStrike" cap="none">
                <a:solidFill>
                  <a:schemeClr val="dk1"/>
                </a:solidFill>
                <a:latin typeface="Corbel"/>
                <a:ea typeface="Corbel"/>
                <a:cs typeface="Corbel"/>
                <a:sym typeface="Corbel"/>
              </a:defRPr>
            </a:lvl7pPr>
            <a:lvl8pPr marL="3200400" marR="0" lvl="7" indent="0" algn="l" rtl="0">
              <a:lnSpc>
                <a:spcPct val="100000"/>
              </a:lnSpc>
              <a:spcBef>
                <a:spcPts val="320"/>
              </a:spcBef>
              <a:spcAft>
                <a:spcPts val="600"/>
              </a:spcAft>
              <a:buClr>
                <a:srgbClr val="1186C3"/>
              </a:buClr>
              <a:buFont typeface="Arial"/>
              <a:buNone/>
              <a:defRPr sz="1600" b="0" i="0" u="none" strike="noStrike" cap="none">
                <a:solidFill>
                  <a:schemeClr val="dk1"/>
                </a:solidFill>
                <a:latin typeface="Corbel"/>
                <a:ea typeface="Corbel"/>
                <a:cs typeface="Corbel"/>
                <a:sym typeface="Corbel"/>
              </a:defRPr>
            </a:lvl8pPr>
            <a:lvl9pPr marL="3657600" marR="0" lvl="8" indent="0" algn="l" rtl="0">
              <a:lnSpc>
                <a:spcPct val="100000"/>
              </a:lnSpc>
              <a:spcBef>
                <a:spcPts val="320"/>
              </a:spcBef>
              <a:spcAft>
                <a:spcPts val="600"/>
              </a:spcAft>
              <a:buClr>
                <a:srgbClr val="1186C3"/>
              </a:buClr>
              <a:buFont typeface="Arial"/>
              <a:buNone/>
              <a:defRPr sz="1600" b="0" i="0" u="none" strike="noStrike" cap="none">
                <a:solidFill>
                  <a:schemeClr val="dk1"/>
                </a:solidFill>
                <a:latin typeface="Corbel"/>
                <a:ea typeface="Corbel"/>
                <a:cs typeface="Corbel"/>
                <a:sym typeface="Corbel"/>
              </a:defRPr>
            </a:lvl9pPr>
          </a:lstStyle>
          <a:p>
            <a:endParaRPr/>
          </a:p>
        </p:txBody>
      </p:sp>
      <p:sp>
        <p:nvSpPr>
          <p:cNvPr id="82" name="Shape 82"/>
          <p:cNvSpPr txBox="1">
            <a:spLocks noGrp="1"/>
          </p:cNvSpPr>
          <p:nvPr>
            <p:ph type="body" idx="1"/>
          </p:nvPr>
        </p:nvSpPr>
        <p:spPr>
          <a:xfrm>
            <a:off x="1482724" y="3124199"/>
            <a:ext cx="5426157" cy="1828800"/>
          </a:xfrm>
          <a:prstGeom prst="rect">
            <a:avLst/>
          </a:prstGeom>
          <a:noFill/>
          <a:ln>
            <a:noFill/>
          </a:ln>
        </p:spPr>
        <p:txBody>
          <a:bodyPr lIns="91425" tIns="91425" rIns="91425" bIns="91425" anchor="ctr" anchorCtr="0"/>
          <a:lstStyle>
            <a:lvl1pPr marL="0" marR="0" lvl="0" indent="0" algn="ctr" rtl="0">
              <a:lnSpc>
                <a:spcPct val="100000"/>
              </a:lnSpc>
              <a:spcBef>
                <a:spcPts val="360"/>
              </a:spcBef>
              <a:spcAft>
                <a:spcPts val="600"/>
              </a:spcAft>
              <a:buClr>
                <a:srgbClr val="1186C3"/>
              </a:buClr>
              <a:buFont typeface="Arial"/>
              <a:buNone/>
              <a:defRPr sz="1800" b="0" i="0" u="none" strike="noStrike" cap="none">
                <a:solidFill>
                  <a:schemeClr val="dk1"/>
                </a:solidFill>
                <a:latin typeface="Corbel"/>
                <a:ea typeface="Corbel"/>
                <a:cs typeface="Corbel"/>
                <a:sym typeface="Corbel"/>
              </a:defRPr>
            </a:lvl1pPr>
            <a:lvl2pPr marL="457200" marR="0" lvl="1" indent="0" algn="l" rtl="0">
              <a:lnSpc>
                <a:spcPct val="100000"/>
              </a:lnSpc>
              <a:spcBef>
                <a:spcPts val="240"/>
              </a:spcBef>
              <a:spcAft>
                <a:spcPts val="600"/>
              </a:spcAft>
              <a:buClr>
                <a:srgbClr val="1186C3"/>
              </a:buClr>
              <a:buFont typeface="Arial"/>
              <a:buNone/>
              <a:defRPr sz="1200" b="0" i="0" u="none" strike="noStrike" cap="none">
                <a:solidFill>
                  <a:schemeClr val="dk1"/>
                </a:solidFill>
                <a:latin typeface="Corbel"/>
                <a:ea typeface="Corbel"/>
                <a:cs typeface="Corbel"/>
                <a:sym typeface="Corbel"/>
              </a:defRPr>
            </a:lvl2pPr>
            <a:lvl3pPr marL="914400" marR="0" lvl="2" indent="0" algn="l" rtl="0">
              <a:lnSpc>
                <a:spcPct val="100000"/>
              </a:lnSpc>
              <a:spcBef>
                <a:spcPts val="200"/>
              </a:spcBef>
              <a:spcAft>
                <a:spcPts val="600"/>
              </a:spcAft>
              <a:buClr>
                <a:srgbClr val="1186C3"/>
              </a:buClr>
              <a:buFont typeface="Arial"/>
              <a:buNone/>
              <a:defRPr sz="1000" b="0" i="0" u="none" strike="noStrike" cap="none">
                <a:solidFill>
                  <a:schemeClr val="dk1"/>
                </a:solidFill>
                <a:latin typeface="Corbel"/>
                <a:ea typeface="Corbel"/>
                <a:cs typeface="Corbel"/>
                <a:sym typeface="Corbel"/>
              </a:defRPr>
            </a:lvl3pPr>
            <a:lvl4pPr marL="1371600" marR="0" lvl="3" indent="0" algn="l" rtl="0">
              <a:lnSpc>
                <a:spcPct val="100000"/>
              </a:lnSpc>
              <a:spcBef>
                <a:spcPts val="180"/>
              </a:spcBef>
              <a:spcAft>
                <a:spcPts val="600"/>
              </a:spcAft>
              <a:buClr>
                <a:srgbClr val="1186C3"/>
              </a:buClr>
              <a:buFont typeface="Arial"/>
              <a:buNone/>
              <a:defRPr sz="900" b="0" i="0" u="none" strike="noStrike" cap="none">
                <a:solidFill>
                  <a:schemeClr val="dk1"/>
                </a:solidFill>
                <a:latin typeface="Corbel"/>
                <a:ea typeface="Corbel"/>
                <a:cs typeface="Corbel"/>
                <a:sym typeface="Corbel"/>
              </a:defRPr>
            </a:lvl4pPr>
            <a:lvl5pPr marL="1828800" marR="0" lvl="4" indent="0" algn="l" rtl="0">
              <a:lnSpc>
                <a:spcPct val="100000"/>
              </a:lnSpc>
              <a:spcBef>
                <a:spcPts val="180"/>
              </a:spcBef>
              <a:spcAft>
                <a:spcPts val="600"/>
              </a:spcAft>
              <a:buClr>
                <a:srgbClr val="1186C3"/>
              </a:buClr>
              <a:buFont typeface="Arial"/>
              <a:buNone/>
              <a:defRPr sz="900" b="0" i="0" u="none" strike="noStrike" cap="none">
                <a:solidFill>
                  <a:schemeClr val="dk1"/>
                </a:solidFill>
                <a:latin typeface="Corbel"/>
                <a:ea typeface="Corbel"/>
                <a:cs typeface="Corbel"/>
                <a:sym typeface="Corbel"/>
              </a:defRPr>
            </a:lvl5pPr>
            <a:lvl6pPr marL="2286000" marR="0" lvl="5" indent="0" algn="l" rtl="0">
              <a:lnSpc>
                <a:spcPct val="100000"/>
              </a:lnSpc>
              <a:spcBef>
                <a:spcPts val="180"/>
              </a:spcBef>
              <a:spcAft>
                <a:spcPts val="600"/>
              </a:spcAft>
              <a:buClr>
                <a:srgbClr val="1186C3"/>
              </a:buClr>
              <a:buFont typeface="Arial"/>
              <a:buNone/>
              <a:defRPr sz="900" b="0" i="0" u="none" strike="noStrike" cap="none">
                <a:solidFill>
                  <a:schemeClr val="dk1"/>
                </a:solidFill>
                <a:latin typeface="Corbel"/>
                <a:ea typeface="Corbel"/>
                <a:cs typeface="Corbel"/>
                <a:sym typeface="Corbel"/>
              </a:defRPr>
            </a:lvl6pPr>
            <a:lvl7pPr marL="2743200" marR="0" lvl="6" indent="0" algn="l" rtl="0">
              <a:lnSpc>
                <a:spcPct val="100000"/>
              </a:lnSpc>
              <a:spcBef>
                <a:spcPts val="180"/>
              </a:spcBef>
              <a:spcAft>
                <a:spcPts val="600"/>
              </a:spcAft>
              <a:buClr>
                <a:srgbClr val="1186C3"/>
              </a:buClr>
              <a:buFont typeface="Arial"/>
              <a:buNone/>
              <a:defRPr sz="900" b="0" i="0" u="none" strike="noStrike" cap="none">
                <a:solidFill>
                  <a:schemeClr val="dk1"/>
                </a:solidFill>
                <a:latin typeface="Corbel"/>
                <a:ea typeface="Corbel"/>
                <a:cs typeface="Corbel"/>
                <a:sym typeface="Corbel"/>
              </a:defRPr>
            </a:lvl7pPr>
            <a:lvl8pPr marL="3200400" marR="0" lvl="7" indent="0" algn="l" rtl="0">
              <a:lnSpc>
                <a:spcPct val="100000"/>
              </a:lnSpc>
              <a:spcBef>
                <a:spcPts val="180"/>
              </a:spcBef>
              <a:spcAft>
                <a:spcPts val="600"/>
              </a:spcAft>
              <a:buClr>
                <a:srgbClr val="1186C3"/>
              </a:buClr>
              <a:buFont typeface="Arial"/>
              <a:buNone/>
              <a:defRPr sz="900" b="0" i="0" u="none" strike="noStrike" cap="none">
                <a:solidFill>
                  <a:schemeClr val="dk1"/>
                </a:solidFill>
                <a:latin typeface="Corbel"/>
                <a:ea typeface="Corbel"/>
                <a:cs typeface="Corbel"/>
                <a:sym typeface="Corbel"/>
              </a:defRPr>
            </a:lvl8pPr>
            <a:lvl9pPr marL="3657600" marR="0" lvl="8" indent="0" algn="l" rtl="0">
              <a:lnSpc>
                <a:spcPct val="100000"/>
              </a:lnSpc>
              <a:spcBef>
                <a:spcPts val="180"/>
              </a:spcBef>
              <a:spcAft>
                <a:spcPts val="600"/>
              </a:spcAft>
              <a:buClr>
                <a:srgbClr val="1186C3"/>
              </a:buClr>
              <a:buFont typeface="Arial"/>
              <a:buNone/>
              <a:defRPr sz="900" b="0" i="0" u="none" strike="noStrike" cap="none">
                <a:solidFill>
                  <a:schemeClr val="dk1"/>
                </a:solidFill>
                <a:latin typeface="Corbel"/>
                <a:ea typeface="Corbel"/>
                <a:cs typeface="Corbel"/>
                <a:sym typeface="Corbel"/>
              </a:defRPr>
            </a:lvl9pPr>
          </a:lstStyle>
          <a:p>
            <a:endParaRPr/>
          </a:p>
        </p:txBody>
      </p:sp>
      <p:sp>
        <p:nvSpPr>
          <p:cNvPr id="83" name="Shape 83"/>
          <p:cNvSpPr txBox="1">
            <a:spLocks noGrp="1"/>
          </p:cNvSpPr>
          <p:nvPr>
            <p:ph type="dt" idx="10"/>
          </p:nvPr>
        </p:nvSpPr>
        <p:spPr>
          <a:xfrm>
            <a:off x="9732656" y="5883275"/>
            <a:ext cx="1143000" cy="365125"/>
          </a:xfrm>
          <a:prstGeom prst="rect">
            <a:avLst/>
          </a:prstGeom>
          <a:noFill/>
          <a:ln>
            <a:noFill/>
          </a:ln>
        </p:spPr>
        <p:txBody>
          <a:bodyPr lIns="91425" tIns="91425" rIns="91425" bIns="91425" anchor="ctr" anchorCtr="0"/>
          <a:lstStyle>
            <a:lvl1pPr marL="0" marR="0" lvl="0" indent="0" algn="r" rtl="0">
              <a:lnSpc>
                <a:spcPct val="100000"/>
              </a:lnSpc>
              <a:spcBef>
                <a:spcPts val="0"/>
              </a:spcBef>
              <a:spcAft>
                <a:spcPts val="0"/>
              </a:spcAft>
              <a:buClr>
                <a:schemeClr val="dk1"/>
              </a:buClr>
              <a:buFont typeface="Corbel"/>
              <a:buNone/>
              <a:defRPr sz="1000" b="0" i="0" u="none" strike="noStrike" cap="none">
                <a:solidFill>
                  <a:schemeClr val="dk1"/>
                </a:solidFill>
                <a:latin typeface="Corbel"/>
                <a:ea typeface="Corbel"/>
                <a:cs typeface="Corbel"/>
                <a:sym typeface="Corbel"/>
              </a:defRPr>
            </a:lvl1pPr>
            <a:lvl2pPr marL="457200" marR="0" lvl="1"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2pPr>
            <a:lvl3pPr marL="914400" marR="0" lvl="2"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3pPr>
            <a:lvl4pPr marL="1371600" marR="0" lvl="3"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4pPr>
            <a:lvl5pPr marL="1828800" marR="0" lvl="4"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5pPr>
            <a:lvl6pPr marL="2286000" marR="0" lvl="5"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6pPr>
            <a:lvl7pPr marL="2743200" marR="0" lvl="6"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7pPr>
            <a:lvl8pPr marL="3200400" marR="0" lvl="7"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8pPr>
            <a:lvl9pPr marL="3657600" marR="0" lvl="8"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9pPr>
          </a:lstStyle>
          <a:p>
            <a:endParaRPr/>
          </a:p>
        </p:txBody>
      </p:sp>
      <p:sp>
        <p:nvSpPr>
          <p:cNvPr id="84" name="Shape 84"/>
          <p:cNvSpPr txBox="1">
            <a:spLocks noGrp="1"/>
          </p:cNvSpPr>
          <p:nvPr>
            <p:ph type="ftr" idx="11"/>
          </p:nvPr>
        </p:nvSpPr>
        <p:spPr>
          <a:xfrm>
            <a:off x="2572277" y="5883275"/>
            <a:ext cx="7084176"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chemeClr val="dk1"/>
              </a:buClr>
              <a:buFont typeface="Corbel"/>
              <a:buNone/>
              <a:defRPr sz="1000" b="0" i="0" u="none" strike="noStrike" cap="none">
                <a:solidFill>
                  <a:schemeClr val="dk1"/>
                </a:solidFill>
                <a:latin typeface="Corbel"/>
                <a:ea typeface="Corbel"/>
                <a:cs typeface="Corbel"/>
                <a:sym typeface="Corbel"/>
              </a:defRPr>
            </a:lvl1pPr>
            <a:lvl2pPr marL="457200" marR="0" lvl="1"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2pPr>
            <a:lvl3pPr marL="914400" marR="0" lvl="2"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3pPr>
            <a:lvl4pPr marL="1371600" marR="0" lvl="3"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4pPr>
            <a:lvl5pPr marL="1828800" marR="0" lvl="4"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5pPr>
            <a:lvl6pPr marL="2286000" marR="0" lvl="5"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6pPr>
            <a:lvl7pPr marL="2743200" marR="0" lvl="6"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7pPr>
            <a:lvl8pPr marL="3200400" marR="0" lvl="7"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8pPr>
            <a:lvl9pPr marL="3657600" marR="0" lvl="8"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9pPr>
          </a:lstStyle>
          <a:p>
            <a:endParaRPr/>
          </a:p>
        </p:txBody>
      </p:sp>
      <p:sp>
        <p:nvSpPr>
          <p:cNvPr id="85" name="Shape 85"/>
          <p:cNvSpPr txBox="1">
            <a:spLocks noGrp="1"/>
          </p:cNvSpPr>
          <p:nvPr>
            <p:ph type="sldNum" idx="12"/>
          </p:nvPr>
        </p:nvSpPr>
        <p:spPr>
          <a:xfrm>
            <a:off x="10951856" y="5883275"/>
            <a:ext cx="551166"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chemeClr val="dk1"/>
              </a:buClr>
              <a:buSzPct val="25000"/>
              <a:buFont typeface="Corbel"/>
              <a:buNone/>
            </a:pPr>
            <a:fld id="{00000000-1234-1234-1234-123412341234}" type="slidenum">
              <a:rPr lang="en-US" sz="1000" b="0" i="0" u="none" strike="noStrike" cap="none">
                <a:solidFill>
                  <a:schemeClr val="dk1"/>
                </a:solidFill>
                <a:latin typeface="Corbel"/>
                <a:ea typeface="Corbel"/>
                <a:cs typeface="Corbel"/>
                <a:sym typeface="Corbel"/>
              </a:rPr>
              <a:t>‹#›</a:t>
            </a:fld>
            <a:endParaRPr lang="en-US" sz="1000" b="0" i="0" u="none" strike="noStrike" cap="none">
              <a:solidFill>
                <a:schemeClr val="dk1"/>
              </a:solidFill>
              <a:latin typeface="Corbel"/>
              <a:ea typeface="Corbel"/>
              <a:cs typeface="Corbel"/>
              <a:sym typeface="Corbe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Panoramic Picture with Caption">
    <p:spTree>
      <p:nvGrpSpPr>
        <p:cNvPr id="1" name="Shape 86"/>
        <p:cNvGrpSpPr/>
        <p:nvPr/>
      </p:nvGrpSpPr>
      <p:grpSpPr>
        <a:xfrm>
          <a:off x="0" y="0"/>
          <a:ext cx="0" cy="0"/>
          <a:chOff x="0" y="0"/>
          <a:chExt cx="0" cy="0"/>
        </a:xfrm>
      </p:grpSpPr>
      <p:sp>
        <p:nvSpPr>
          <p:cNvPr id="87" name="Shape 87"/>
          <p:cNvSpPr txBox="1">
            <a:spLocks noGrp="1"/>
          </p:cNvSpPr>
          <p:nvPr>
            <p:ph type="title"/>
          </p:nvPr>
        </p:nvSpPr>
        <p:spPr>
          <a:xfrm>
            <a:off x="1484311" y="4732864"/>
            <a:ext cx="10018710" cy="566736"/>
          </a:xfrm>
          <a:prstGeom prst="rect">
            <a:avLst/>
          </a:prstGeom>
          <a:noFill/>
          <a:ln>
            <a:noFill/>
          </a:ln>
        </p:spPr>
        <p:txBody>
          <a:bodyPr lIns="91425" tIns="91425" rIns="91425" bIns="91425" anchor="b" anchorCtr="0"/>
          <a:lstStyle>
            <a:lvl1pPr marL="0" marR="0" lvl="0" indent="0" algn="ctr" rtl="0">
              <a:lnSpc>
                <a:spcPct val="100000"/>
              </a:lnSpc>
              <a:spcBef>
                <a:spcPts val="0"/>
              </a:spcBef>
              <a:spcAft>
                <a:spcPts val="0"/>
              </a:spcAft>
              <a:buClr>
                <a:schemeClr val="dk1"/>
              </a:buClr>
              <a:buFont typeface="Corbel"/>
              <a:buNone/>
              <a:defRPr sz="2400" b="0" i="0" u="none" strike="noStrike" cap="none">
                <a:solidFill>
                  <a:schemeClr val="dk1"/>
                </a:solidFill>
                <a:latin typeface="Corbel"/>
                <a:ea typeface="Corbel"/>
                <a:cs typeface="Corbel"/>
                <a:sym typeface="Corbel"/>
              </a:defRPr>
            </a:lvl1pPr>
            <a:lvl2pPr marL="0" marR="0" lvl="1" indent="0" algn="l" rtl="0">
              <a:spcBef>
                <a:spcPts val="0"/>
              </a:spcBef>
              <a:buClr>
                <a:schemeClr val="dk2"/>
              </a:buClr>
              <a:buFont typeface="Arial"/>
              <a:buNone/>
              <a:defRPr sz="1800" b="0" i="0" u="none" strike="noStrike" cap="none">
                <a:solidFill>
                  <a:schemeClr val="dk2"/>
                </a:solidFill>
              </a:defRPr>
            </a:lvl2pPr>
            <a:lvl3pPr marL="0" marR="0" lvl="2" indent="0" algn="l" rtl="0">
              <a:spcBef>
                <a:spcPts val="0"/>
              </a:spcBef>
              <a:buClr>
                <a:schemeClr val="dk2"/>
              </a:buClr>
              <a:buFont typeface="Arial"/>
              <a:buNone/>
              <a:defRPr sz="1800" b="0" i="0" u="none" strike="noStrike" cap="none">
                <a:solidFill>
                  <a:schemeClr val="dk2"/>
                </a:solidFill>
              </a:defRPr>
            </a:lvl3pPr>
            <a:lvl4pPr marL="0" marR="0" lvl="3" indent="0" algn="l" rtl="0">
              <a:spcBef>
                <a:spcPts val="0"/>
              </a:spcBef>
              <a:buClr>
                <a:schemeClr val="dk2"/>
              </a:buClr>
              <a:buFont typeface="Arial"/>
              <a:buNone/>
              <a:defRPr sz="1800" b="0" i="0" u="none" strike="noStrike" cap="none">
                <a:solidFill>
                  <a:schemeClr val="dk2"/>
                </a:solidFill>
              </a:defRPr>
            </a:lvl4pPr>
            <a:lvl5pPr marL="0" marR="0" lvl="4" indent="0" algn="l" rtl="0">
              <a:spcBef>
                <a:spcPts val="0"/>
              </a:spcBef>
              <a:buClr>
                <a:schemeClr val="dk2"/>
              </a:buClr>
              <a:buFont typeface="Arial"/>
              <a:buNone/>
              <a:defRPr sz="1800" b="0" i="0" u="none" strike="noStrike" cap="none">
                <a:solidFill>
                  <a:schemeClr val="dk2"/>
                </a:solidFill>
              </a:defRPr>
            </a:lvl5pPr>
            <a:lvl6pPr marL="0" marR="0" lvl="5" indent="0" algn="l" rtl="0">
              <a:spcBef>
                <a:spcPts val="0"/>
              </a:spcBef>
              <a:buClr>
                <a:schemeClr val="dk2"/>
              </a:buClr>
              <a:buFont typeface="Arial"/>
              <a:buNone/>
              <a:defRPr sz="1800" b="0" i="0" u="none" strike="noStrike" cap="none">
                <a:solidFill>
                  <a:schemeClr val="dk2"/>
                </a:solidFill>
              </a:defRPr>
            </a:lvl6pPr>
            <a:lvl7pPr marL="0" marR="0" lvl="6" indent="0" algn="l" rtl="0">
              <a:spcBef>
                <a:spcPts val="0"/>
              </a:spcBef>
              <a:buClr>
                <a:schemeClr val="dk2"/>
              </a:buClr>
              <a:buFont typeface="Arial"/>
              <a:buNone/>
              <a:defRPr sz="1800" b="0" i="0" u="none" strike="noStrike" cap="none">
                <a:solidFill>
                  <a:schemeClr val="dk2"/>
                </a:solidFill>
              </a:defRPr>
            </a:lvl7pPr>
            <a:lvl8pPr marL="0" marR="0" lvl="7" indent="0" algn="l" rtl="0">
              <a:spcBef>
                <a:spcPts val="0"/>
              </a:spcBef>
              <a:buClr>
                <a:schemeClr val="dk2"/>
              </a:buClr>
              <a:buFont typeface="Arial"/>
              <a:buNone/>
              <a:defRPr sz="1800" b="0" i="0" u="none" strike="noStrike" cap="none">
                <a:solidFill>
                  <a:schemeClr val="dk2"/>
                </a:solidFill>
              </a:defRPr>
            </a:lvl8pPr>
            <a:lvl9pPr marL="0" marR="0" lvl="8" indent="0" algn="l" rtl="0">
              <a:spcBef>
                <a:spcPts val="0"/>
              </a:spcBef>
              <a:buClr>
                <a:schemeClr val="dk2"/>
              </a:buClr>
              <a:buFont typeface="Arial"/>
              <a:buNone/>
              <a:defRPr sz="1800" b="0" i="0" u="none" strike="noStrike" cap="none">
                <a:solidFill>
                  <a:schemeClr val="dk2"/>
                </a:solidFill>
              </a:defRPr>
            </a:lvl9pPr>
          </a:lstStyle>
          <a:p>
            <a:endParaRPr/>
          </a:p>
        </p:txBody>
      </p:sp>
      <p:sp>
        <p:nvSpPr>
          <p:cNvPr id="88" name="Shape 88"/>
          <p:cNvSpPr>
            <a:spLocks noGrp="1"/>
          </p:cNvSpPr>
          <p:nvPr>
            <p:ph type="pic" idx="2"/>
          </p:nvPr>
        </p:nvSpPr>
        <p:spPr>
          <a:xfrm>
            <a:off x="2386010" y="932112"/>
            <a:ext cx="8225943" cy="3164975"/>
          </a:xfrm>
          <a:prstGeom prst="roundRect">
            <a:avLst>
              <a:gd name="adj" fmla="val 4380"/>
            </a:avLst>
          </a:prstGeom>
          <a:noFill/>
          <a:ln w="38100" cap="flat" cmpd="sng">
            <a:solidFill>
              <a:schemeClr val="lt2"/>
            </a:solidFill>
            <a:prstDash val="solid"/>
            <a:round/>
            <a:headEnd type="none" w="med" len="med"/>
            <a:tailEnd type="none" w="med" len="med"/>
          </a:ln>
        </p:spPr>
        <p:txBody>
          <a:bodyPr lIns="91425" tIns="91425" rIns="91425" bIns="91425" anchor="t" anchorCtr="0"/>
          <a:lstStyle>
            <a:lvl1pPr marL="0" marR="0" lvl="0" indent="0" algn="ctr" rtl="0">
              <a:lnSpc>
                <a:spcPct val="100000"/>
              </a:lnSpc>
              <a:spcBef>
                <a:spcPts val="320"/>
              </a:spcBef>
              <a:spcAft>
                <a:spcPts val="600"/>
              </a:spcAft>
              <a:buClr>
                <a:srgbClr val="1186C3"/>
              </a:buClr>
              <a:buFont typeface="Arial"/>
              <a:buNone/>
              <a:defRPr sz="1600" b="0" i="0" u="none" strike="noStrike" cap="none">
                <a:solidFill>
                  <a:schemeClr val="dk1"/>
                </a:solidFill>
                <a:latin typeface="Corbel"/>
                <a:ea typeface="Corbel"/>
                <a:cs typeface="Corbel"/>
                <a:sym typeface="Corbel"/>
              </a:defRPr>
            </a:lvl1pPr>
            <a:lvl2pPr marL="457200" marR="0" lvl="1" indent="0" algn="l" rtl="0">
              <a:lnSpc>
                <a:spcPct val="100000"/>
              </a:lnSpc>
              <a:spcBef>
                <a:spcPts val="320"/>
              </a:spcBef>
              <a:spcAft>
                <a:spcPts val="600"/>
              </a:spcAft>
              <a:buClr>
                <a:srgbClr val="1186C3"/>
              </a:buClr>
              <a:buFont typeface="Arial"/>
              <a:buNone/>
              <a:defRPr sz="1600" b="0" i="0" u="none" strike="noStrike" cap="none">
                <a:solidFill>
                  <a:schemeClr val="dk1"/>
                </a:solidFill>
                <a:latin typeface="Corbel"/>
                <a:ea typeface="Corbel"/>
                <a:cs typeface="Corbel"/>
                <a:sym typeface="Corbel"/>
              </a:defRPr>
            </a:lvl2pPr>
            <a:lvl3pPr marL="914400" marR="0" lvl="2" indent="0" algn="l" rtl="0">
              <a:lnSpc>
                <a:spcPct val="100000"/>
              </a:lnSpc>
              <a:spcBef>
                <a:spcPts val="320"/>
              </a:spcBef>
              <a:spcAft>
                <a:spcPts val="600"/>
              </a:spcAft>
              <a:buClr>
                <a:srgbClr val="1186C3"/>
              </a:buClr>
              <a:buFont typeface="Arial"/>
              <a:buNone/>
              <a:defRPr sz="1600" b="0" i="0" u="none" strike="noStrike" cap="none">
                <a:solidFill>
                  <a:schemeClr val="dk1"/>
                </a:solidFill>
                <a:latin typeface="Corbel"/>
                <a:ea typeface="Corbel"/>
                <a:cs typeface="Corbel"/>
                <a:sym typeface="Corbel"/>
              </a:defRPr>
            </a:lvl3pPr>
            <a:lvl4pPr marL="1371600" marR="0" lvl="3" indent="0" algn="l" rtl="0">
              <a:lnSpc>
                <a:spcPct val="100000"/>
              </a:lnSpc>
              <a:spcBef>
                <a:spcPts val="320"/>
              </a:spcBef>
              <a:spcAft>
                <a:spcPts val="600"/>
              </a:spcAft>
              <a:buClr>
                <a:srgbClr val="1186C3"/>
              </a:buClr>
              <a:buFont typeface="Arial"/>
              <a:buNone/>
              <a:defRPr sz="1600" b="0" i="0" u="none" strike="noStrike" cap="none">
                <a:solidFill>
                  <a:schemeClr val="dk1"/>
                </a:solidFill>
                <a:latin typeface="Corbel"/>
                <a:ea typeface="Corbel"/>
                <a:cs typeface="Corbel"/>
                <a:sym typeface="Corbel"/>
              </a:defRPr>
            </a:lvl4pPr>
            <a:lvl5pPr marL="1828800" marR="0" lvl="4" indent="0" algn="l" rtl="0">
              <a:lnSpc>
                <a:spcPct val="100000"/>
              </a:lnSpc>
              <a:spcBef>
                <a:spcPts val="320"/>
              </a:spcBef>
              <a:spcAft>
                <a:spcPts val="600"/>
              </a:spcAft>
              <a:buClr>
                <a:srgbClr val="1186C3"/>
              </a:buClr>
              <a:buFont typeface="Arial"/>
              <a:buNone/>
              <a:defRPr sz="1600" b="0" i="0" u="none" strike="noStrike" cap="none">
                <a:solidFill>
                  <a:schemeClr val="dk1"/>
                </a:solidFill>
                <a:latin typeface="Corbel"/>
                <a:ea typeface="Corbel"/>
                <a:cs typeface="Corbel"/>
                <a:sym typeface="Corbel"/>
              </a:defRPr>
            </a:lvl5pPr>
            <a:lvl6pPr marL="2286000" marR="0" lvl="5" indent="0" algn="l" rtl="0">
              <a:lnSpc>
                <a:spcPct val="100000"/>
              </a:lnSpc>
              <a:spcBef>
                <a:spcPts val="320"/>
              </a:spcBef>
              <a:spcAft>
                <a:spcPts val="600"/>
              </a:spcAft>
              <a:buClr>
                <a:srgbClr val="1186C3"/>
              </a:buClr>
              <a:buFont typeface="Arial"/>
              <a:buNone/>
              <a:defRPr sz="1600" b="0" i="0" u="none" strike="noStrike" cap="none">
                <a:solidFill>
                  <a:schemeClr val="dk1"/>
                </a:solidFill>
                <a:latin typeface="Corbel"/>
                <a:ea typeface="Corbel"/>
                <a:cs typeface="Corbel"/>
                <a:sym typeface="Corbel"/>
              </a:defRPr>
            </a:lvl6pPr>
            <a:lvl7pPr marL="2743200" marR="0" lvl="6" indent="0" algn="l" rtl="0">
              <a:lnSpc>
                <a:spcPct val="100000"/>
              </a:lnSpc>
              <a:spcBef>
                <a:spcPts val="320"/>
              </a:spcBef>
              <a:spcAft>
                <a:spcPts val="600"/>
              </a:spcAft>
              <a:buClr>
                <a:srgbClr val="1186C3"/>
              </a:buClr>
              <a:buFont typeface="Arial"/>
              <a:buNone/>
              <a:defRPr sz="1600" b="0" i="0" u="none" strike="noStrike" cap="none">
                <a:solidFill>
                  <a:schemeClr val="dk1"/>
                </a:solidFill>
                <a:latin typeface="Corbel"/>
                <a:ea typeface="Corbel"/>
                <a:cs typeface="Corbel"/>
                <a:sym typeface="Corbel"/>
              </a:defRPr>
            </a:lvl7pPr>
            <a:lvl8pPr marL="3200400" marR="0" lvl="7" indent="0" algn="l" rtl="0">
              <a:lnSpc>
                <a:spcPct val="100000"/>
              </a:lnSpc>
              <a:spcBef>
                <a:spcPts val="320"/>
              </a:spcBef>
              <a:spcAft>
                <a:spcPts val="600"/>
              </a:spcAft>
              <a:buClr>
                <a:srgbClr val="1186C3"/>
              </a:buClr>
              <a:buFont typeface="Arial"/>
              <a:buNone/>
              <a:defRPr sz="1600" b="0" i="0" u="none" strike="noStrike" cap="none">
                <a:solidFill>
                  <a:schemeClr val="dk1"/>
                </a:solidFill>
                <a:latin typeface="Corbel"/>
                <a:ea typeface="Corbel"/>
                <a:cs typeface="Corbel"/>
                <a:sym typeface="Corbel"/>
              </a:defRPr>
            </a:lvl8pPr>
            <a:lvl9pPr marL="3657600" marR="0" lvl="8" indent="0" algn="l" rtl="0">
              <a:lnSpc>
                <a:spcPct val="100000"/>
              </a:lnSpc>
              <a:spcBef>
                <a:spcPts val="320"/>
              </a:spcBef>
              <a:spcAft>
                <a:spcPts val="600"/>
              </a:spcAft>
              <a:buClr>
                <a:srgbClr val="1186C3"/>
              </a:buClr>
              <a:buFont typeface="Arial"/>
              <a:buNone/>
              <a:defRPr sz="1600" b="0" i="0" u="none" strike="noStrike" cap="none">
                <a:solidFill>
                  <a:schemeClr val="dk1"/>
                </a:solidFill>
                <a:latin typeface="Corbel"/>
                <a:ea typeface="Corbel"/>
                <a:cs typeface="Corbel"/>
                <a:sym typeface="Corbel"/>
              </a:defRPr>
            </a:lvl9pPr>
          </a:lstStyle>
          <a:p>
            <a:endParaRPr/>
          </a:p>
        </p:txBody>
      </p:sp>
      <p:sp>
        <p:nvSpPr>
          <p:cNvPr id="89" name="Shape 89"/>
          <p:cNvSpPr txBox="1">
            <a:spLocks noGrp="1"/>
          </p:cNvSpPr>
          <p:nvPr>
            <p:ph type="body" idx="1"/>
          </p:nvPr>
        </p:nvSpPr>
        <p:spPr>
          <a:xfrm>
            <a:off x="1484311" y="5299603"/>
            <a:ext cx="10018710" cy="493710"/>
          </a:xfrm>
          <a:prstGeom prst="rect">
            <a:avLst/>
          </a:prstGeom>
          <a:noFill/>
          <a:ln>
            <a:noFill/>
          </a:ln>
        </p:spPr>
        <p:txBody>
          <a:bodyPr lIns="91425" tIns="91425" rIns="91425" bIns="91425" anchor="ctr" anchorCtr="0"/>
          <a:lstStyle>
            <a:lvl1pPr marL="0" marR="0" lvl="0" indent="0" algn="ctr" rtl="0">
              <a:lnSpc>
                <a:spcPct val="100000"/>
              </a:lnSpc>
              <a:spcBef>
                <a:spcPts val="280"/>
              </a:spcBef>
              <a:spcAft>
                <a:spcPts val="600"/>
              </a:spcAft>
              <a:buClr>
                <a:srgbClr val="1186C3"/>
              </a:buClr>
              <a:buFont typeface="Arial"/>
              <a:buNone/>
              <a:defRPr sz="1400" b="0" i="0" u="none" strike="noStrike" cap="none">
                <a:solidFill>
                  <a:schemeClr val="dk1"/>
                </a:solidFill>
                <a:latin typeface="Corbel"/>
                <a:ea typeface="Corbel"/>
                <a:cs typeface="Corbel"/>
                <a:sym typeface="Corbel"/>
              </a:defRPr>
            </a:lvl1pPr>
            <a:lvl2pPr marL="457200" marR="0" lvl="1" indent="0" algn="l" rtl="0">
              <a:lnSpc>
                <a:spcPct val="100000"/>
              </a:lnSpc>
              <a:spcBef>
                <a:spcPts val="240"/>
              </a:spcBef>
              <a:spcAft>
                <a:spcPts val="600"/>
              </a:spcAft>
              <a:buClr>
                <a:srgbClr val="1186C3"/>
              </a:buClr>
              <a:buFont typeface="Arial"/>
              <a:buNone/>
              <a:defRPr sz="1200" b="0" i="0" u="none" strike="noStrike" cap="none">
                <a:solidFill>
                  <a:schemeClr val="dk1"/>
                </a:solidFill>
                <a:latin typeface="Corbel"/>
                <a:ea typeface="Corbel"/>
                <a:cs typeface="Corbel"/>
                <a:sym typeface="Corbel"/>
              </a:defRPr>
            </a:lvl2pPr>
            <a:lvl3pPr marL="914400" marR="0" lvl="2" indent="0" algn="l" rtl="0">
              <a:lnSpc>
                <a:spcPct val="100000"/>
              </a:lnSpc>
              <a:spcBef>
                <a:spcPts val="200"/>
              </a:spcBef>
              <a:spcAft>
                <a:spcPts val="600"/>
              </a:spcAft>
              <a:buClr>
                <a:srgbClr val="1186C3"/>
              </a:buClr>
              <a:buFont typeface="Arial"/>
              <a:buNone/>
              <a:defRPr sz="1000" b="0" i="0" u="none" strike="noStrike" cap="none">
                <a:solidFill>
                  <a:schemeClr val="dk1"/>
                </a:solidFill>
                <a:latin typeface="Corbel"/>
                <a:ea typeface="Corbel"/>
                <a:cs typeface="Corbel"/>
                <a:sym typeface="Corbel"/>
              </a:defRPr>
            </a:lvl3pPr>
            <a:lvl4pPr marL="1371600" marR="0" lvl="3" indent="0" algn="l" rtl="0">
              <a:lnSpc>
                <a:spcPct val="100000"/>
              </a:lnSpc>
              <a:spcBef>
                <a:spcPts val="180"/>
              </a:spcBef>
              <a:spcAft>
                <a:spcPts val="600"/>
              </a:spcAft>
              <a:buClr>
                <a:srgbClr val="1186C3"/>
              </a:buClr>
              <a:buFont typeface="Arial"/>
              <a:buNone/>
              <a:defRPr sz="900" b="0" i="0" u="none" strike="noStrike" cap="none">
                <a:solidFill>
                  <a:schemeClr val="dk1"/>
                </a:solidFill>
                <a:latin typeface="Corbel"/>
                <a:ea typeface="Corbel"/>
                <a:cs typeface="Corbel"/>
                <a:sym typeface="Corbel"/>
              </a:defRPr>
            </a:lvl4pPr>
            <a:lvl5pPr marL="1828800" marR="0" lvl="4" indent="0" algn="l" rtl="0">
              <a:lnSpc>
                <a:spcPct val="100000"/>
              </a:lnSpc>
              <a:spcBef>
                <a:spcPts val="180"/>
              </a:spcBef>
              <a:spcAft>
                <a:spcPts val="600"/>
              </a:spcAft>
              <a:buClr>
                <a:srgbClr val="1186C3"/>
              </a:buClr>
              <a:buFont typeface="Arial"/>
              <a:buNone/>
              <a:defRPr sz="900" b="0" i="0" u="none" strike="noStrike" cap="none">
                <a:solidFill>
                  <a:schemeClr val="dk1"/>
                </a:solidFill>
                <a:latin typeface="Corbel"/>
                <a:ea typeface="Corbel"/>
                <a:cs typeface="Corbel"/>
                <a:sym typeface="Corbel"/>
              </a:defRPr>
            </a:lvl5pPr>
            <a:lvl6pPr marL="2286000" marR="0" lvl="5" indent="0" algn="l" rtl="0">
              <a:lnSpc>
                <a:spcPct val="100000"/>
              </a:lnSpc>
              <a:spcBef>
                <a:spcPts val="180"/>
              </a:spcBef>
              <a:spcAft>
                <a:spcPts val="600"/>
              </a:spcAft>
              <a:buClr>
                <a:srgbClr val="1186C3"/>
              </a:buClr>
              <a:buFont typeface="Arial"/>
              <a:buNone/>
              <a:defRPr sz="900" b="0" i="0" u="none" strike="noStrike" cap="none">
                <a:solidFill>
                  <a:schemeClr val="dk1"/>
                </a:solidFill>
                <a:latin typeface="Corbel"/>
                <a:ea typeface="Corbel"/>
                <a:cs typeface="Corbel"/>
                <a:sym typeface="Corbel"/>
              </a:defRPr>
            </a:lvl6pPr>
            <a:lvl7pPr marL="2743200" marR="0" lvl="6" indent="0" algn="l" rtl="0">
              <a:lnSpc>
                <a:spcPct val="100000"/>
              </a:lnSpc>
              <a:spcBef>
                <a:spcPts val="180"/>
              </a:spcBef>
              <a:spcAft>
                <a:spcPts val="600"/>
              </a:spcAft>
              <a:buClr>
                <a:srgbClr val="1186C3"/>
              </a:buClr>
              <a:buFont typeface="Arial"/>
              <a:buNone/>
              <a:defRPr sz="900" b="0" i="0" u="none" strike="noStrike" cap="none">
                <a:solidFill>
                  <a:schemeClr val="dk1"/>
                </a:solidFill>
                <a:latin typeface="Corbel"/>
                <a:ea typeface="Corbel"/>
                <a:cs typeface="Corbel"/>
                <a:sym typeface="Corbel"/>
              </a:defRPr>
            </a:lvl7pPr>
            <a:lvl8pPr marL="3200400" marR="0" lvl="7" indent="0" algn="l" rtl="0">
              <a:lnSpc>
                <a:spcPct val="100000"/>
              </a:lnSpc>
              <a:spcBef>
                <a:spcPts val="180"/>
              </a:spcBef>
              <a:spcAft>
                <a:spcPts val="600"/>
              </a:spcAft>
              <a:buClr>
                <a:srgbClr val="1186C3"/>
              </a:buClr>
              <a:buFont typeface="Arial"/>
              <a:buNone/>
              <a:defRPr sz="900" b="0" i="0" u="none" strike="noStrike" cap="none">
                <a:solidFill>
                  <a:schemeClr val="dk1"/>
                </a:solidFill>
                <a:latin typeface="Corbel"/>
                <a:ea typeface="Corbel"/>
                <a:cs typeface="Corbel"/>
                <a:sym typeface="Corbel"/>
              </a:defRPr>
            </a:lvl8pPr>
            <a:lvl9pPr marL="3657600" marR="0" lvl="8" indent="0" algn="l" rtl="0">
              <a:lnSpc>
                <a:spcPct val="100000"/>
              </a:lnSpc>
              <a:spcBef>
                <a:spcPts val="180"/>
              </a:spcBef>
              <a:spcAft>
                <a:spcPts val="600"/>
              </a:spcAft>
              <a:buClr>
                <a:srgbClr val="1186C3"/>
              </a:buClr>
              <a:buFont typeface="Arial"/>
              <a:buNone/>
              <a:defRPr sz="900" b="0" i="0" u="none" strike="noStrike" cap="none">
                <a:solidFill>
                  <a:schemeClr val="dk1"/>
                </a:solidFill>
                <a:latin typeface="Corbel"/>
                <a:ea typeface="Corbel"/>
                <a:cs typeface="Corbel"/>
                <a:sym typeface="Corbel"/>
              </a:defRPr>
            </a:lvl9pPr>
          </a:lstStyle>
          <a:p>
            <a:endParaRPr/>
          </a:p>
        </p:txBody>
      </p:sp>
      <p:sp>
        <p:nvSpPr>
          <p:cNvPr id="90" name="Shape 90"/>
          <p:cNvSpPr txBox="1">
            <a:spLocks noGrp="1"/>
          </p:cNvSpPr>
          <p:nvPr>
            <p:ph type="dt" idx="10"/>
          </p:nvPr>
        </p:nvSpPr>
        <p:spPr>
          <a:xfrm>
            <a:off x="9732656" y="5883275"/>
            <a:ext cx="1143000" cy="365125"/>
          </a:xfrm>
          <a:prstGeom prst="rect">
            <a:avLst/>
          </a:prstGeom>
          <a:noFill/>
          <a:ln>
            <a:noFill/>
          </a:ln>
        </p:spPr>
        <p:txBody>
          <a:bodyPr lIns="91425" tIns="91425" rIns="91425" bIns="91425" anchor="ctr" anchorCtr="0"/>
          <a:lstStyle>
            <a:lvl1pPr marL="0" marR="0" lvl="0" indent="0" algn="r" rtl="0">
              <a:lnSpc>
                <a:spcPct val="100000"/>
              </a:lnSpc>
              <a:spcBef>
                <a:spcPts val="0"/>
              </a:spcBef>
              <a:spcAft>
                <a:spcPts val="0"/>
              </a:spcAft>
              <a:buClr>
                <a:schemeClr val="dk1"/>
              </a:buClr>
              <a:buFont typeface="Corbel"/>
              <a:buNone/>
              <a:defRPr sz="1000" b="0" i="0" u="none" strike="noStrike" cap="none">
                <a:solidFill>
                  <a:schemeClr val="dk1"/>
                </a:solidFill>
                <a:latin typeface="Corbel"/>
                <a:ea typeface="Corbel"/>
                <a:cs typeface="Corbel"/>
                <a:sym typeface="Corbel"/>
              </a:defRPr>
            </a:lvl1pPr>
            <a:lvl2pPr marL="457200" marR="0" lvl="1"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2pPr>
            <a:lvl3pPr marL="914400" marR="0" lvl="2"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3pPr>
            <a:lvl4pPr marL="1371600" marR="0" lvl="3"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4pPr>
            <a:lvl5pPr marL="1828800" marR="0" lvl="4"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5pPr>
            <a:lvl6pPr marL="2286000" marR="0" lvl="5"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6pPr>
            <a:lvl7pPr marL="2743200" marR="0" lvl="6"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7pPr>
            <a:lvl8pPr marL="3200400" marR="0" lvl="7"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8pPr>
            <a:lvl9pPr marL="3657600" marR="0" lvl="8"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9pPr>
          </a:lstStyle>
          <a:p>
            <a:endParaRPr/>
          </a:p>
        </p:txBody>
      </p:sp>
      <p:sp>
        <p:nvSpPr>
          <p:cNvPr id="91" name="Shape 91"/>
          <p:cNvSpPr txBox="1">
            <a:spLocks noGrp="1"/>
          </p:cNvSpPr>
          <p:nvPr>
            <p:ph type="ftr" idx="11"/>
          </p:nvPr>
        </p:nvSpPr>
        <p:spPr>
          <a:xfrm>
            <a:off x="2572277" y="5883275"/>
            <a:ext cx="7084176"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chemeClr val="dk1"/>
              </a:buClr>
              <a:buFont typeface="Corbel"/>
              <a:buNone/>
              <a:defRPr sz="1000" b="0" i="0" u="none" strike="noStrike" cap="none">
                <a:solidFill>
                  <a:schemeClr val="dk1"/>
                </a:solidFill>
                <a:latin typeface="Corbel"/>
                <a:ea typeface="Corbel"/>
                <a:cs typeface="Corbel"/>
                <a:sym typeface="Corbel"/>
              </a:defRPr>
            </a:lvl1pPr>
            <a:lvl2pPr marL="457200" marR="0" lvl="1"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2pPr>
            <a:lvl3pPr marL="914400" marR="0" lvl="2"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3pPr>
            <a:lvl4pPr marL="1371600" marR="0" lvl="3"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4pPr>
            <a:lvl5pPr marL="1828800" marR="0" lvl="4"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5pPr>
            <a:lvl6pPr marL="2286000" marR="0" lvl="5"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6pPr>
            <a:lvl7pPr marL="2743200" marR="0" lvl="6"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7pPr>
            <a:lvl8pPr marL="3200400" marR="0" lvl="7"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8pPr>
            <a:lvl9pPr marL="3657600" marR="0" lvl="8"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9pPr>
          </a:lstStyle>
          <a:p>
            <a:endParaRPr/>
          </a:p>
        </p:txBody>
      </p:sp>
      <p:sp>
        <p:nvSpPr>
          <p:cNvPr id="92" name="Shape 92"/>
          <p:cNvSpPr txBox="1">
            <a:spLocks noGrp="1"/>
          </p:cNvSpPr>
          <p:nvPr>
            <p:ph type="sldNum" idx="12"/>
          </p:nvPr>
        </p:nvSpPr>
        <p:spPr>
          <a:xfrm>
            <a:off x="10951856" y="5883275"/>
            <a:ext cx="551166"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chemeClr val="dk1"/>
              </a:buClr>
              <a:buSzPct val="25000"/>
              <a:buFont typeface="Corbel"/>
              <a:buNone/>
            </a:pPr>
            <a:fld id="{00000000-1234-1234-1234-123412341234}" type="slidenum">
              <a:rPr lang="en-US" sz="1000" b="0" i="0" u="none" strike="noStrike" cap="none">
                <a:solidFill>
                  <a:schemeClr val="dk1"/>
                </a:solidFill>
                <a:latin typeface="Corbel"/>
                <a:ea typeface="Corbel"/>
                <a:cs typeface="Corbel"/>
                <a:sym typeface="Corbel"/>
              </a:rPr>
              <a:t>‹#›</a:t>
            </a:fld>
            <a:endParaRPr lang="en-US" sz="1000" b="0" i="0" u="none" strike="noStrike" cap="none">
              <a:solidFill>
                <a:schemeClr val="dk1"/>
              </a:solidFill>
              <a:latin typeface="Corbel"/>
              <a:ea typeface="Corbel"/>
              <a:cs typeface="Corbel"/>
              <a:sym typeface="Corbe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itle and Caption">
    <p:spTree>
      <p:nvGrpSpPr>
        <p:cNvPr id="1" name="Shape 93"/>
        <p:cNvGrpSpPr/>
        <p:nvPr/>
      </p:nvGrpSpPr>
      <p:grpSpPr>
        <a:xfrm>
          <a:off x="0" y="0"/>
          <a:ext cx="0" cy="0"/>
          <a:chOff x="0" y="0"/>
          <a:chExt cx="0" cy="0"/>
        </a:xfrm>
      </p:grpSpPr>
      <p:sp>
        <p:nvSpPr>
          <p:cNvPr id="94" name="Shape 94"/>
          <p:cNvSpPr txBox="1">
            <a:spLocks noGrp="1"/>
          </p:cNvSpPr>
          <p:nvPr>
            <p:ph type="title"/>
          </p:nvPr>
        </p:nvSpPr>
        <p:spPr>
          <a:xfrm>
            <a:off x="1484312" y="685800"/>
            <a:ext cx="10018710" cy="304800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1"/>
              </a:buClr>
              <a:buFont typeface="Corbel"/>
              <a:buNone/>
              <a:defRPr sz="3200" b="0" i="0" u="none" strike="noStrike" cap="none">
                <a:solidFill>
                  <a:schemeClr val="dk1"/>
                </a:solidFill>
                <a:latin typeface="Corbel"/>
                <a:ea typeface="Corbel"/>
                <a:cs typeface="Corbel"/>
                <a:sym typeface="Corbel"/>
              </a:defRPr>
            </a:lvl1pPr>
            <a:lvl2pPr marL="0" marR="0" lvl="1" indent="0" algn="l" rtl="0">
              <a:spcBef>
                <a:spcPts val="0"/>
              </a:spcBef>
              <a:buClr>
                <a:schemeClr val="dk2"/>
              </a:buClr>
              <a:buFont typeface="Arial"/>
              <a:buNone/>
              <a:defRPr sz="1800" b="0" i="0" u="none" strike="noStrike" cap="none">
                <a:solidFill>
                  <a:schemeClr val="dk2"/>
                </a:solidFill>
              </a:defRPr>
            </a:lvl2pPr>
            <a:lvl3pPr marL="0" marR="0" lvl="2" indent="0" algn="l" rtl="0">
              <a:spcBef>
                <a:spcPts val="0"/>
              </a:spcBef>
              <a:buClr>
                <a:schemeClr val="dk2"/>
              </a:buClr>
              <a:buFont typeface="Arial"/>
              <a:buNone/>
              <a:defRPr sz="1800" b="0" i="0" u="none" strike="noStrike" cap="none">
                <a:solidFill>
                  <a:schemeClr val="dk2"/>
                </a:solidFill>
              </a:defRPr>
            </a:lvl3pPr>
            <a:lvl4pPr marL="0" marR="0" lvl="3" indent="0" algn="l" rtl="0">
              <a:spcBef>
                <a:spcPts val="0"/>
              </a:spcBef>
              <a:buClr>
                <a:schemeClr val="dk2"/>
              </a:buClr>
              <a:buFont typeface="Arial"/>
              <a:buNone/>
              <a:defRPr sz="1800" b="0" i="0" u="none" strike="noStrike" cap="none">
                <a:solidFill>
                  <a:schemeClr val="dk2"/>
                </a:solidFill>
              </a:defRPr>
            </a:lvl4pPr>
            <a:lvl5pPr marL="0" marR="0" lvl="4" indent="0" algn="l" rtl="0">
              <a:spcBef>
                <a:spcPts val="0"/>
              </a:spcBef>
              <a:buClr>
                <a:schemeClr val="dk2"/>
              </a:buClr>
              <a:buFont typeface="Arial"/>
              <a:buNone/>
              <a:defRPr sz="1800" b="0" i="0" u="none" strike="noStrike" cap="none">
                <a:solidFill>
                  <a:schemeClr val="dk2"/>
                </a:solidFill>
              </a:defRPr>
            </a:lvl5pPr>
            <a:lvl6pPr marL="0" marR="0" lvl="5" indent="0" algn="l" rtl="0">
              <a:spcBef>
                <a:spcPts val="0"/>
              </a:spcBef>
              <a:buClr>
                <a:schemeClr val="dk2"/>
              </a:buClr>
              <a:buFont typeface="Arial"/>
              <a:buNone/>
              <a:defRPr sz="1800" b="0" i="0" u="none" strike="noStrike" cap="none">
                <a:solidFill>
                  <a:schemeClr val="dk2"/>
                </a:solidFill>
              </a:defRPr>
            </a:lvl6pPr>
            <a:lvl7pPr marL="0" marR="0" lvl="6" indent="0" algn="l" rtl="0">
              <a:spcBef>
                <a:spcPts val="0"/>
              </a:spcBef>
              <a:buClr>
                <a:schemeClr val="dk2"/>
              </a:buClr>
              <a:buFont typeface="Arial"/>
              <a:buNone/>
              <a:defRPr sz="1800" b="0" i="0" u="none" strike="noStrike" cap="none">
                <a:solidFill>
                  <a:schemeClr val="dk2"/>
                </a:solidFill>
              </a:defRPr>
            </a:lvl7pPr>
            <a:lvl8pPr marL="0" marR="0" lvl="7" indent="0" algn="l" rtl="0">
              <a:spcBef>
                <a:spcPts val="0"/>
              </a:spcBef>
              <a:buClr>
                <a:schemeClr val="dk2"/>
              </a:buClr>
              <a:buFont typeface="Arial"/>
              <a:buNone/>
              <a:defRPr sz="1800" b="0" i="0" u="none" strike="noStrike" cap="none">
                <a:solidFill>
                  <a:schemeClr val="dk2"/>
                </a:solidFill>
              </a:defRPr>
            </a:lvl8pPr>
            <a:lvl9pPr marL="0" marR="0" lvl="8" indent="0" algn="l" rtl="0">
              <a:spcBef>
                <a:spcPts val="0"/>
              </a:spcBef>
              <a:buClr>
                <a:schemeClr val="dk2"/>
              </a:buClr>
              <a:buFont typeface="Arial"/>
              <a:buNone/>
              <a:defRPr sz="1800" b="0" i="0" u="none" strike="noStrike" cap="none">
                <a:solidFill>
                  <a:schemeClr val="dk2"/>
                </a:solidFill>
              </a:defRPr>
            </a:lvl9pPr>
          </a:lstStyle>
          <a:p>
            <a:endParaRPr/>
          </a:p>
        </p:txBody>
      </p:sp>
      <p:sp>
        <p:nvSpPr>
          <p:cNvPr id="95" name="Shape 95"/>
          <p:cNvSpPr txBox="1">
            <a:spLocks noGrp="1"/>
          </p:cNvSpPr>
          <p:nvPr>
            <p:ph type="body" idx="1"/>
          </p:nvPr>
        </p:nvSpPr>
        <p:spPr>
          <a:xfrm>
            <a:off x="1484312" y="4343400"/>
            <a:ext cx="10018712" cy="1447800"/>
          </a:xfrm>
          <a:prstGeom prst="rect">
            <a:avLst/>
          </a:prstGeom>
          <a:noFill/>
          <a:ln>
            <a:noFill/>
          </a:ln>
        </p:spPr>
        <p:txBody>
          <a:bodyPr lIns="91425" tIns="91425" rIns="91425" bIns="91425" anchor="ctr" anchorCtr="0"/>
          <a:lstStyle>
            <a:lvl1pPr marL="0" marR="0" lvl="0" indent="0" algn="ctr" rtl="0">
              <a:lnSpc>
                <a:spcPct val="100000"/>
              </a:lnSpc>
              <a:spcBef>
                <a:spcPts val="400"/>
              </a:spcBef>
              <a:spcAft>
                <a:spcPts val="600"/>
              </a:spcAft>
              <a:buClr>
                <a:srgbClr val="1186C3"/>
              </a:buClr>
              <a:buFont typeface="Arial"/>
              <a:buNone/>
              <a:defRPr sz="2000" b="0" i="0" u="none" strike="noStrike" cap="none">
                <a:solidFill>
                  <a:schemeClr val="dk1"/>
                </a:solidFill>
                <a:latin typeface="Corbel"/>
                <a:ea typeface="Corbel"/>
                <a:cs typeface="Corbel"/>
                <a:sym typeface="Corbel"/>
              </a:defRPr>
            </a:lvl1pPr>
            <a:lvl2pPr marL="457200" marR="0" lvl="1" indent="0" algn="l" rtl="0">
              <a:lnSpc>
                <a:spcPct val="100000"/>
              </a:lnSpc>
              <a:spcBef>
                <a:spcPts val="360"/>
              </a:spcBef>
              <a:spcAft>
                <a:spcPts val="600"/>
              </a:spcAft>
              <a:buClr>
                <a:srgbClr val="1186C3"/>
              </a:buClr>
              <a:buFont typeface="Arial"/>
              <a:buNone/>
              <a:defRPr sz="1800" b="0" i="0" u="none" strike="noStrike" cap="none">
                <a:solidFill>
                  <a:srgbClr val="888888"/>
                </a:solidFill>
                <a:latin typeface="Corbel"/>
                <a:ea typeface="Corbel"/>
                <a:cs typeface="Corbel"/>
                <a:sym typeface="Corbel"/>
              </a:defRPr>
            </a:lvl2pPr>
            <a:lvl3pPr marL="914400" marR="0" lvl="2" indent="0" algn="l" rtl="0">
              <a:lnSpc>
                <a:spcPct val="100000"/>
              </a:lnSpc>
              <a:spcBef>
                <a:spcPts val="320"/>
              </a:spcBef>
              <a:spcAft>
                <a:spcPts val="600"/>
              </a:spcAft>
              <a:buClr>
                <a:srgbClr val="1186C3"/>
              </a:buClr>
              <a:buFont typeface="Arial"/>
              <a:buNone/>
              <a:defRPr sz="1600" b="0" i="0" u="none" strike="noStrike" cap="none">
                <a:solidFill>
                  <a:srgbClr val="888888"/>
                </a:solidFill>
                <a:latin typeface="Corbel"/>
                <a:ea typeface="Corbel"/>
                <a:cs typeface="Corbel"/>
                <a:sym typeface="Corbel"/>
              </a:defRPr>
            </a:lvl3pPr>
            <a:lvl4pPr marL="1371600" marR="0" lvl="3" indent="0" algn="l" rtl="0">
              <a:lnSpc>
                <a:spcPct val="100000"/>
              </a:lnSpc>
              <a:spcBef>
                <a:spcPts val="280"/>
              </a:spcBef>
              <a:spcAft>
                <a:spcPts val="600"/>
              </a:spcAft>
              <a:buClr>
                <a:srgbClr val="1186C3"/>
              </a:buClr>
              <a:buFont typeface="Arial"/>
              <a:buNone/>
              <a:defRPr sz="1400" b="0" i="0" u="none" strike="noStrike" cap="none">
                <a:solidFill>
                  <a:srgbClr val="888888"/>
                </a:solidFill>
                <a:latin typeface="Corbel"/>
                <a:ea typeface="Corbel"/>
                <a:cs typeface="Corbel"/>
                <a:sym typeface="Corbel"/>
              </a:defRPr>
            </a:lvl4pPr>
            <a:lvl5pPr marL="1828800" marR="0" lvl="4" indent="0" algn="l" rtl="0">
              <a:lnSpc>
                <a:spcPct val="100000"/>
              </a:lnSpc>
              <a:spcBef>
                <a:spcPts val="280"/>
              </a:spcBef>
              <a:spcAft>
                <a:spcPts val="600"/>
              </a:spcAft>
              <a:buClr>
                <a:srgbClr val="1186C3"/>
              </a:buClr>
              <a:buFont typeface="Arial"/>
              <a:buNone/>
              <a:defRPr sz="1400" b="0" i="0" u="none" strike="noStrike" cap="none">
                <a:solidFill>
                  <a:srgbClr val="888888"/>
                </a:solidFill>
                <a:latin typeface="Corbel"/>
                <a:ea typeface="Corbel"/>
                <a:cs typeface="Corbel"/>
                <a:sym typeface="Corbel"/>
              </a:defRPr>
            </a:lvl5pPr>
            <a:lvl6pPr marL="2286000" marR="0" lvl="5" indent="0" algn="l" rtl="0">
              <a:lnSpc>
                <a:spcPct val="100000"/>
              </a:lnSpc>
              <a:spcBef>
                <a:spcPts val="280"/>
              </a:spcBef>
              <a:spcAft>
                <a:spcPts val="600"/>
              </a:spcAft>
              <a:buClr>
                <a:srgbClr val="1186C3"/>
              </a:buClr>
              <a:buFont typeface="Arial"/>
              <a:buNone/>
              <a:defRPr sz="1400" b="0" i="0" u="none" strike="noStrike" cap="none">
                <a:solidFill>
                  <a:srgbClr val="888888"/>
                </a:solidFill>
                <a:latin typeface="Corbel"/>
                <a:ea typeface="Corbel"/>
                <a:cs typeface="Corbel"/>
                <a:sym typeface="Corbel"/>
              </a:defRPr>
            </a:lvl6pPr>
            <a:lvl7pPr marL="2743200" marR="0" lvl="6" indent="0" algn="l" rtl="0">
              <a:lnSpc>
                <a:spcPct val="100000"/>
              </a:lnSpc>
              <a:spcBef>
                <a:spcPts val="280"/>
              </a:spcBef>
              <a:spcAft>
                <a:spcPts val="600"/>
              </a:spcAft>
              <a:buClr>
                <a:srgbClr val="1186C3"/>
              </a:buClr>
              <a:buFont typeface="Arial"/>
              <a:buNone/>
              <a:defRPr sz="1400" b="0" i="0" u="none" strike="noStrike" cap="none">
                <a:solidFill>
                  <a:srgbClr val="888888"/>
                </a:solidFill>
                <a:latin typeface="Corbel"/>
                <a:ea typeface="Corbel"/>
                <a:cs typeface="Corbel"/>
                <a:sym typeface="Corbel"/>
              </a:defRPr>
            </a:lvl7pPr>
            <a:lvl8pPr marL="3200400" marR="0" lvl="7" indent="0" algn="l" rtl="0">
              <a:lnSpc>
                <a:spcPct val="100000"/>
              </a:lnSpc>
              <a:spcBef>
                <a:spcPts val="280"/>
              </a:spcBef>
              <a:spcAft>
                <a:spcPts val="600"/>
              </a:spcAft>
              <a:buClr>
                <a:srgbClr val="1186C3"/>
              </a:buClr>
              <a:buFont typeface="Arial"/>
              <a:buNone/>
              <a:defRPr sz="1400" b="0" i="0" u="none" strike="noStrike" cap="none">
                <a:solidFill>
                  <a:srgbClr val="888888"/>
                </a:solidFill>
                <a:latin typeface="Corbel"/>
                <a:ea typeface="Corbel"/>
                <a:cs typeface="Corbel"/>
                <a:sym typeface="Corbel"/>
              </a:defRPr>
            </a:lvl8pPr>
            <a:lvl9pPr marL="3657600" marR="0" lvl="8" indent="0" algn="l" rtl="0">
              <a:lnSpc>
                <a:spcPct val="100000"/>
              </a:lnSpc>
              <a:spcBef>
                <a:spcPts val="280"/>
              </a:spcBef>
              <a:spcAft>
                <a:spcPts val="600"/>
              </a:spcAft>
              <a:buClr>
                <a:srgbClr val="1186C3"/>
              </a:buClr>
              <a:buFont typeface="Arial"/>
              <a:buNone/>
              <a:defRPr sz="1400" b="0" i="0" u="none" strike="noStrike" cap="none">
                <a:solidFill>
                  <a:srgbClr val="888888"/>
                </a:solidFill>
                <a:latin typeface="Corbel"/>
                <a:ea typeface="Corbel"/>
                <a:cs typeface="Corbel"/>
                <a:sym typeface="Corbel"/>
              </a:defRPr>
            </a:lvl9pPr>
          </a:lstStyle>
          <a:p>
            <a:endParaRPr/>
          </a:p>
        </p:txBody>
      </p:sp>
      <p:sp>
        <p:nvSpPr>
          <p:cNvPr id="96" name="Shape 96"/>
          <p:cNvSpPr txBox="1">
            <a:spLocks noGrp="1"/>
          </p:cNvSpPr>
          <p:nvPr>
            <p:ph type="dt" idx="10"/>
          </p:nvPr>
        </p:nvSpPr>
        <p:spPr>
          <a:xfrm>
            <a:off x="9732656" y="5883275"/>
            <a:ext cx="1143000" cy="365125"/>
          </a:xfrm>
          <a:prstGeom prst="rect">
            <a:avLst/>
          </a:prstGeom>
          <a:noFill/>
          <a:ln>
            <a:noFill/>
          </a:ln>
        </p:spPr>
        <p:txBody>
          <a:bodyPr lIns="91425" tIns="91425" rIns="91425" bIns="91425" anchor="ctr" anchorCtr="0"/>
          <a:lstStyle>
            <a:lvl1pPr marL="0" marR="0" lvl="0" indent="0" algn="r" rtl="0">
              <a:lnSpc>
                <a:spcPct val="100000"/>
              </a:lnSpc>
              <a:spcBef>
                <a:spcPts val="0"/>
              </a:spcBef>
              <a:spcAft>
                <a:spcPts val="0"/>
              </a:spcAft>
              <a:buClr>
                <a:schemeClr val="dk1"/>
              </a:buClr>
              <a:buFont typeface="Corbel"/>
              <a:buNone/>
              <a:defRPr sz="1000" b="0" i="0" u="none" strike="noStrike" cap="none">
                <a:solidFill>
                  <a:schemeClr val="dk1"/>
                </a:solidFill>
                <a:latin typeface="Corbel"/>
                <a:ea typeface="Corbel"/>
                <a:cs typeface="Corbel"/>
                <a:sym typeface="Corbel"/>
              </a:defRPr>
            </a:lvl1pPr>
            <a:lvl2pPr marL="457200" marR="0" lvl="1"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2pPr>
            <a:lvl3pPr marL="914400" marR="0" lvl="2"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3pPr>
            <a:lvl4pPr marL="1371600" marR="0" lvl="3"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4pPr>
            <a:lvl5pPr marL="1828800" marR="0" lvl="4"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5pPr>
            <a:lvl6pPr marL="2286000" marR="0" lvl="5"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6pPr>
            <a:lvl7pPr marL="2743200" marR="0" lvl="6"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7pPr>
            <a:lvl8pPr marL="3200400" marR="0" lvl="7"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8pPr>
            <a:lvl9pPr marL="3657600" marR="0" lvl="8"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9pPr>
          </a:lstStyle>
          <a:p>
            <a:endParaRPr/>
          </a:p>
        </p:txBody>
      </p:sp>
      <p:sp>
        <p:nvSpPr>
          <p:cNvPr id="97" name="Shape 97"/>
          <p:cNvSpPr txBox="1">
            <a:spLocks noGrp="1"/>
          </p:cNvSpPr>
          <p:nvPr>
            <p:ph type="ftr" idx="11"/>
          </p:nvPr>
        </p:nvSpPr>
        <p:spPr>
          <a:xfrm>
            <a:off x="2572277" y="5883275"/>
            <a:ext cx="7084176"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chemeClr val="dk1"/>
              </a:buClr>
              <a:buFont typeface="Corbel"/>
              <a:buNone/>
              <a:defRPr sz="1000" b="0" i="0" u="none" strike="noStrike" cap="none">
                <a:solidFill>
                  <a:schemeClr val="dk1"/>
                </a:solidFill>
                <a:latin typeface="Corbel"/>
                <a:ea typeface="Corbel"/>
                <a:cs typeface="Corbel"/>
                <a:sym typeface="Corbel"/>
              </a:defRPr>
            </a:lvl1pPr>
            <a:lvl2pPr marL="457200" marR="0" lvl="1"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2pPr>
            <a:lvl3pPr marL="914400" marR="0" lvl="2"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3pPr>
            <a:lvl4pPr marL="1371600" marR="0" lvl="3"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4pPr>
            <a:lvl5pPr marL="1828800" marR="0" lvl="4"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5pPr>
            <a:lvl6pPr marL="2286000" marR="0" lvl="5"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6pPr>
            <a:lvl7pPr marL="2743200" marR="0" lvl="6"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7pPr>
            <a:lvl8pPr marL="3200400" marR="0" lvl="7"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8pPr>
            <a:lvl9pPr marL="3657600" marR="0" lvl="8"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9pPr>
          </a:lstStyle>
          <a:p>
            <a:endParaRPr/>
          </a:p>
        </p:txBody>
      </p:sp>
      <p:sp>
        <p:nvSpPr>
          <p:cNvPr id="98" name="Shape 98"/>
          <p:cNvSpPr txBox="1">
            <a:spLocks noGrp="1"/>
          </p:cNvSpPr>
          <p:nvPr>
            <p:ph type="sldNum" idx="12"/>
          </p:nvPr>
        </p:nvSpPr>
        <p:spPr>
          <a:xfrm>
            <a:off x="10951856" y="5883275"/>
            <a:ext cx="551166"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chemeClr val="dk1"/>
              </a:buClr>
              <a:buSzPct val="25000"/>
              <a:buFont typeface="Corbel"/>
              <a:buNone/>
            </a:pPr>
            <a:fld id="{00000000-1234-1234-1234-123412341234}" type="slidenum">
              <a:rPr lang="en-US" sz="1000" b="0" i="0" u="none" strike="noStrike" cap="none">
                <a:solidFill>
                  <a:schemeClr val="dk1"/>
                </a:solidFill>
                <a:latin typeface="Corbel"/>
                <a:ea typeface="Corbel"/>
                <a:cs typeface="Corbel"/>
                <a:sym typeface="Corbel"/>
              </a:rPr>
              <a:t>‹#›</a:t>
            </a:fld>
            <a:endParaRPr lang="en-US" sz="1000" b="0" i="0" u="none" strike="noStrike" cap="none">
              <a:solidFill>
                <a:schemeClr val="dk1"/>
              </a:solidFill>
              <a:latin typeface="Corbel"/>
              <a:ea typeface="Corbel"/>
              <a:cs typeface="Corbel"/>
              <a:sym typeface="Corbe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18" Type="http://schemas.openxmlformats.org/officeDocument/2006/relationships/theme" Target="../theme/theme2.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17" Type="http://schemas.openxmlformats.org/officeDocument/2006/relationships/slideLayout" Target="../slideLayouts/slideLayout32.xml"/><Relationship Id="rId2" Type="http://schemas.openxmlformats.org/officeDocument/2006/relationships/slideLayout" Target="../slideLayouts/slideLayout17.xml"/><Relationship Id="rId16" Type="http://schemas.openxmlformats.org/officeDocument/2006/relationships/slideLayout" Target="../slideLayouts/slideLayout31.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10" Type="http://schemas.openxmlformats.org/officeDocument/2006/relationships/slideLayout" Target="../slideLayouts/slideLayout25.xml"/><Relationship Id="rId19" Type="http://schemas.openxmlformats.org/officeDocument/2006/relationships/image" Target="../media/image1.png"/><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7">
            <a:alphaModFix/>
          </a:blip>
          <a:stretch>
            <a:fillRect/>
          </a:stretch>
        </a:blipFill>
        <a:effectLst/>
      </p:bgPr>
    </p:bg>
    <p:spTree>
      <p:nvGrpSpPr>
        <p:cNvPr id="1" name="Shape 9"/>
        <p:cNvGrpSpPr/>
        <p:nvPr/>
      </p:nvGrpSpPr>
      <p:grpSpPr>
        <a:xfrm>
          <a:off x="0" y="0"/>
          <a:ext cx="0" cy="0"/>
          <a:chOff x="0" y="0"/>
          <a:chExt cx="0" cy="0"/>
        </a:xfrm>
      </p:grpSpPr>
      <p:grpSp>
        <p:nvGrpSpPr>
          <p:cNvPr id="10" name="Shape 10"/>
          <p:cNvGrpSpPr/>
          <p:nvPr/>
        </p:nvGrpSpPr>
        <p:grpSpPr>
          <a:xfrm>
            <a:off x="150812" y="0"/>
            <a:ext cx="2436811" cy="6858000"/>
            <a:chOff x="1320800" y="0"/>
            <a:chExt cx="2436811" cy="6858000"/>
          </a:xfrm>
        </p:grpSpPr>
        <p:sp>
          <p:nvSpPr>
            <p:cNvPr id="11" name="Shape 11"/>
            <p:cNvSpPr/>
            <p:nvPr/>
          </p:nvSpPr>
          <p:spPr>
            <a:xfrm>
              <a:off x="1627187" y="0"/>
              <a:ext cx="1122363" cy="5329238"/>
            </a:xfrm>
            <a:custGeom>
              <a:avLst/>
              <a:gdLst/>
              <a:ahLst/>
              <a:cxnLst/>
              <a:rect l="0" t="0" r="0" b="0"/>
              <a:pathLst>
                <a:path w="120000" h="120000" extrusionOk="0">
                  <a:moveTo>
                    <a:pt x="0" y="119034"/>
                  </a:moveTo>
                  <a:lnTo>
                    <a:pt x="26478" y="119999"/>
                  </a:lnTo>
                  <a:lnTo>
                    <a:pt x="120000" y="0"/>
                  </a:lnTo>
                  <a:lnTo>
                    <a:pt x="92842" y="0"/>
                  </a:lnTo>
                  <a:lnTo>
                    <a:pt x="0" y="119034"/>
                  </a:lnTo>
                  <a:close/>
                </a:path>
              </a:pathLst>
            </a:custGeom>
            <a:solidFill>
              <a:schemeClr val="accent1"/>
            </a:solidFill>
            <a:ln>
              <a:noFill/>
            </a:ln>
          </p:spPr>
        </p:sp>
        <p:sp>
          <p:nvSpPr>
            <p:cNvPr id="12" name="Shape 12"/>
            <p:cNvSpPr/>
            <p:nvPr/>
          </p:nvSpPr>
          <p:spPr>
            <a:xfrm>
              <a:off x="1320800" y="0"/>
              <a:ext cx="1117598" cy="5276848"/>
            </a:xfrm>
            <a:custGeom>
              <a:avLst/>
              <a:gdLst/>
              <a:ahLst/>
              <a:cxnLst/>
              <a:rect l="0" t="0" r="0" b="0"/>
              <a:pathLst>
                <a:path w="120000" h="120000" extrusionOk="0">
                  <a:moveTo>
                    <a:pt x="120000" y="0"/>
                  </a:moveTo>
                  <a:lnTo>
                    <a:pt x="92897" y="0"/>
                  </a:lnTo>
                  <a:lnTo>
                    <a:pt x="0" y="119133"/>
                  </a:lnTo>
                  <a:lnTo>
                    <a:pt x="26761" y="120000"/>
                  </a:lnTo>
                  <a:lnTo>
                    <a:pt x="120000" y="0"/>
                  </a:lnTo>
                  <a:close/>
                </a:path>
              </a:pathLst>
            </a:custGeom>
            <a:solidFill>
              <a:srgbClr val="595959"/>
            </a:solidFill>
            <a:ln>
              <a:noFill/>
            </a:ln>
          </p:spPr>
        </p:sp>
        <p:sp>
          <p:nvSpPr>
            <p:cNvPr id="13" name="Shape 13"/>
            <p:cNvSpPr/>
            <p:nvPr/>
          </p:nvSpPr>
          <p:spPr>
            <a:xfrm>
              <a:off x="1320800" y="5238750"/>
              <a:ext cx="1228723" cy="1619249"/>
            </a:xfrm>
            <a:custGeom>
              <a:avLst/>
              <a:gdLst/>
              <a:ahLst/>
              <a:cxnLst/>
              <a:rect l="0" t="0" r="0" b="0"/>
              <a:pathLst>
                <a:path w="120000" h="120000" extrusionOk="0">
                  <a:moveTo>
                    <a:pt x="0" y="0"/>
                  </a:moveTo>
                  <a:lnTo>
                    <a:pt x="114728" y="120000"/>
                  </a:lnTo>
                  <a:lnTo>
                    <a:pt x="120000" y="120000"/>
                  </a:lnTo>
                  <a:lnTo>
                    <a:pt x="0" y="0"/>
                  </a:lnTo>
                  <a:close/>
                </a:path>
              </a:pathLst>
            </a:custGeom>
            <a:solidFill>
              <a:srgbClr val="262626"/>
            </a:solidFill>
            <a:ln>
              <a:noFill/>
            </a:ln>
          </p:spPr>
        </p:sp>
        <p:sp>
          <p:nvSpPr>
            <p:cNvPr id="14" name="Shape 14"/>
            <p:cNvSpPr/>
            <p:nvPr/>
          </p:nvSpPr>
          <p:spPr>
            <a:xfrm>
              <a:off x="1627187" y="5291137"/>
              <a:ext cx="1495423" cy="1566863"/>
            </a:xfrm>
            <a:custGeom>
              <a:avLst/>
              <a:gdLst/>
              <a:ahLst/>
              <a:cxnLst/>
              <a:rect l="0" t="0" r="0" b="0"/>
              <a:pathLst>
                <a:path w="120000" h="120000" extrusionOk="0">
                  <a:moveTo>
                    <a:pt x="0" y="0"/>
                  </a:moveTo>
                  <a:lnTo>
                    <a:pt x="115796" y="120000"/>
                  </a:lnTo>
                  <a:lnTo>
                    <a:pt x="120000" y="120000"/>
                  </a:lnTo>
                  <a:lnTo>
                    <a:pt x="0" y="0"/>
                  </a:lnTo>
                  <a:close/>
                </a:path>
              </a:pathLst>
            </a:custGeom>
            <a:solidFill>
              <a:srgbClr val="0B5982"/>
            </a:solidFill>
            <a:ln>
              <a:noFill/>
            </a:ln>
          </p:spPr>
        </p:sp>
        <p:sp>
          <p:nvSpPr>
            <p:cNvPr id="15" name="Shape 15"/>
            <p:cNvSpPr/>
            <p:nvPr/>
          </p:nvSpPr>
          <p:spPr>
            <a:xfrm>
              <a:off x="1627187" y="5286375"/>
              <a:ext cx="2130424" cy="1571623"/>
            </a:xfrm>
            <a:custGeom>
              <a:avLst/>
              <a:gdLst/>
              <a:ahLst/>
              <a:cxnLst/>
              <a:rect l="0" t="0" r="0" b="0"/>
              <a:pathLst>
                <a:path w="120000" h="120000" extrusionOk="0">
                  <a:moveTo>
                    <a:pt x="0" y="363"/>
                  </a:moveTo>
                  <a:lnTo>
                    <a:pt x="84232" y="120000"/>
                  </a:lnTo>
                  <a:lnTo>
                    <a:pt x="120000" y="120000"/>
                  </a:lnTo>
                  <a:lnTo>
                    <a:pt x="13949" y="3272"/>
                  </a:lnTo>
                  <a:lnTo>
                    <a:pt x="0" y="0"/>
                  </a:lnTo>
                  <a:lnTo>
                    <a:pt x="0" y="363"/>
                  </a:lnTo>
                  <a:close/>
                </a:path>
              </a:pathLst>
            </a:custGeom>
            <a:solidFill>
              <a:srgbClr val="1186C3"/>
            </a:solidFill>
            <a:ln>
              <a:noFill/>
            </a:ln>
          </p:spPr>
        </p:sp>
        <p:sp>
          <p:nvSpPr>
            <p:cNvPr id="16" name="Shape 16"/>
            <p:cNvSpPr/>
            <p:nvPr/>
          </p:nvSpPr>
          <p:spPr>
            <a:xfrm>
              <a:off x="1320800" y="5238750"/>
              <a:ext cx="1695450" cy="1619249"/>
            </a:xfrm>
            <a:custGeom>
              <a:avLst/>
              <a:gdLst/>
              <a:ahLst/>
              <a:cxnLst/>
              <a:rect l="0" t="0" r="0" b="0"/>
              <a:pathLst>
                <a:path w="120000" h="120000" extrusionOk="0">
                  <a:moveTo>
                    <a:pt x="120000" y="120000"/>
                  </a:moveTo>
                  <a:lnTo>
                    <a:pt x="20674" y="7058"/>
                  </a:lnTo>
                  <a:lnTo>
                    <a:pt x="17303" y="3176"/>
                  </a:lnTo>
                  <a:lnTo>
                    <a:pt x="17640" y="3176"/>
                  </a:lnTo>
                  <a:lnTo>
                    <a:pt x="17640" y="2823"/>
                  </a:lnTo>
                  <a:lnTo>
                    <a:pt x="17303" y="2823"/>
                  </a:lnTo>
                  <a:lnTo>
                    <a:pt x="0" y="0"/>
                  </a:lnTo>
                  <a:lnTo>
                    <a:pt x="0" y="0"/>
                  </a:lnTo>
                  <a:lnTo>
                    <a:pt x="86966" y="120000"/>
                  </a:lnTo>
                  <a:lnTo>
                    <a:pt x="120000" y="120000"/>
                  </a:lnTo>
                  <a:close/>
                </a:path>
              </a:pathLst>
            </a:custGeom>
            <a:solidFill>
              <a:srgbClr val="3F3F3F"/>
            </a:solidFill>
            <a:ln>
              <a:noFill/>
            </a:ln>
          </p:spPr>
        </p:sp>
      </p:grpSp>
      <p:sp>
        <p:nvSpPr>
          <p:cNvPr id="17" name="Shape 17"/>
          <p:cNvSpPr txBox="1">
            <a:spLocks noGrp="1"/>
          </p:cNvSpPr>
          <p:nvPr>
            <p:ph type="title"/>
          </p:nvPr>
        </p:nvSpPr>
        <p:spPr>
          <a:xfrm>
            <a:off x="1484311" y="685800"/>
            <a:ext cx="10018712" cy="1752599"/>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1"/>
              </a:buClr>
              <a:buFont typeface="Corbel"/>
              <a:buNone/>
              <a:defRPr sz="4000" b="0" i="0" u="none" strike="noStrike" cap="none">
                <a:solidFill>
                  <a:schemeClr val="dk1"/>
                </a:solidFill>
                <a:latin typeface="Corbel"/>
                <a:ea typeface="Corbel"/>
                <a:cs typeface="Corbel"/>
                <a:sym typeface="Corbel"/>
              </a:defRPr>
            </a:lvl1pPr>
            <a:lvl2pPr marL="0" marR="0" lvl="1" indent="0" algn="l" rtl="0">
              <a:spcBef>
                <a:spcPts val="0"/>
              </a:spcBef>
              <a:buClr>
                <a:schemeClr val="dk2"/>
              </a:buClr>
              <a:buFont typeface="Arial"/>
              <a:buNone/>
              <a:defRPr sz="1800" b="0" i="0" u="none" strike="noStrike" cap="none">
                <a:solidFill>
                  <a:schemeClr val="dk2"/>
                </a:solidFill>
              </a:defRPr>
            </a:lvl2pPr>
            <a:lvl3pPr marL="0" marR="0" lvl="2" indent="0" algn="l" rtl="0">
              <a:spcBef>
                <a:spcPts val="0"/>
              </a:spcBef>
              <a:buClr>
                <a:schemeClr val="dk2"/>
              </a:buClr>
              <a:buFont typeface="Arial"/>
              <a:buNone/>
              <a:defRPr sz="1800" b="0" i="0" u="none" strike="noStrike" cap="none">
                <a:solidFill>
                  <a:schemeClr val="dk2"/>
                </a:solidFill>
              </a:defRPr>
            </a:lvl3pPr>
            <a:lvl4pPr marL="0" marR="0" lvl="3" indent="0" algn="l" rtl="0">
              <a:spcBef>
                <a:spcPts val="0"/>
              </a:spcBef>
              <a:buClr>
                <a:schemeClr val="dk2"/>
              </a:buClr>
              <a:buFont typeface="Arial"/>
              <a:buNone/>
              <a:defRPr sz="1800" b="0" i="0" u="none" strike="noStrike" cap="none">
                <a:solidFill>
                  <a:schemeClr val="dk2"/>
                </a:solidFill>
              </a:defRPr>
            </a:lvl4pPr>
            <a:lvl5pPr marL="0" marR="0" lvl="4" indent="0" algn="l" rtl="0">
              <a:spcBef>
                <a:spcPts val="0"/>
              </a:spcBef>
              <a:buClr>
                <a:schemeClr val="dk2"/>
              </a:buClr>
              <a:buFont typeface="Arial"/>
              <a:buNone/>
              <a:defRPr sz="1800" b="0" i="0" u="none" strike="noStrike" cap="none">
                <a:solidFill>
                  <a:schemeClr val="dk2"/>
                </a:solidFill>
              </a:defRPr>
            </a:lvl5pPr>
            <a:lvl6pPr marL="0" marR="0" lvl="5" indent="0" algn="l" rtl="0">
              <a:spcBef>
                <a:spcPts val="0"/>
              </a:spcBef>
              <a:buClr>
                <a:schemeClr val="dk2"/>
              </a:buClr>
              <a:buFont typeface="Arial"/>
              <a:buNone/>
              <a:defRPr sz="1800" b="0" i="0" u="none" strike="noStrike" cap="none">
                <a:solidFill>
                  <a:schemeClr val="dk2"/>
                </a:solidFill>
              </a:defRPr>
            </a:lvl6pPr>
            <a:lvl7pPr marL="0" marR="0" lvl="6" indent="0" algn="l" rtl="0">
              <a:spcBef>
                <a:spcPts val="0"/>
              </a:spcBef>
              <a:buClr>
                <a:schemeClr val="dk2"/>
              </a:buClr>
              <a:buFont typeface="Arial"/>
              <a:buNone/>
              <a:defRPr sz="1800" b="0" i="0" u="none" strike="noStrike" cap="none">
                <a:solidFill>
                  <a:schemeClr val="dk2"/>
                </a:solidFill>
              </a:defRPr>
            </a:lvl7pPr>
            <a:lvl8pPr marL="0" marR="0" lvl="7" indent="0" algn="l" rtl="0">
              <a:spcBef>
                <a:spcPts val="0"/>
              </a:spcBef>
              <a:buClr>
                <a:schemeClr val="dk2"/>
              </a:buClr>
              <a:buFont typeface="Arial"/>
              <a:buNone/>
              <a:defRPr sz="1800" b="0" i="0" u="none" strike="noStrike" cap="none">
                <a:solidFill>
                  <a:schemeClr val="dk2"/>
                </a:solidFill>
              </a:defRPr>
            </a:lvl8pPr>
            <a:lvl9pPr marL="0" marR="0" lvl="8" indent="0" algn="l" rtl="0">
              <a:spcBef>
                <a:spcPts val="0"/>
              </a:spcBef>
              <a:buClr>
                <a:schemeClr val="dk2"/>
              </a:buClr>
              <a:buFont typeface="Arial"/>
              <a:buNone/>
              <a:defRPr sz="1800" b="0" i="0" u="none" strike="noStrike" cap="none">
                <a:solidFill>
                  <a:schemeClr val="dk2"/>
                </a:solidFill>
              </a:defRPr>
            </a:lvl9pPr>
          </a:lstStyle>
          <a:p>
            <a:endParaRPr/>
          </a:p>
        </p:txBody>
      </p:sp>
      <p:sp>
        <p:nvSpPr>
          <p:cNvPr id="18" name="Shape 18"/>
          <p:cNvSpPr txBox="1">
            <a:spLocks noGrp="1"/>
          </p:cNvSpPr>
          <p:nvPr>
            <p:ph type="body" idx="1"/>
          </p:nvPr>
        </p:nvSpPr>
        <p:spPr>
          <a:xfrm>
            <a:off x="1484308" y="2666999"/>
            <a:ext cx="10018712" cy="3124199"/>
          </a:xfrm>
          <a:prstGeom prst="rect">
            <a:avLst/>
          </a:prstGeom>
          <a:noFill/>
          <a:ln>
            <a:noFill/>
          </a:ln>
        </p:spPr>
        <p:txBody>
          <a:bodyPr lIns="91425" tIns="91425" rIns="91425" bIns="91425" anchor="ctr" anchorCtr="0"/>
          <a:lstStyle>
            <a:lvl1pPr marL="285750" marR="0" lvl="0" indent="151130" algn="l" rtl="0">
              <a:lnSpc>
                <a:spcPct val="100000"/>
              </a:lnSpc>
              <a:spcBef>
                <a:spcPts val="480"/>
              </a:spcBef>
              <a:spcAft>
                <a:spcPts val="600"/>
              </a:spcAft>
              <a:buClr>
                <a:srgbClr val="1186C3"/>
              </a:buClr>
              <a:buSzPct val="145000"/>
              <a:buFont typeface="Arial"/>
              <a:buChar char="•"/>
              <a:defRPr sz="2400" b="0" i="0" u="none" strike="noStrike" cap="none">
                <a:solidFill>
                  <a:schemeClr val="dk1"/>
                </a:solidFill>
                <a:latin typeface="Corbel"/>
                <a:ea typeface="Corbel"/>
                <a:cs typeface="Corbel"/>
                <a:sym typeface="Corbel"/>
              </a:defRPr>
            </a:lvl1pPr>
            <a:lvl2pPr marL="742950" marR="0" lvl="1" indent="76200" algn="l" rtl="0">
              <a:lnSpc>
                <a:spcPct val="100000"/>
              </a:lnSpc>
              <a:spcBef>
                <a:spcPts val="400"/>
              </a:spcBef>
              <a:spcAft>
                <a:spcPts val="600"/>
              </a:spcAft>
              <a:buClr>
                <a:srgbClr val="1186C3"/>
              </a:buClr>
              <a:buSzPct val="145000"/>
              <a:buFont typeface="Arial"/>
              <a:buChar char="•"/>
              <a:defRPr sz="2000" b="0" i="0" u="none" strike="noStrike" cap="none">
                <a:solidFill>
                  <a:schemeClr val="dk1"/>
                </a:solidFill>
                <a:latin typeface="Corbel"/>
                <a:ea typeface="Corbel"/>
                <a:cs typeface="Corbel"/>
                <a:sym typeface="Corbel"/>
              </a:defRPr>
            </a:lvl2pPr>
            <a:lvl3pPr marL="1200150" marR="0" lvl="2" indent="45085" algn="l" rtl="0">
              <a:lnSpc>
                <a:spcPct val="100000"/>
              </a:lnSpc>
              <a:spcBef>
                <a:spcPts val="360"/>
              </a:spcBef>
              <a:spcAft>
                <a:spcPts val="600"/>
              </a:spcAft>
              <a:buClr>
                <a:srgbClr val="1186C3"/>
              </a:buClr>
              <a:buSzPct val="145000"/>
              <a:buFont typeface="Arial"/>
              <a:buChar char="•"/>
              <a:defRPr sz="1800" b="0" i="0" u="none" strike="noStrike" cap="none">
                <a:solidFill>
                  <a:schemeClr val="dk1"/>
                </a:solidFill>
                <a:latin typeface="Corbel"/>
                <a:ea typeface="Corbel"/>
                <a:cs typeface="Corbel"/>
                <a:sym typeface="Corbel"/>
              </a:defRPr>
            </a:lvl3pPr>
            <a:lvl4pPr marL="1543050" marR="0" lvl="3" indent="115570" algn="l" rtl="0">
              <a:lnSpc>
                <a:spcPct val="100000"/>
              </a:lnSpc>
              <a:spcBef>
                <a:spcPts val="320"/>
              </a:spcBef>
              <a:spcAft>
                <a:spcPts val="600"/>
              </a:spcAft>
              <a:buClr>
                <a:srgbClr val="1186C3"/>
              </a:buClr>
              <a:buSzPct val="145000"/>
              <a:buFont typeface="Arial"/>
              <a:buChar char="•"/>
              <a:defRPr sz="1600" b="0" i="0" u="none" strike="noStrike" cap="none">
                <a:solidFill>
                  <a:schemeClr val="dk1"/>
                </a:solidFill>
                <a:latin typeface="Corbel"/>
                <a:ea typeface="Corbel"/>
                <a:cs typeface="Corbel"/>
                <a:sym typeface="Corbel"/>
              </a:defRPr>
            </a:lvl4pPr>
            <a:lvl5pPr marL="2000250" marR="0" lvl="4" indent="84454" algn="l" rtl="0">
              <a:lnSpc>
                <a:spcPct val="100000"/>
              </a:lnSpc>
              <a:spcBef>
                <a:spcPts val="280"/>
              </a:spcBef>
              <a:spcAft>
                <a:spcPts val="600"/>
              </a:spcAft>
              <a:buClr>
                <a:srgbClr val="1186C3"/>
              </a:buClr>
              <a:buSzPct val="145000"/>
              <a:buFont typeface="Arial"/>
              <a:buChar char="•"/>
              <a:defRPr sz="1400" b="0" i="0" u="none" strike="noStrike" cap="none">
                <a:solidFill>
                  <a:schemeClr val="dk1"/>
                </a:solidFill>
                <a:latin typeface="Corbel"/>
                <a:ea typeface="Corbel"/>
                <a:cs typeface="Corbel"/>
                <a:sym typeface="Corbel"/>
              </a:defRPr>
            </a:lvl5pPr>
            <a:lvl6pPr marL="2514600" marR="0" lvl="5" indent="27304" algn="l" rtl="0">
              <a:lnSpc>
                <a:spcPct val="100000"/>
              </a:lnSpc>
              <a:spcBef>
                <a:spcPts val="280"/>
              </a:spcBef>
              <a:spcAft>
                <a:spcPts val="600"/>
              </a:spcAft>
              <a:buClr>
                <a:srgbClr val="1186C3"/>
              </a:buClr>
              <a:buSzPct val="145000"/>
              <a:buFont typeface="Arial"/>
              <a:buChar char="•"/>
              <a:defRPr sz="1400" b="0" i="0" u="none" strike="noStrike" cap="none">
                <a:solidFill>
                  <a:schemeClr val="dk1"/>
                </a:solidFill>
                <a:latin typeface="Corbel"/>
                <a:ea typeface="Corbel"/>
                <a:cs typeface="Corbel"/>
                <a:sym typeface="Corbel"/>
              </a:defRPr>
            </a:lvl6pPr>
            <a:lvl7pPr marL="2971800" marR="0" lvl="6" indent="27304" algn="l" rtl="0">
              <a:lnSpc>
                <a:spcPct val="100000"/>
              </a:lnSpc>
              <a:spcBef>
                <a:spcPts val="280"/>
              </a:spcBef>
              <a:spcAft>
                <a:spcPts val="600"/>
              </a:spcAft>
              <a:buClr>
                <a:srgbClr val="1186C3"/>
              </a:buClr>
              <a:buSzPct val="145000"/>
              <a:buFont typeface="Arial"/>
              <a:buChar char="•"/>
              <a:defRPr sz="1400" b="0" i="0" u="none" strike="noStrike" cap="none">
                <a:solidFill>
                  <a:schemeClr val="dk1"/>
                </a:solidFill>
                <a:latin typeface="Corbel"/>
                <a:ea typeface="Corbel"/>
                <a:cs typeface="Corbel"/>
                <a:sym typeface="Corbel"/>
              </a:defRPr>
            </a:lvl7pPr>
            <a:lvl8pPr marL="3429000" marR="0" lvl="7" indent="27304" algn="l" rtl="0">
              <a:lnSpc>
                <a:spcPct val="100000"/>
              </a:lnSpc>
              <a:spcBef>
                <a:spcPts val="280"/>
              </a:spcBef>
              <a:spcAft>
                <a:spcPts val="600"/>
              </a:spcAft>
              <a:buClr>
                <a:srgbClr val="1186C3"/>
              </a:buClr>
              <a:buSzPct val="145000"/>
              <a:buFont typeface="Arial"/>
              <a:buChar char="•"/>
              <a:defRPr sz="1400" b="0" i="0" u="none" strike="noStrike" cap="none">
                <a:solidFill>
                  <a:schemeClr val="dk1"/>
                </a:solidFill>
                <a:latin typeface="Corbel"/>
                <a:ea typeface="Corbel"/>
                <a:cs typeface="Corbel"/>
                <a:sym typeface="Corbel"/>
              </a:defRPr>
            </a:lvl8pPr>
            <a:lvl9pPr marL="3886200" marR="0" lvl="8" indent="27304" algn="l" rtl="0">
              <a:lnSpc>
                <a:spcPct val="100000"/>
              </a:lnSpc>
              <a:spcBef>
                <a:spcPts val="280"/>
              </a:spcBef>
              <a:spcAft>
                <a:spcPts val="600"/>
              </a:spcAft>
              <a:buClr>
                <a:srgbClr val="1186C3"/>
              </a:buClr>
              <a:buSzPct val="145000"/>
              <a:buFont typeface="Arial"/>
              <a:buChar char="•"/>
              <a:defRPr sz="1400" b="0" i="0" u="none" strike="noStrike" cap="none">
                <a:solidFill>
                  <a:schemeClr val="dk1"/>
                </a:solidFill>
                <a:latin typeface="Corbel"/>
                <a:ea typeface="Corbel"/>
                <a:cs typeface="Corbel"/>
                <a:sym typeface="Corbel"/>
              </a:defRPr>
            </a:lvl9pPr>
          </a:lstStyle>
          <a:p>
            <a:endParaRPr/>
          </a:p>
        </p:txBody>
      </p:sp>
      <p:sp>
        <p:nvSpPr>
          <p:cNvPr id="19" name="Shape 19"/>
          <p:cNvSpPr txBox="1">
            <a:spLocks noGrp="1"/>
          </p:cNvSpPr>
          <p:nvPr>
            <p:ph type="dt" idx="10"/>
          </p:nvPr>
        </p:nvSpPr>
        <p:spPr>
          <a:xfrm>
            <a:off x="9732656" y="5883275"/>
            <a:ext cx="1143000" cy="365125"/>
          </a:xfrm>
          <a:prstGeom prst="rect">
            <a:avLst/>
          </a:prstGeom>
          <a:noFill/>
          <a:ln>
            <a:noFill/>
          </a:ln>
        </p:spPr>
        <p:txBody>
          <a:bodyPr lIns="91425" tIns="91425" rIns="91425" bIns="91425" anchor="ctr" anchorCtr="0"/>
          <a:lstStyle>
            <a:lvl1pPr marL="0" marR="0" lvl="0" indent="0" algn="r" rtl="0">
              <a:lnSpc>
                <a:spcPct val="100000"/>
              </a:lnSpc>
              <a:spcBef>
                <a:spcPts val="0"/>
              </a:spcBef>
              <a:spcAft>
                <a:spcPts val="0"/>
              </a:spcAft>
              <a:buClr>
                <a:schemeClr val="dk1"/>
              </a:buClr>
              <a:buFont typeface="Corbel"/>
              <a:buNone/>
              <a:defRPr sz="1000" b="0" i="0" u="none" strike="noStrike" cap="none">
                <a:solidFill>
                  <a:schemeClr val="dk1"/>
                </a:solidFill>
                <a:latin typeface="Corbel"/>
                <a:ea typeface="Corbel"/>
                <a:cs typeface="Corbel"/>
                <a:sym typeface="Corbel"/>
              </a:defRPr>
            </a:lvl1pPr>
            <a:lvl2pPr marL="457200" marR="0" lvl="1"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2pPr>
            <a:lvl3pPr marL="914400" marR="0" lvl="2"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3pPr>
            <a:lvl4pPr marL="1371600" marR="0" lvl="3"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4pPr>
            <a:lvl5pPr marL="1828800" marR="0" lvl="4"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5pPr>
            <a:lvl6pPr marL="2286000" marR="0" lvl="5"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6pPr>
            <a:lvl7pPr marL="2743200" marR="0" lvl="6"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7pPr>
            <a:lvl8pPr marL="3200400" marR="0" lvl="7"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8pPr>
            <a:lvl9pPr marL="3657600" marR="0" lvl="8"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9pPr>
          </a:lstStyle>
          <a:p>
            <a:endParaRPr/>
          </a:p>
        </p:txBody>
      </p:sp>
      <p:sp>
        <p:nvSpPr>
          <p:cNvPr id="20" name="Shape 20"/>
          <p:cNvSpPr txBox="1">
            <a:spLocks noGrp="1"/>
          </p:cNvSpPr>
          <p:nvPr>
            <p:ph type="ftr" idx="11"/>
          </p:nvPr>
        </p:nvSpPr>
        <p:spPr>
          <a:xfrm>
            <a:off x="2572277" y="5883275"/>
            <a:ext cx="7084176"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chemeClr val="dk1"/>
              </a:buClr>
              <a:buFont typeface="Corbel"/>
              <a:buNone/>
              <a:defRPr sz="1000" b="0" i="0" u="none" strike="noStrike" cap="none">
                <a:solidFill>
                  <a:schemeClr val="dk1"/>
                </a:solidFill>
                <a:latin typeface="Corbel"/>
                <a:ea typeface="Corbel"/>
                <a:cs typeface="Corbel"/>
                <a:sym typeface="Corbel"/>
              </a:defRPr>
            </a:lvl1pPr>
            <a:lvl2pPr marL="457200" marR="0" lvl="1"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2pPr>
            <a:lvl3pPr marL="914400" marR="0" lvl="2"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3pPr>
            <a:lvl4pPr marL="1371600" marR="0" lvl="3"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4pPr>
            <a:lvl5pPr marL="1828800" marR="0" lvl="4"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5pPr>
            <a:lvl6pPr marL="2286000" marR="0" lvl="5"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6pPr>
            <a:lvl7pPr marL="2743200" marR="0" lvl="6"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7pPr>
            <a:lvl8pPr marL="3200400" marR="0" lvl="7"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8pPr>
            <a:lvl9pPr marL="3657600" marR="0" lvl="8"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9pPr>
          </a:lstStyle>
          <a:p>
            <a:endParaRPr/>
          </a:p>
        </p:txBody>
      </p:sp>
      <p:sp>
        <p:nvSpPr>
          <p:cNvPr id="21" name="Shape 21"/>
          <p:cNvSpPr txBox="1">
            <a:spLocks noGrp="1"/>
          </p:cNvSpPr>
          <p:nvPr>
            <p:ph type="sldNum" idx="12"/>
          </p:nvPr>
        </p:nvSpPr>
        <p:spPr>
          <a:xfrm>
            <a:off x="10951856" y="5883275"/>
            <a:ext cx="551166"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chemeClr val="dk1"/>
              </a:buClr>
              <a:buSzPct val="25000"/>
              <a:buFont typeface="Corbel"/>
              <a:buNone/>
            </a:pPr>
            <a:fld id="{00000000-1234-1234-1234-123412341234}" type="slidenum">
              <a:rPr lang="en-US" sz="1000" b="0" i="0" u="none" strike="noStrike" cap="none">
                <a:solidFill>
                  <a:schemeClr val="dk1"/>
                </a:solidFill>
                <a:latin typeface="Corbel"/>
                <a:ea typeface="Corbel"/>
                <a:cs typeface="Corbel"/>
                <a:sym typeface="Corbel"/>
              </a:rPr>
              <a:t>‹#›</a:t>
            </a:fld>
            <a:endParaRPr lang="en-US" sz="1000" b="0" i="0" u="none" strike="noStrike" cap="none">
              <a:solidFill>
                <a:schemeClr val="dk1"/>
              </a:solidFill>
              <a:latin typeface="Corbel"/>
              <a:ea typeface="Corbel"/>
              <a:cs typeface="Corbel"/>
              <a:sym typeface="Corbe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1">
          <a:blip r:embed="rId19">
            <a:alphaModFix/>
          </a:blip>
          <a:stretch>
            <a:fillRect/>
          </a:stretch>
        </a:blipFill>
        <a:effectLst/>
      </p:bgPr>
    </p:bg>
    <p:spTree>
      <p:nvGrpSpPr>
        <p:cNvPr id="1" name="Shape 142"/>
        <p:cNvGrpSpPr/>
        <p:nvPr/>
      </p:nvGrpSpPr>
      <p:grpSpPr>
        <a:xfrm>
          <a:off x="0" y="0"/>
          <a:ext cx="0" cy="0"/>
          <a:chOff x="0" y="0"/>
          <a:chExt cx="0" cy="0"/>
        </a:xfrm>
      </p:grpSpPr>
      <p:grpSp>
        <p:nvGrpSpPr>
          <p:cNvPr id="143" name="Shape 143"/>
          <p:cNvGrpSpPr/>
          <p:nvPr/>
        </p:nvGrpSpPr>
        <p:grpSpPr>
          <a:xfrm>
            <a:off x="150812" y="0"/>
            <a:ext cx="2436687" cy="6858075"/>
            <a:chOff x="1320800" y="0"/>
            <a:chExt cx="2436687" cy="6858075"/>
          </a:xfrm>
        </p:grpSpPr>
        <p:sp>
          <p:nvSpPr>
            <p:cNvPr id="144" name="Shape 144"/>
            <p:cNvSpPr/>
            <p:nvPr/>
          </p:nvSpPr>
          <p:spPr>
            <a:xfrm>
              <a:off x="1627187" y="0"/>
              <a:ext cx="1122299" cy="5329200"/>
            </a:xfrm>
            <a:custGeom>
              <a:avLst/>
              <a:gdLst/>
              <a:ahLst/>
              <a:cxnLst/>
              <a:rect l="0" t="0" r="0" b="0"/>
              <a:pathLst>
                <a:path w="120000" h="120000" extrusionOk="0">
                  <a:moveTo>
                    <a:pt x="0" y="119034"/>
                  </a:moveTo>
                  <a:lnTo>
                    <a:pt x="26478" y="119999"/>
                  </a:lnTo>
                  <a:lnTo>
                    <a:pt x="120000" y="0"/>
                  </a:lnTo>
                  <a:lnTo>
                    <a:pt x="92842" y="0"/>
                  </a:lnTo>
                  <a:lnTo>
                    <a:pt x="0" y="119034"/>
                  </a:lnTo>
                  <a:close/>
                </a:path>
              </a:pathLst>
            </a:custGeom>
            <a:solidFill>
              <a:schemeClr val="accent1"/>
            </a:solidFill>
            <a:ln>
              <a:noFill/>
            </a:ln>
          </p:spPr>
        </p:sp>
        <p:sp>
          <p:nvSpPr>
            <p:cNvPr id="145" name="Shape 145"/>
            <p:cNvSpPr/>
            <p:nvPr/>
          </p:nvSpPr>
          <p:spPr>
            <a:xfrm>
              <a:off x="1320800" y="0"/>
              <a:ext cx="1117500" cy="5276700"/>
            </a:xfrm>
            <a:custGeom>
              <a:avLst/>
              <a:gdLst/>
              <a:ahLst/>
              <a:cxnLst/>
              <a:rect l="0" t="0" r="0" b="0"/>
              <a:pathLst>
                <a:path w="120000" h="120000" extrusionOk="0">
                  <a:moveTo>
                    <a:pt x="120000" y="0"/>
                  </a:moveTo>
                  <a:lnTo>
                    <a:pt x="92897" y="0"/>
                  </a:lnTo>
                  <a:lnTo>
                    <a:pt x="0" y="119133"/>
                  </a:lnTo>
                  <a:lnTo>
                    <a:pt x="26761" y="120000"/>
                  </a:lnTo>
                  <a:lnTo>
                    <a:pt x="120000" y="0"/>
                  </a:lnTo>
                  <a:close/>
                </a:path>
              </a:pathLst>
            </a:custGeom>
            <a:solidFill>
              <a:srgbClr val="595959"/>
            </a:solidFill>
            <a:ln>
              <a:noFill/>
            </a:ln>
          </p:spPr>
        </p:sp>
        <p:sp>
          <p:nvSpPr>
            <p:cNvPr id="146" name="Shape 146"/>
            <p:cNvSpPr/>
            <p:nvPr/>
          </p:nvSpPr>
          <p:spPr>
            <a:xfrm>
              <a:off x="1320800" y="5238750"/>
              <a:ext cx="1228800" cy="1619100"/>
            </a:xfrm>
            <a:custGeom>
              <a:avLst/>
              <a:gdLst/>
              <a:ahLst/>
              <a:cxnLst/>
              <a:rect l="0" t="0" r="0" b="0"/>
              <a:pathLst>
                <a:path w="120000" h="120000" extrusionOk="0">
                  <a:moveTo>
                    <a:pt x="0" y="0"/>
                  </a:moveTo>
                  <a:lnTo>
                    <a:pt x="114728" y="120000"/>
                  </a:lnTo>
                  <a:lnTo>
                    <a:pt x="120000" y="120000"/>
                  </a:lnTo>
                  <a:lnTo>
                    <a:pt x="0" y="0"/>
                  </a:lnTo>
                  <a:close/>
                </a:path>
              </a:pathLst>
            </a:custGeom>
            <a:solidFill>
              <a:srgbClr val="262626"/>
            </a:solidFill>
            <a:ln>
              <a:noFill/>
            </a:ln>
          </p:spPr>
        </p:sp>
        <p:sp>
          <p:nvSpPr>
            <p:cNvPr id="147" name="Shape 147"/>
            <p:cNvSpPr/>
            <p:nvPr/>
          </p:nvSpPr>
          <p:spPr>
            <a:xfrm>
              <a:off x="1627187" y="5291137"/>
              <a:ext cx="1495499" cy="1566900"/>
            </a:xfrm>
            <a:custGeom>
              <a:avLst/>
              <a:gdLst/>
              <a:ahLst/>
              <a:cxnLst/>
              <a:rect l="0" t="0" r="0" b="0"/>
              <a:pathLst>
                <a:path w="120000" h="120000" extrusionOk="0">
                  <a:moveTo>
                    <a:pt x="0" y="0"/>
                  </a:moveTo>
                  <a:lnTo>
                    <a:pt x="115796" y="120000"/>
                  </a:lnTo>
                  <a:lnTo>
                    <a:pt x="120000" y="120000"/>
                  </a:lnTo>
                  <a:lnTo>
                    <a:pt x="0" y="0"/>
                  </a:lnTo>
                  <a:close/>
                </a:path>
              </a:pathLst>
            </a:custGeom>
            <a:solidFill>
              <a:srgbClr val="0B5982"/>
            </a:solidFill>
            <a:ln>
              <a:noFill/>
            </a:ln>
          </p:spPr>
        </p:sp>
        <p:sp>
          <p:nvSpPr>
            <p:cNvPr id="148" name="Shape 148"/>
            <p:cNvSpPr/>
            <p:nvPr/>
          </p:nvSpPr>
          <p:spPr>
            <a:xfrm>
              <a:off x="1627187" y="5286375"/>
              <a:ext cx="2130300" cy="1571700"/>
            </a:xfrm>
            <a:custGeom>
              <a:avLst/>
              <a:gdLst/>
              <a:ahLst/>
              <a:cxnLst/>
              <a:rect l="0" t="0" r="0" b="0"/>
              <a:pathLst>
                <a:path w="120000" h="120000" extrusionOk="0">
                  <a:moveTo>
                    <a:pt x="0" y="363"/>
                  </a:moveTo>
                  <a:lnTo>
                    <a:pt x="84232" y="120000"/>
                  </a:lnTo>
                  <a:lnTo>
                    <a:pt x="120000" y="120000"/>
                  </a:lnTo>
                  <a:lnTo>
                    <a:pt x="13949" y="3272"/>
                  </a:lnTo>
                  <a:lnTo>
                    <a:pt x="0" y="0"/>
                  </a:lnTo>
                  <a:lnTo>
                    <a:pt x="0" y="363"/>
                  </a:lnTo>
                  <a:close/>
                </a:path>
              </a:pathLst>
            </a:custGeom>
            <a:solidFill>
              <a:srgbClr val="1186C3"/>
            </a:solidFill>
            <a:ln>
              <a:noFill/>
            </a:ln>
          </p:spPr>
        </p:sp>
        <p:sp>
          <p:nvSpPr>
            <p:cNvPr id="149" name="Shape 149"/>
            <p:cNvSpPr/>
            <p:nvPr/>
          </p:nvSpPr>
          <p:spPr>
            <a:xfrm>
              <a:off x="1320800" y="5238750"/>
              <a:ext cx="1695600" cy="1619100"/>
            </a:xfrm>
            <a:custGeom>
              <a:avLst/>
              <a:gdLst/>
              <a:ahLst/>
              <a:cxnLst/>
              <a:rect l="0" t="0" r="0" b="0"/>
              <a:pathLst>
                <a:path w="120000" h="120000" extrusionOk="0">
                  <a:moveTo>
                    <a:pt x="120000" y="120000"/>
                  </a:moveTo>
                  <a:lnTo>
                    <a:pt x="20674" y="7058"/>
                  </a:lnTo>
                  <a:lnTo>
                    <a:pt x="17303" y="3176"/>
                  </a:lnTo>
                  <a:lnTo>
                    <a:pt x="17640" y="3176"/>
                  </a:lnTo>
                  <a:lnTo>
                    <a:pt x="17640" y="2823"/>
                  </a:lnTo>
                  <a:lnTo>
                    <a:pt x="17303" y="2823"/>
                  </a:lnTo>
                  <a:lnTo>
                    <a:pt x="0" y="0"/>
                  </a:lnTo>
                  <a:lnTo>
                    <a:pt x="0" y="0"/>
                  </a:lnTo>
                  <a:lnTo>
                    <a:pt x="86966" y="120000"/>
                  </a:lnTo>
                  <a:lnTo>
                    <a:pt x="120000" y="120000"/>
                  </a:lnTo>
                  <a:close/>
                </a:path>
              </a:pathLst>
            </a:custGeom>
            <a:solidFill>
              <a:srgbClr val="3F3F3F"/>
            </a:solidFill>
            <a:ln>
              <a:noFill/>
            </a:ln>
          </p:spPr>
        </p:sp>
      </p:grpSp>
      <p:sp>
        <p:nvSpPr>
          <p:cNvPr id="150" name="Shape 150"/>
          <p:cNvSpPr txBox="1">
            <a:spLocks noGrp="1"/>
          </p:cNvSpPr>
          <p:nvPr>
            <p:ph type="title"/>
          </p:nvPr>
        </p:nvSpPr>
        <p:spPr>
          <a:xfrm>
            <a:off x="1484311" y="685800"/>
            <a:ext cx="10018800" cy="17526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orbel"/>
              <a:buNone/>
              <a:defRPr sz="4000" b="0" i="0" u="none" strike="noStrike" cap="none">
                <a:solidFill>
                  <a:schemeClr val="dk1"/>
                </a:solidFill>
                <a:latin typeface="Corbel"/>
                <a:ea typeface="Corbel"/>
                <a:cs typeface="Corbel"/>
                <a:sym typeface="Corbel"/>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151" name="Shape 151"/>
          <p:cNvSpPr txBox="1">
            <a:spLocks noGrp="1"/>
          </p:cNvSpPr>
          <p:nvPr>
            <p:ph type="body" idx="1"/>
          </p:nvPr>
        </p:nvSpPr>
        <p:spPr>
          <a:xfrm>
            <a:off x="1484309" y="2666999"/>
            <a:ext cx="10018800" cy="3124200"/>
          </a:xfrm>
          <a:prstGeom prst="rect">
            <a:avLst/>
          </a:prstGeom>
          <a:noFill/>
          <a:ln>
            <a:noFill/>
          </a:ln>
        </p:spPr>
        <p:txBody>
          <a:bodyPr lIns="91425" tIns="91425" rIns="91425" bIns="91425" anchor="ctr" anchorCtr="0"/>
          <a:lstStyle>
            <a:lvl1pPr marL="285750" marR="0" lvl="0" indent="-64770" algn="l" rtl="0">
              <a:spcBef>
                <a:spcPts val="480"/>
              </a:spcBef>
              <a:spcAft>
                <a:spcPts val="600"/>
              </a:spcAft>
              <a:buClr>
                <a:srgbClr val="1186C3"/>
              </a:buClr>
              <a:buSzPct val="145000"/>
              <a:buFont typeface="Arial"/>
              <a:buChar char="•"/>
              <a:defRPr sz="2400" b="0" i="0" u="none" strike="noStrike" cap="none">
                <a:solidFill>
                  <a:schemeClr val="dk1"/>
                </a:solidFill>
                <a:latin typeface="Corbel"/>
                <a:ea typeface="Corbel"/>
                <a:cs typeface="Corbel"/>
                <a:sym typeface="Corbel"/>
              </a:defRPr>
            </a:lvl1pPr>
            <a:lvl2pPr marL="742950" marR="0" lvl="1" indent="-101600" algn="l" rtl="0">
              <a:spcBef>
                <a:spcPts val="400"/>
              </a:spcBef>
              <a:spcAft>
                <a:spcPts val="600"/>
              </a:spcAft>
              <a:buClr>
                <a:srgbClr val="1186C3"/>
              </a:buClr>
              <a:buSzPct val="145000"/>
              <a:buFont typeface="Arial"/>
              <a:buChar char="•"/>
              <a:defRPr sz="2000" b="0" i="0" u="none" strike="noStrike" cap="none">
                <a:solidFill>
                  <a:schemeClr val="dk1"/>
                </a:solidFill>
                <a:latin typeface="Corbel"/>
                <a:ea typeface="Corbel"/>
                <a:cs typeface="Corbel"/>
                <a:sym typeface="Corbel"/>
              </a:defRPr>
            </a:lvl2pPr>
            <a:lvl3pPr marL="1200150" marR="0" lvl="2" indent="-120014" algn="l" rtl="0">
              <a:spcBef>
                <a:spcPts val="360"/>
              </a:spcBef>
              <a:spcAft>
                <a:spcPts val="600"/>
              </a:spcAft>
              <a:buClr>
                <a:srgbClr val="1186C3"/>
              </a:buClr>
              <a:buSzPct val="145000"/>
              <a:buFont typeface="Arial"/>
              <a:buChar char="•"/>
              <a:defRPr sz="1800" b="0" i="0" u="none" strike="noStrike" cap="none">
                <a:solidFill>
                  <a:schemeClr val="dk1"/>
                </a:solidFill>
                <a:latin typeface="Corbel"/>
                <a:ea typeface="Corbel"/>
                <a:cs typeface="Corbel"/>
                <a:sym typeface="Corbel"/>
              </a:defRPr>
            </a:lvl3pPr>
            <a:lvl4pPr marL="1543050" marR="0" lvl="3" indent="-24130" algn="l" rtl="0">
              <a:spcBef>
                <a:spcPts val="320"/>
              </a:spcBef>
              <a:spcAft>
                <a:spcPts val="600"/>
              </a:spcAft>
              <a:buClr>
                <a:srgbClr val="1186C3"/>
              </a:buClr>
              <a:buSzPct val="145000"/>
              <a:buFont typeface="Arial"/>
              <a:buChar char="•"/>
              <a:defRPr sz="1600" b="0" i="0" u="none" strike="noStrike" cap="none">
                <a:solidFill>
                  <a:schemeClr val="dk1"/>
                </a:solidFill>
                <a:latin typeface="Corbel"/>
                <a:ea typeface="Corbel"/>
                <a:cs typeface="Corbel"/>
                <a:sym typeface="Corbel"/>
              </a:defRPr>
            </a:lvl4pPr>
            <a:lvl5pPr marL="2000250" marR="0" lvl="4" indent="-42545" algn="l" rtl="0">
              <a:spcBef>
                <a:spcPts val="280"/>
              </a:spcBef>
              <a:spcAft>
                <a:spcPts val="600"/>
              </a:spcAft>
              <a:buClr>
                <a:srgbClr val="1186C3"/>
              </a:buClr>
              <a:buSzPct val="145000"/>
              <a:buFont typeface="Arial"/>
              <a:buChar char="•"/>
              <a:defRPr sz="1400" b="0" i="0" u="none" strike="noStrike" cap="none">
                <a:solidFill>
                  <a:schemeClr val="dk1"/>
                </a:solidFill>
                <a:latin typeface="Corbel"/>
                <a:ea typeface="Corbel"/>
                <a:cs typeface="Corbel"/>
                <a:sym typeface="Corbel"/>
              </a:defRPr>
            </a:lvl5pPr>
            <a:lvl6pPr marL="2514600" marR="0" lvl="5" indent="-99695" algn="l" rtl="0">
              <a:spcBef>
                <a:spcPts val="280"/>
              </a:spcBef>
              <a:spcAft>
                <a:spcPts val="600"/>
              </a:spcAft>
              <a:buClr>
                <a:srgbClr val="1186C3"/>
              </a:buClr>
              <a:buSzPct val="145000"/>
              <a:buFont typeface="Arial"/>
              <a:buChar char="•"/>
              <a:defRPr sz="1400" b="0" i="0" u="none" strike="noStrike" cap="none">
                <a:solidFill>
                  <a:schemeClr val="dk1"/>
                </a:solidFill>
                <a:latin typeface="Corbel"/>
                <a:ea typeface="Corbel"/>
                <a:cs typeface="Corbel"/>
                <a:sym typeface="Corbel"/>
              </a:defRPr>
            </a:lvl6pPr>
            <a:lvl7pPr marL="2971800" marR="0" lvl="6" indent="-99695" algn="l" rtl="0">
              <a:spcBef>
                <a:spcPts val="280"/>
              </a:spcBef>
              <a:spcAft>
                <a:spcPts val="600"/>
              </a:spcAft>
              <a:buClr>
                <a:srgbClr val="1186C3"/>
              </a:buClr>
              <a:buSzPct val="145000"/>
              <a:buFont typeface="Arial"/>
              <a:buChar char="•"/>
              <a:defRPr sz="1400" b="0" i="0" u="none" strike="noStrike" cap="none">
                <a:solidFill>
                  <a:schemeClr val="dk1"/>
                </a:solidFill>
                <a:latin typeface="Corbel"/>
                <a:ea typeface="Corbel"/>
                <a:cs typeface="Corbel"/>
                <a:sym typeface="Corbel"/>
              </a:defRPr>
            </a:lvl7pPr>
            <a:lvl8pPr marL="3429000" marR="0" lvl="7" indent="-99695" algn="l" rtl="0">
              <a:spcBef>
                <a:spcPts val="280"/>
              </a:spcBef>
              <a:spcAft>
                <a:spcPts val="600"/>
              </a:spcAft>
              <a:buClr>
                <a:srgbClr val="1186C3"/>
              </a:buClr>
              <a:buSzPct val="145000"/>
              <a:buFont typeface="Arial"/>
              <a:buChar char="•"/>
              <a:defRPr sz="1400" b="0" i="0" u="none" strike="noStrike" cap="none">
                <a:solidFill>
                  <a:schemeClr val="dk1"/>
                </a:solidFill>
                <a:latin typeface="Corbel"/>
                <a:ea typeface="Corbel"/>
                <a:cs typeface="Corbel"/>
                <a:sym typeface="Corbel"/>
              </a:defRPr>
            </a:lvl8pPr>
            <a:lvl9pPr marL="3886200" marR="0" lvl="8" indent="-99695" algn="l" rtl="0">
              <a:spcBef>
                <a:spcPts val="280"/>
              </a:spcBef>
              <a:spcAft>
                <a:spcPts val="600"/>
              </a:spcAft>
              <a:buClr>
                <a:srgbClr val="1186C3"/>
              </a:buClr>
              <a:buSzPct val="145000"/>
              <a:buFont typeface="Arial"/>
              <a:buChar char="•"/>
              <a:defRPr sz="1400" b="0" i="0" u="none" strike="noStrike" cap="none">
                <a:solidFill>
                  <a:schemeClr val="dk1"/>
                </a:solidFill>
                <a:latin typeface="Corbel"/>
                <a:ea typeface="Corbel"/>
                <a:cs typeface="Corbel"/>
                <a:sym typeface="Corbel"/>
              </a:defRPr>
            </a:lvl9pPr>
          </a:lstStyle>
          <a:p>
            <a:endParaRPr/>
          </a:p>
        </p:txBody>
      </p:sp>
      <p:sp>
        <p:nvSpPr>
          <p:cNvPr id="152" name="Shape 152"/>
          <p:cNvSpPr txBox="1">
            <a:spLocks noGrp="1"/>
          </p:cNvSpPr>
          <p:nvPr>
            <p:ph type="dt" idx="10"/>
          </p:nvPr>
        </p:nvSpPr>
        <p:spPr>
          <a:xfrm>
            <a:off x="9732656" y="5883275"/>
            <a:ext cx="1143000" cy="365100"/>
          </a:xfrm>
          <a:prstGeom prst="rect">
            <a:avLst/>
          </a:prstGeom>
          <a:noFill/>
          <a:ln>
            <a:noFill/>
          </a:ln>
        </p:spPr>
        <p:txBody>
          <a:bodyPr lIns="91425" tIns="91425" rIns="91425" bIns="91425" anchor="ctr" anchorCtr="0"/>
          <a:lstStyle>
            <a:lvl1pPr marL="0" marR="0" lvl="0" indent="0" algn="r" rtl="0">
              <a:spcBef>
                <a:spcPts val="0"/>
              </a:spcBef>
              <a:buNone/>
              <a:defRPr sz="1000" b="0" i="0" u="none" strike="noStrike" cap="none">
                <a:solidFill>
                  <a:schemeClr val="dk1"/>
                </a:solidFill>
                <a:latin typeface="Corbel"/>
                <a:ea typeface="Corbel"/>
                <a:cs typeface="Corbel"/>
                <a:sym typeface="Corbel"/>
              </a:defRPr>
            </a:lvl1pPr>
            <a:lvl2pPr marL="457200" marR="0" lvl="1" indent="0" algn="l" rtl="0">
              <a:spcBef>
                <a:spcPts val="0"/>
              </a:spcBef>
              <a:buNone/>
              <a:defRPr sz="1800" b="0" i="0" u="none" strike="noStrike" cap="none">
                <a:solidFill>
                  <a:schemeClr val="dk1"/>
                </a:solidFill>
                <a:latin typeface="Corbel"/>
                <a:ea typeface="Corbel"/>
                <a:cs typeface="Corbel"/>
                <a:sym typeface="Corbel"/>
              </a:defRPr>
            </a:lvl2pPr>
            <a:lvl3pPr marL="914400" marR="0" lvl="2" indent="0" algn="l" rtl="0">
              <a:spcBef>
                <a:spcPts val="0"/>
              </a:spcBef>
              <a:buNone/>
              <a:defRPr sz="1800" b="0" i="0" u="none" strike="noStrike" cap="none">
                <a:solidFill>
                  <a:schemeClr val="dk1"/>
                </a:solidFill>
                <a:latin typeface="Corbel"/>
                <a:ea typeface="Corbel"/>
                <a:cs typeface="Corbel"/>
                <a:sym typeface="Corbel"/>
              </a:defRPr>
            </a:lvl3pPr>
            <a:lvl4pPr marL="1371600" marR="0" lvl="3" indent="0" algn="l" rtl="0">
              <a:spcBef>
                <a:spcPts val="0"/>
              </a:spcBef>
              <a:buNone/>
              <a:defRPr sz="1800" b="0" i="0" u="none" strike="noStrike" cap="none">
                <a:solidFill>
                  <a:schemeClr val="dk1"/>
                </a:solidFill>
                <a:latin typeface="Corbel"/>
                <a:ea typeface="Corbel"/>
                <a:cs typeface="Corbel"/>
                <a:sym typeface="Corbel"/>
              </a:defRPr>
            </a:lvl4pPr>
            <a:lvl5pPr marL="1828800" marR="0" lvl="4" indent="0" algn="l" rtl="0">
              <a:spcBef>
                <a:spcPts val="0"/>
              </a:spcBef>
              <a:buNone/>
              <a:defRPr sz="1800" b="0" i="0" u="none" strike="noStrike" cap="none">
                <a:solidFill>
                  <a:schemeClr val="dk1"/>
                </a:solidFill>
                <a:latin typeface="Corbel"/>
                <a:ea typeface="Corbel"/>
                <a:cs typeface="Corbel"/>
                <a:sym typeface="Corbel"/>
              </a:defRPr>
            </a:lvl5pPr>
            <a:lvl6pPr marL="2286000" marR="0" lvl="5" indent="0" algn="l" rtl="0">
              <a:spcBef>
                <a:spcPts val="0"/>
              </a:spcBef>
              <a:buNone/>
              <a:defRPr sz="1800" b="0" i="0" u="none" strike="noStrike" cap="none">
                <a:solidFill>
                  <a:schemeClr val="dk1"/>
                </a:solidFill>
                <a:latin typeface="Corbel"/>
                <a:ea typeface="Corbel"/>
                <a:cs typeface="Corbel"/>
                <a:sym typeface="Corbel"/>
              </a:defRPr>
            </a:lvl6pPr>
            <a:lvl7pPr marL="2743200" marR="0" lvl="6" indent="0" algn="l" rtl="0">
              <a:spcBef>
                <a:spcPts val="0"/>
              </a:spcBef>
              <a:buNone/>
              <a:defRPr sz="1800" b="0" i="0" u="none" strike="noStrike" cap="none">
                <a:solidFill>
                  <a:schemeClr val="dk1"/>
                </a:solidFill>
                <a:latin typeface="Corbel"/>
                <a:ea typeface="Corbel"/>
                <a:cs typeface="Corbel"/>
                <a:sym typeface="Corbel"/>
              </a:defRPr>
            </a:lvl7pPr>
            <a:lvl8pPr marL="3200400" marR="0" lvl="7" indent="0" algn="l" rtl="0">
              <a:spcBef>
                <a:spcPts val="0"/>
              </a:spcBef>
              <a:buNone/>
              <a:defRPr sz="1800" b="0" i="0" u="none" strike="noStrike" cap="none">
                <a:solidFill>
                  <a:schemeClr val="dk1"/>
                </a:solidFill>
                <a:latin typeface="Corbel"/>
                <a:ea typeface="Corbel"/>
                <a:cs typeface="Corbel"/>
                <a:sym typeface="Corbel"/>
              </a:defRPr>
            </a:lvl8pPr>
            <a:lvl9pPr marL="3657600" marR="0" lvl="8" indent="0" algn="l" rtl="0">
              <a:spcBef>
                <a:spcPts val="0"/>
              </a:spcBef>
              <a:buNone/>
              <a:defRPr sz="1800" b="0" i="0" u="none" strike="noStrike" cap="none">
                <a:solidFill>
                  <a:schemeClr val="dk1"/>
                </a:solidFill>
                <a:latin typeface="Corbel"/>
                <a:ea typeface="Corbel"/>
                <a:cs typeface="Corbel"/>
                <a:sym typeface="Corbel"/>
              </a:defRPr>
            </a:lvl9pPr>
          </a:lstStyle>
          <a:p>
            <a:endParaRPr/>
          </a:p>
        </p:txBody>
      </p:sp>
      <p:sp>
        <p:nvSpPr>
          <p:cNvPr id="153" name="Shape 153"/>
          <p:cNvSpPr txBox="1">
            <a:spLocks noGrp="1"/>
          </p:cNvSpPr>
          <p:nvPr>
            <p:ph type="ftr" idx="11"/>
          </p:nvPr>
        </p:nvSpPr>
        <p:spPr>
          <a:xfrm>
            <a:off x="2572278" y="5883275"/>
            <a:ext cx="7084200" cy="365100"/>
          </a:xfrm>
          <a:prstGeom prst="rect">
            <a:avLst/>
          </a:prstGeom>
          <a:noFill/>
          <a:ln>
            <a:noFill/>
          </a:ln>
        </p:spPr>
        <p:txBody>
          <a:bodyPr lIns="91425" tIns="91425" rIns="91425" bIns="91425" anchor="ctr" anchorCtr="0"/>
          <a:lstStyle>
            <a:lvl1pPr marL="0" marR="0" lvl="0" indent="0" algn="l" rtl="0">
              <a:spcBef>
                <a:spcPts val="0"/>
              </a:spcBef>
              <a:buNone/>
              <a:defRPr sz="1000" b="0" i="0" u="none" strike="noStrike" cap="none">
                <a:solidFill>
                  <a:schemeClr val="dk1"/>
                </a:solidFill>
                <a:latin typeface="Corbel"/>
                <a:ea typeface="Corbel"/>
                <a:cs typeface="Corbel"/>
                <a:sym typeface="Corbel"/>
              </a:defRPr>
            </a:lvl1pPr>
            <a:lvl2pPr marL="457200" marR="0" lvl="1" indent="0" algn="l" rtl="0">
              <a:spcBef>
                <a:spcPts val="0"/>
              </a:spcBef>
              <a:buNone/>
              <a:defRPr sz="1800" b="0" i="0" u="none" strike="noStrike" cap="none">
                <a:solidFill>
                  <a:schemeClr val="dk1"/>
                </a:solidFill>
                <a:latin typeface="Corbel"/>
                <a:ea typeface="Corbel"/>
                <a:cs typeface="Corbel"/>
                <a:sym typeface="Corbel"/>
              </a:defRPr>
            </a:lvl2pPr>
            <a:lvl3pPr marL="914400" marR="0" lvl="2" indent="0" algn="l" rtl="0">
              <a:spcBef>
                <a:spcPts val="0"/>
              </a:spcBef>
              <a:buNone/>
              <a:defRPr sz="1800" b="0" i="0" u="none" strike="noStrike" cap="none">
                <a:solidFill>
                  <a:schemeClr val="dk1"/>
                </a:solidFill>
                <a:latin typeface="Corbel"/>
                <a:ea typeface="Corbel"/>
                <a:cs typeface="Corbel"/>
                <a:sym typeface="Corbel"/>
              </a:defRPr>
            </a:lvl3pPr>
            <a:lvl4pPr marL="1371600" marR="0" lvl="3" indent="0" algn="l" rtl="0">
              <a:spcBef>
                <a:spcPts val="0"/>
              </a:spcBef>
              <a:buNone/>
              <a:defRPr sz="1800" b="0" i="0" u="none" strike="noStrike" cap="none">
                <a:solidFill>
                  <a:schemeClr val="dk1"/>
                </a:solidFill>
                <a:latin typeface="Corbel"/>
                <a:ea typeface="Corbel"/>
                <a:cs typeface="Corbel"/>
                <a:sym typeface="Corbel"/>
              </a:defRPr>
            </a:lvl4pPr>
            <a:lvl5pPr marL="1828800" marR="0" lvl="4" indent="0" algn="l" rtl="0">
              <a:spcBef>
                <a:spcPts val="0"/>
              </a:spcBef>
              <a:buNone/>
              <a:defRPr sz="1800" b="0" i="0" u="none" strike="noStrike" cap="none">
                <a:solidFill>
                  <a:schemeClr val="dk1"/>
                </a:solidFill>
                <a:latin typeface="Corbel"/>
                <a:ea typeface="Corbel"/>
                <a:cs typeface="Corbel"/>
                <a:sym typeface="Corbel"/>
              </a:defRPr>
            </a:lvl5pPr>
            <a:lvl6pPr marL="2286000" marR="0" lvl="5" indent="0" algn="l" rtl="0">
              <a:spcBef>
                <a:spcPts val="0"/>
              </a:spcBef>
              <a:buNone/>
              <a:defRPr sz="1800" b="0" i="0" u="none" strike="noStrike" cap="none">
                <a:solidFill>
                  <a:schemeClr val="dk1"/>
                </a:solidFill>
                <a:latin typeface="Corbel"/>
                <a:ea typeface="Corbel"/>
                <a:cs typeface="Corbel"/>
                <a:sym typeface="Corbel"/>
              </a:defRPr>
            </a:lvl6pPr>
            <a:lvl7pPr marL="2743200" marR="0" lvl="6" indent="0" algn="l" rtl="0">
              <a:spcBef>
                <a:spcPts val="0"/>
              </a:spcBef>
              <a:buNone/>
              <a:defRPr sz="1800" b="0" i="0" u="none" strike="noStrike" cap="none">
                <a:solidFill>
                  <a:schemeClr val="dk1"/>
                </a:solidFill>
                <a:latin typeface="Corbel"/>
                <a:ea typeface="Corbel"/>
                <a:cs typeface="Corbel"/>
                <a:sym typeface="Corbel"/>
              </a:defRPr>
            </a:lvl7pPr>
            <a:lvl8pPr marL="3200400" marR="0" lvl="7" indent="0" algn="l" rtl="0">
              <a:spcBef>
                <a:spcPts val="0"/>
              </a:spcBef>
              <a:buNone/>
              <a:defRPr sz="1800" b="0" i="0" u="none" strike="noStrike" cap="none">
                <a:solidFill>
                  <a:schemeClr val="dk1"/>
                </a:solidFill>
                <a:latin typeface="Corbel"/>
                <a:ea typeface="Corbel"/>
                <a:cs typeface="Corbel"/>
                <a:sym typeface="Corbel"/>
              </a:defRPr>
            </a:lvl8pPr>
            <a:lvl9pPr marL="3657600" marR="0" lvl="8" indent="0" algn="l" rtl="0">
              <a:spcBef>
                <a:spcPts val="0"/>
              </a:spcBef>
              <a:buNone/>
              <a:defRPr sz="1800" b="0" i="0" u="none" strike="noStrike" cap="none">
                <a:solidFill>
                  <a:schemeClr val="dk1"/>
                </a:solidFill>
                <a:latin typeface="Corbel"/>
                <a:ea typeface="Corbel"/>
                <a:cs typeface="Corbel"/>
                <a:sym typeface="Corbel"/>
              </a:defRPr>
            </a:lvl9pPr>
          </a:lstStyle>
          <a:p>
            <a:endParaRPr/>
          </a:p>
        </p:txBody>
      </p:sp>
      <p:sp>
        <p:nvSpPr>
          <p:cNvPr id="154" name="Shape 154"/>
          <p:cNvSpPr txBox="1">
            <a:spLocks noGrp="1"/>
          </p:cNvSpPr>
          <p:nvPr>
            <p:ph type="sldNum" idx="12"/>
          </p:nvPr>
        </p:nvSpPr>
        <p:spPr>
          <a:xfrm>
            <a:off x="10951856" y="5883275"/>
            <a:ext cx="551100" cy="36510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000" b="0" i="0" u="none" strike="noStrike" cap="none">
                <a:solidFill>
                  <a:schemeClr val="dk1"/>
                </a:solidFill>
                <a:latin typeface="Corbel"/>
                <a:ea typeface="Corbel"/>
                <a:cs typeface="Corbel"/>
                <a:sym typeface="Corbel"/>
              </a:rPr>
              <a:t>‹#›</a:t>
            </a:fld>
            <a:endParaRPr lang="en-US" sz="1000" b="0" i="0" u="none" strike="noStrike" cap="none">
              <a:solidFill>
                <a:schemeClr val="dk1"/>
              </a:solidFill>
              <a:latin typeface="Corbel"/>
              <a:ea typeface="Corbel"/>
              <a:cs typeface="Corbel"/>
              <a:sym typeface="Corbel"/>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78" r:id="rId14"/>
    <p:sldLayoutId id="2147483679" r:id="rId15"/>
    <p:sldLayoutId id="2147483680" r:id="rId16"/>
    <p:sldLayoutId id="2147483681"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ppt/slides/slide3.xm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ppt/slides/slide8.xml" TargetMode="External"/><Relationship Id="rId4" Type="http://schemas.openxmlformats.org/officeDocument/2006/relationships/hyperlink" Target="ppt/slides/slide5.xml"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Shape 279"/>
          <p:cNvSpPr txBox="1">
            <a:spLocks noGrp="1"/>
          </p:cNvSpPr>
          <p:nvPr>
            <p:ph type="ctrTitle"/>
          </p:nvPr>
        </p:nvSpPr>
        <p:spPr>
          <a:xfrm>
            <a:off x="1895083" y="2988685"/>
            <a:ext cx="10399543" cy="1457740"/>
          </a:xfrm>
          <a:prstGeom prst="rect">
            <a:avLst/>
          </a:prstGeom>
          <a:noFill/>
          <a:ln>
            <a:noFill/>
          </a:ln>
        </p:spPr>
        <p:txBody>
          <a:bodyPr lIns="91425" tIns="45700" rIns="91425" bIns="45700" anchor="b" anchorCtr="0">
            <a:noAutofit/>
          </a:bodyPr>
          <a:lstStyle/>
          <a:p>
            <a:pPr lvl="0" algn="l">
              <a:buSzPct val="25000"/>
            </a:pPr>
            <a:r>
              <a:rPr lang="en-US" sz="4800" dirty="0"/>
              <a:t>Probe Data Analysis for Road </a:t>
            </a:r>
            <a:r>
              <a:rPr lang="en-US" sz="4800" dirty="0" smtClean="0"/>
              <a:t>Slope</a:t>
            </a:r>
            <a:r>
              <a:rPr lang="en-US" sz="4800" b="0" i="0" u="none" strike="noStrike" cap="none" dirty="0" smtClean="0">
                <a:solidFill>
                  <a:schemeClr val="dk1"/>
                </a:solidFill>
                <a:latin typeface="Corbel"/>
                <a:ea typeface="Corbel"/>
                <a:cs typeface="Corbel"/>
                <a:sym typeface="Corbel"/>
              </a:rPr>
              <a:t> </a:t>
            </a:r>
            <a:r>
              <a:rPr lang="en-US" sz="2800" b="0" i="0" u="none" strike="noStrike" cap="none" dirty="0">
                <a:solidFill>
                  <a:schemeClr val="dk1"/>
                </a:solidFill>
                <a:latin typeface="Corbel"/>
                <a:ea typeface="Corbel"/>
                <a:cs typeface="Corbel"/>
                <a:sym typeface="Corbel"/>
              </a:rPr>
              <a:t/>
            </a:r>
            <a:br>
              <a:rPr lang="en-US" sz="2800" b="0" i="0" u="none" strike="noStrike" cap="none" dirty="0">
                <a:solidFill>
                  <a:schemeClr val="dk1"/>
                </a:solidFill>
                <a:latin typeface="Corbel"/>
                <a:ea typeface="Corbel"/>
                <a:cs typeface="Corbel"/>
                <a:sym typeface="Corbel"/>
              </a:rPr>
            </a:br>
            <a:r>
              <a:rPr lang="en-US" sz="2800" b="0" i="0" u="none" strike="noStrike" cap="none" dirty="0">
                <a:solidFill>
                  <a:schemeClr val="dk1"/>
                </a:solidFill>
                <a:latin typeface="Corbel"/>
                <a:ea typeface="Corbel"/>
                <a:cs typeface="Corbel"/>
                <a:sym typeface="Corbel"/>
              </a:rPr>
              <a:t/>
            </a:r>
            <a:br>
              <a:rPr lang="en-US" sz="2800" b="0" i="0" u="none" strike="noStrike" cap="none" dirty="0">
                <a:solidFill>
                  <a:schemeClr val="dk1"/>
                </a:solidFill>
                <a:latin typeface="Corbel"/>
                <a:ea typeface="Corbel"/>
                <a:cs typeface="Corbel"/>
                <a:sym typeface="Corbel"/>
              </a:rPr>
            </a:br>
            <a:r>
              <a:rPr lang="en-US" sz="2800" b="0" i="0" u="none" strike="noStrike" cap="none" dirty="0">
                <a:solidFill>
                  <a:schemeClr val="dk1"/>
                </a:solidFill>
                <a:latin typeface="Corbel"/>
                <a:ea typeface="Corbel"/>
                <a:cs typeface="Corbel"/>
                <a:sym typeface="Corbel"/>
              </a:rPr>
              <a:t/>
            </a:r>
            <a:br>
              <a:rPr lang="en-US" sz="2800" b="0" i="0" u="none" strike="noStrike" cap="none" dirty="0">
                <a:solidFill>
                  <a:schemeClr val="dk1"/>
                </a:solidFill>
                <a:latin typeface="Corbel"/>
                <a:ea typeface="Corbel"/>
                <a:cs typeface="Corbel"/>
                <a:sym typeface="Corbel"/>
              </a:rPr>
            </a:br>
            <a:endParaRPr lang="en-US" sz="2800" b="0" i="0" u="none" strike="noStrike" cap="none" dirty="0">
              <a:solidFill>
                <a:schemeClr val="dk1"/>
              </a:solidFill>
              <a:latin typeface="Corbel"/>
              <a:ea typeface="Corbel"/>
              <a:cs typeface="Corbel"/>
              <a:sym typeface="Corbel"/>
            </a:endParaRPr>
          </a:p>
        </p:txBody>
      </p:sp>
      <p:sp>
        <p:nvSpPr>
          <p:cNvPr id="280" name="Shape 280"/>
          <p:cNvSpPr txBox="1"/>
          <p:nvPr/>
        </p:nvSpPr>
        <p:spPr>
          <a:xfrm>
            <a:off x="9334125" y="3717556"/>
            <a:ext cx="1775153" cy="472308"/>
          </a:xfrm>
          <a:prstGeom prst="rect">
            <a:avLst/>
          </a:prstGeom>
          <a:noFill/>
          <a:ln>
            <a:noFill/>
          </a:ln>
        </p:spPr>
        <p:txBody>
          <a:bodyPr lIns="91425" tIns="45700" rIns="91425" bIns="45700" anchor="t" anchorCtr="0">
            <a:noAutofit/>
          </a:bodyPr>
          <a:lstStyle/>
          <a:p>
            <a:pPr marL="0" marR="0" lvl="0" indent="0" algn="l" rtl="0">
              <a:lnSpc>
                <a:spcPct val="100000"/>
              </a:lnSpc>
              <a:spcBef>
                <a:spcPts val="1000"/>
              </a:spcBef>
              <a:spcAft>
                <a:spcPts val="0"/>
              </a:spcAft>
              <a:buClr>
                <a:srgbClr val="000000"/>
              </a:buClr>
              <a:buSzPct val="25000"/>
              <a:buFont typeface="Times New Roman"/>
              <a:buNone/>
            </a:pPr>
            <a:r>
              <a:rPr lang="en-US" sz="2000" b="0" i="0" u="none" strike="noStrike" cap="none" dirty="0" smtClean="0">
                <a:solidFill>
                  <a:srgbClr val="000000"/>
                </a:solidFill>
                <a:latin typeface="Times New Roman"/>
                <a:ea typeface="Times New Roman"/>
                <a:cs typeface="Times New Roman"/>
                <a:sym typeface="Times New Roman"/>
              </a:rPr>
              <a:t>Zhiquan </a:t>
            </a:r>
            <a:r>
              <a:rPr lang="en-US" sz="2000" b="0" i="0" u="none" strike="noStrike" cap="none" dirty="0" smtClean="0">
                <a:solidFill>
                  <a:srgbClr val="000000"/>
                </a:solidFill>
                <a:latin typeface="Times New Roman"/>
                <a:ea typeface="Times New Roman"/>
                <a:cs typeface="Times New Roman"/>
                <a:sym typeface="Times New Roman"/>
              </a:rPr>
              <a:t>Li</a:t>
            </a:r>
            <a:endParaRPr lang="en-US" sz="2000" b="0" i="0" u="none" strike="noStrike" cap="none" dirty="0">
              <a:solidFill>
                <a:srgbClr val="000000"/>
              </a:solidFill>
              <a:latin typeface="Times New Roman"/>
              <a:ea typeface="Times New Roman"/>
              <a:cs typeface="Times New Roman"/>
              <a:sym typeface="Times New Roman"/>
            </a:endParaRPr>
          </a:p>
        </p:txBody>
      </p:sp>
      <p:sp>
        <p:nvSpPr>
          <p:cNvPr id="281" name="Shape 281"/>
          <p:cNvSpPr txBox="1"/>
          <p:nvPr/>
        </p:nvSpPr>
        <p:spPr>
          <a:xfrm>
            <a:off x="5651919" y="6407762"/>
            <a:ext cx="2574924" cy="615949"/>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549E39"/>
              </a:buClr>
              <a:buSzPct val="25000"/>
              <a:buFont typeface="Noto Sans Symbols"/>
              <a:buNone/>
            </a:pPr>
            <a:r>
              <a:rPr lang="en-US" sz="1800" b="0" i="0" u="none" strike="noStrike" cap="none" dirty="0">
                <a:solidFill>
                  <a:srgbClr val="595959"/>
                </a:solidFill>
                <a:latin typeface="Times New Roman"/>
                <a:ea typeface="Times New Roman"/>
                <a:cs typeface="Times New Roman"/>
                <a:sym typeface="Times New Roman"/>
              </a:rPr>
              <a:t>Date:   </a:t>
            </a:r>
            <a:r>
              <a:rPr lang="en-US" sz="1800" dirty="0" smtClean="0">
                <a:solidFill>
                  <a:srgbClr val="595959"/>
                </a:solidFill>
                <a:latin typeface="Times New Roman"/>
                <a:ea typeface="Times New Roman"/>
                <a:cs typeface="Times New Roman"/>
                <a:sym typeface="Times New Roman"/>
              </a:rPr>
              <a:t>Mar</a:t>
            </a:r>
            <a:r>
              <a:rPr lang="en-US" sz="1800" b="0" i="0" u="none" strike="noStrike" cap="none" dirty="0" smtClean="0">
                <a:solidFill>
                  <a:srgbClr val="595959"/>
                </a:solidFill>
                <a:latin typeface="Times New Roman"/>
                <a:ea typeface="Times New Roman"/>
                <a:cs typeface="Times New Roman"/>
                <a:sym typeface="Times New Roman"/>
              </a:rPr>
              <a:t>/09/2018</a:t>
            </a:r>
            <a:endParaRPr lang="en-US" sz="1800" b="0" i="0" u="none" strike="noStrike" cap="none" dirty="0">
              <a:solidFill>
                <a:srgbClr val="595959"/>
              </a:solidFill>
              <a:latin typeface="Times New Roman"/>
              <a:ea typeface="Times New Roman"/>
              <a:cs typeface="Times New Roman"/>
              <a:sym typeface="Times New Roman"/>
            </a:endParaRPr>
          </a:p>
          <a:p>
            <a:pPr marL="0" marR="0" lvl="0" indent="0" algn="l" rtl="0">
              <a:lnSpc>
                <a:spcPct val="100000"/>
              </a:lnSpc>
              <a:spcBef>
                <a:spcPts val="1000"/>
              </a:spcBef>
              <a:spcAft>
                <a:spcPts val="0"/>
              </a:spcAft>
              <a:buClr>
                <a:srgbClr val="549E39"/>
              </a:buClr>
              <a:buFont typeface="Noto Sans Symbols"/>
              <a:buNone/>
            </a:pPr>
            <a:endParaRPr sz="1800" b="0" i="0" u="none" strike="noStrike" cap="none" dirty="0">
              <a:solidFill>
                <a:srgbClr val="595959"/>
              </a:solidFill>
              <a:latin typeface="Century Gothic"/>
              <a:ea typeface="Century Gothic"/>
              <a:cs typeface="Century Gothic"/>
              <a:sym typeface="Century Gothic"/>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79"/>
                                        </p:tgtEl>
                                        <p:attrNameLst>
                                          <p:attrName>style.visibility</p:attrName>
                                        </p:attrNameLst>
                                      </p:cBhvr>
                                      <p:to>
                                        <p:strVal val="visible"/>
                                      </p:to>
                                    </p:set>
                                    <p:animEffect transition="in" filter="fade">
                                      <p:cBhvr>
                                        <p:cTn id="7" dur="500"/>
                                        <p:tgtEl>
                                          <p:spTgt spid="2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Shape 349"/>
              <p:cNvSpPr txBox="1"/>
              <p:nvPr/>
            </p:nvSpPr>
            <p:spPr>
              <a:xfrm>
                <a:off x="1525664" y="2361062"/>
                <a:ext cx="10156820" cy="2674962"/>
              </a:xfrm>
              <a:prstGeom prst="rect">
                <a:avLst/>
              </a:prstGeom>
              <a:noFill/>
              <a:ln>
                <a:noFill/>
              </a:ln>
            </p:spPr>
            <p:txBody>
              <a:bodyPr lIns="91425" tIns="45700" rIns="91425" bIns="45700" anchor="t" anchorCtr="0">
                <a:noAutofit/>
              </a:bodyPr>
              <a:lstStyle/>
              <a:p>
                <a:pPr lvl="0">
                  <a:buClr>
                    <a:srgbClr val="1186C3"/>
                  </a:buClr>
                  <a:buSzPct val="25000"/>
                </a:pPr>
                <a:r>
                  <a:rPr lang="en-US" sz="2000" dirty="0" smtClean="0">
                    <a:solidFill>
                      <a:schemeClr val="dk1"/>
                    </a:solidFill>
                  </a:rPr>
                  <a:t>In this step, we need to do temporal analysis since it’s difficult to distinguish which road a GPS point should be belong to by spatial analysis if the GPS point in a parallel road. The formula is show below:</a:t>
                </a:r>
              </a:p>
              <a:p>
                <a:pPr lvl="0" algn="ctr">
                  <a:buClr>
                    <a:srgbClr val="1186C3"/>
                  </a:buClr>
                  <a:buSzPct val="25000"/>
                </a:pPr>
                <a14:m>
                  <m:oMathPara xmlns:m="http://schemas.openxmlformats.org/officeDocument/2006/math">
                    <m:oMathParaPr>
                      <m:jc m:val="centerGroup"/>
                    </m:oMathParaPr>
                    <m:oMath xmlns:m="http://schemas.openxmlformats.org/officeDocument/2006/math">
                      <m:sSub>
                        <m:sSubPr>
                          <m:ctrlPr>
                            <a:rPr lang="en-US" altLang="zh-CN" sz="2000" i="1">
                              <a:solidFill>
                                <a:schemeClr val="dk1"/>
                              </a:solidFill>
                              <a:latin typeface="Cambria Math" panose="02040503050406030204" pitchFamily="18" charset="0"/>
                            </a:rPr>
                          </m:ctrlPr>
                        </m:sSubPr>
                        <m:e>
                          <m:r>
                            <a:rPr lang="en-US" altLang="zh-CN" sz="2000" i="1">
                              <a:solidFill>
                                <a:schemeClr val="dk1"/>
                              </a:solidFill>
                              <a:latin typeface="Cambria Math" panose="02040503050406030204" pitchFamily="18" charset="0"/>
                            </a:rPr>
                            <m:t>𝐹</m:t>
                          </m:r>
                        </m:e>
                        <m:sub>
                          <m:r>
                            <a:rPr lang="en-US" altLang="zh-CN" sz="2000" i="1">
                              <a:solidFill>
                                <a:schemeClr val="dk1"/>
                              </a:solidFill>
                              <a:latin typeface="Cambria Math" panose="02040503050406030204" pitchFamily="18" charset="0"/>
                            </a:rPr>
                            <m:t>𝑡</m:t>
                          </m:r>
                        </m:sub>
                      </m:sSub>
                      <m:d>
                        <m:dPr>
                          <m:ctrlPr>
                            <a:rPr lang="en-US" altLang="zh-CN" sz="2000" i="1">
                              <a:solidFill>
                                <a:schemeClr val="dk1"/>
                              </a:solidFill>
                              <a:latin typeface="Cambria Math" panose="02040503050406030204" pitchFamily="18" charset="0"/>
                            </a:rPr>
                          </m:ctrlPr>
                        </m:dPr>
                        <m:e>
                          <m:sSubSup>
                            <m:sSubSupPr>
                              <m:ctrlPr>
                                <a:rPr lang="en-US" altLang="zh-CN" sz="2000" i="1">
                                  <a:solidFill>
                                    <a:schemeClr val="dk1"/>
                                  </a:solidFill>
                                  <a:latin typeface="Cambria Math" panose="02040503050406030204" pitchFamily="18" charset="0"/>
                                </a:rPr>
                              </m:ctrlPr>
                            </m:sSubSupPr>
                            <m:e>
                              <m:r>
                                <a:rPr lang="en-US" altLang="zh-CN" sz="2000" i="1">
                                  <a:solidFill>
                                    <a:schemeClr val="dk1"/>
                                  </a:solidFill>
                                  <a:latin typeface="Cambria Math" panose="02040503050406030204" pitchFamily="18" charset="0"/>
                                </a:rPr>
                                <m:t>𝑐</m:t>
                              </m:r>
                            </m:e>
                            <m:sub>
                              <m:r>
                                <a:rPr lang="en-US" altLang="zh-CN" sz="2000" i="1">
                                  <a:solidFill>
                                    <a:schemeClr val="dk1"/>
                                  </a:solidFill>
                                  <a:latin typeface="Cambria Math" panose="02040503050406030204" pitchFamily="18" charset="0"/>
                                </a:rPr>
                                <m:t>𝑖</m:t>
                              </m:r>
                              <m:r>
                                <a:rPr lang="en-US" altLang="zh-CN" sz="2000" i="1">
                                  <a:solidFill>
                                    <a:schemeClr val="dk1"/>
                                  </a:solidFill>
                                  <a:latin typeface="Cambria Math" panose="02040503050406030204" pitchFamily="18" charset="0"/>
                                </a:rPr>
                                <m:t>−1</m:t>
                              </m:r>
                            </m:sub>
                            <m:sup>
                              <m:r>
                                <a:rPr lang="en-US" altLang="zh-CN" sz="2000" i="1">
                                  <a:solidFill>
                                    <a:schemeClr val="dk1"/>
                                  </a:solidFill>
                                  <a:latin typeface="Cambria Math" panose="02040503050406030204" pitchFamily="18" charset="0"/>
                                </a:rPr>
                                <m:t>𝑡</m:t>
                              </m:r>
                            </m:sup>
                          </m:sSubSup>
                          <m:r>
                            <a:rPr lang="en-US" altLang="zh-CN" sz="2000" i="1">
                              <a:solidFill>
                                <a:schemeClr val="dk1"/>
                              </a:solidFill>
                              <a:latin typeface="Cambria Math" panose="02040503050406030204" pitchFamily="18" charset="0"/>
                            </a:rPr>
                            <m:t> </m:t>
                          </m:r>
                          <m:r>
                            <a:rPr lang="en-US" altLang="zh-CN" sz="2000" i="1">
                              <a:solidFill>
                                <a:schemeClr val="dk1"/>
                              </a:solidFill>
                              <a:latin typeface="Cambria Math" panose="02040503050406030204" pitchFamily="18" charset="0"/>
                              <a:ea typeface="Cambria Math" panose="02040503050406030204" pitchFamily="18" charset="0"/>
                            </a:rPr>
                            <m:t>→</m:t>
                          </m:r>
                          <m:sSubSup>
                            <m:sSubSupPr>
                              <m:ctrlPr>
                                <a:rPr lang="en-US" altLang="zh-CN" sz="2000" i="1">
                                  <a:solidFill>
                                    <a:schemeClr val="dk1"/>
                                  </a:solidFill>
                                  <a:latin typeface="Cambria Math" panose="02040503050406030204" pitchFamily="18" charset="0"/>
                                </a:rPr>
                              </m:ctrlPr>
                            </m:sSubSupPr>
                            <m:e>
                              <m:r>
                                <a:rPr lang="en-US" altLang="zh-CN" sz="2000" i="1">
                                  <a:solidFill>
                                    <a:schemeClr val="dk1"/>
                                  </a:solidFill>
                                  <a:latin typeface="Cambria Math" panose="02040503050406030204" pitchFamily="18" charset="0"/>
                                </a:rPr>
                                <m:t>𝑐</m:t>
                              </m:r>
                            </m:e>
                            <m:sub>
                              <m:r>
                                <a:rPr lang="en-US" altLang="zh-CN" sz="2000" i="1">
                                  <a:solidFill>
                                    <a:schemeClr val="dk1"/>
                                  </a:solidFill>
                                  <a:latin typeface="Cambria Math" panose="02040503050406030204" pitchFamily="18" charset="0"/>
                                </a:rPr>
                                <m:t>𝑖</m:t>
                              </m:r>
                            </m:sub>
                            <m:sup>
                              <m:r>
                                <a:rPr lang="en-US" altLang="zh-CN" sz="2000" i="1">
                                  <a:solidFill>
                                    <a:schemeClr val="dk1"/>
                                  </a:solidFill>
                                  <a:latin typeface="Cambria Math" panose="02040503050406030204" pitchFamily="18" charset="0"/>
                                </a:rPr>
                                <m:t>𝑠</m:t>
                              </m:r>
                            </m:sup>
                          </m:sSubSup>
                        </m:e>
                      </m:d>
                      <m:r>
                        <a:rPr lang="en-US" altLang="zh-CN" sz="2000" i="1">
                          <a:solidFill>
                            <a:schemeClr val="dk1"/>
                          </a:solidFill>
                          <a:latin typeface="Cambria Math" panose="02040503050406030204" pitchFamily="18" charset="0"/>
                        </a:rPr>
                        <m:t>= </m:t>
                      </m:r>
                      <m:f>
                        <m:fPr>
                          <m:ctrlPr>
                            <a:rPr lang="en-US" altLang="zh-CN" sz="2000" i="1">
                              <a:solidFill>
                                <a:schemeClr val="dk1"/>
                              </a:solidFill>
                              <a:latin typeface="Cambria Math" panose="02040503050406030204" pitchFamily="18" charset="0"/>
                            </a:rPr>
                          </m:ctrlPr>
                        </m:fPr>
                        <m:num>
                          <m:nary>
                            <m:naryPr>
                              <m:chr m:val="∑"/>
                              <m:limLoc m:val="subSup"/>
                              <m:ctrlPr>
                                <a:rPr lang="en-US" altLang="zh-CN" sz="2000" i="1">
                                  <a:solidFill>
                                    <a:schemeClr val="dk1"/>
                                  </a:solidFill>
                                  <a:latin typeface="Cambria Math" panose="02040503050406030204" pitchFamily="18" charset="0"/>
                                </a:rPr>
                              </m:ctrlPr>
                            </m:naryPr>
                            <m:sub>
                              <m:r>
                                <m:rPr>
                                  <m:brk m:alnAt="25"/>
                                </m:rPr>
                                <a:rPr lang="en-US" altLang="zh-CN" sz="2000" i="1">
                                  <a:solidFill>
                                    <a:schemeClr val="dk1"/>
                                  </a:solidFill>
                                  <a:latin typeface="Cambria Math" panose="02040503050406030204" pitchFamily="18" charset="0"/>
                                </a:rPr>
                                <m:t>𝑢</m:t>
                              </m:r>
                              <m:r>
                                <a:rPr lang="en-US" altLang="zh-CN" sz="2000" i="1">
                                  <a:solidFill>
                                    <a:schemeClr val="dk1"/>
                                  </a:solidFill>
                                  <a:latin typeface="Cambria Math" panose="02040503050406030204" pitchFamily="18" charset="0"/>
                                </a:rPr>
                                <m:t>=1</m:t>
                              </m:r>
                            </m:sub>
                            <m:sup>
                              <m:r>
                                <a:rPr lang="en-US" altLang="zh-CN" sz="2000" i="1">
                                  <a:solidFill>
                                    <a:schemeClr val="dk1"/>
                                  </a:solidFill>
                                  <a:latin typeface="Cambria Math" panose="02040503050406030204" pitchFamily="18" charset="0"/>
                                </a:rPr>
                                <m:t>𝑘</m:t>
                              </m:r>
                            </m:sup>
                            <m:e>
                              <m:r>
                                <a:rPr lang="en-US" altLang="zh-CN" sz="2000" i="1">
                                  <a:solidFill>
                                    <a:schemeClr val="dk1"/>
                                  </a:solidFill>
                                  <a:latin typeface="Cambria Math" panose="02040503050406030204" pitchFamily="18" charset="0"/>
                                </a:rPr>
                                <m:t>(</m:t>
                              </m:r>
                              <m:sSubSup>
                                <m:sSubSupPr>
                                  <m:ctrlPr>
                                    <a:rPr lang="en-US" altLang="zh-CN" sz="2000" i="1">
                                      <a:solidFill>
                                        <a:schemeClr val="dk1"/>
                                      </a:solidFill>
                                      <a:latin typeface="Cambria Math" panose="02040503050406030204" pitchFamily="18" charset="0"/>
                                    </a:rPr>
                                  </m:ctrlPr>
                                </m:sSubSupPr>
                                <m:e>
                                  <m:r>
                                    <a:rPr lang="en-US" altLang="zh-CN" sz="2000" i="1">
                                      <a:solidFill>
                                        <a:schemeClr val="dk1"/>
                                      </a:solidFill>
                                      <a:latin typeface="Cambria Math" panose="02040503050406030204" pitchFamily="18" charset="0"/>
                                    </a:rPr>
                                    <m:t>𝑒</m:t>
                                  </m:r>
                                </m:e>
                                <m:sub>
                                  <m:r>
                                    <a:rPr lang="en-US" altLang="zh-CN" sz="2000" i="1">
                                      <a:solidFill>
                                        <a:schemeClr val="dk1"/>
                                      </a:solidFill>
                                      <a:latin typeface="Cambria Math" panose="02040503050406030204" pitchFamily="18" charset="0"/>
                                    </a:rPr>
                                    <m:t>𝑢</m:t>
                                  </m:r>
                                </m:sub>
                                <m:sup>
                                  <m:r>
                                    <a:rPr lang="en-US" altLang="zh-CN" sz="2000" i="1">
                                      <a:solidFill>
                                        <a:schemeClr val="dk1"/>
                                      </a:solidFill>
                                      <a:latin typeface="Cambria Math" panose="02040503050406030204" pitchFamily="18" charset="0"/>
                                    </a:rPr>
                                    <m:t>,</m:t>
                                  </m:r>
                                </m:sup>
                              </m:sSubSup>
                              <m:r>
                                <a:rPr lang="en-US" altLang="zh-CN" sz="2000" i="1">
                                  <a:solidFill>
                                    <a:schemeClr val="dk1"/>
                                  </a:solidFill>
                                  <a:latin typeface="Cambria Math" panose="02040503050406030204" pitchFamily="18" charset="0"/>
                                </a:rPr>
                                <m:t>.</m:t>
                              </m:r>
                              <m:r>
                                <a:rPr lang="en-US" altLang="zh-CN" sz="2000" i="1">
                                  <a:solidFill>
                                    <a:schemeClr val="dk1"/>
                                  </a:solidFill>
                                  <a:latin typeface="Cambria Math" panose="02040503050406030204" pitchFamily="18" charset="0"/>
                                </a:rPr>
                                <m:t>𝑣</m:t>
                              </m:r>
                              <m:r>
                                <a:rPr lang="en-US" altLang="zh-CN" sz="2000" i="1">
                                  <a:solidFill>
                                    <a:schemeClr val="dk1"/>
                                  </a:solidFill>
                                  <a:latin typeface="Cambria Math" panose="02040503050406030204" pitchFamily="18" charset="0"/>
                                  <a:ea typeface="Cambria Math" panose="02040503050406030204" pitchFamily="18" charset="0"/>
                                </a:rPr>
                                <m:t>×</m:t>
                              </m:r>
                              <m:sSub>
                                <m:sSubPr>
                                  <m:ctrlPr>
                                    <a:rPr lang="en-US" altLang="zh-CN" sz="2000" i="1">
                                      <a:solidFill>
                                        <a:schemeClr val="dk1"/>
                                      </a:solidFill>
                                      <a:latin typeface="Cambria Math" panose="02040503050406030204" pitchFamily="18" charset="0"/>
                                    </a:rPr>
                                  </m:ctrlPr>
                                </m:sSubPr>
                                <m:e>
                                  <m:acc>
                                    <m:accPr>
                                      <m:chr m:val="̅"/>
                                      <m:ctrlPr>
                                        <a:rPr lang="en-US" altLang="zh-CN" sz="2000" i="1">
                                          <a:solidFill>
                                            <a:schemeClr val="dk1"/>
                                          </a:solidFill>
                                          <a:latin typeface="Cambria Math" panose="02040503050406030204" pitchFamily="18" charset="0"/>
                                        </a:rPr>
                                      </m:ctrlPr>
                                    </m:accPr>
                                    <m:e>
                                      <m:r>
                                        <a:rPr lang="en-US" altLang="zh-CN" sz="2000" i="1">
                                          <a:solidFill>
                                            <a:schemeClr val="dk1"/>
                                          </a:solidFill>
                                          <a:latin typeface="Cambria Math" panose="02040503050406030204" pitchFamily="18" charset="0"/>
                                        </a:rPr>
                                        <m:t>𝑣</m:t>
                                      </m:r>
                                    </m:e>
                                  </m:acc>
                                </m:e>
                                <m:sub>
                                  <m:d>
                                    <m:dPr>
                                      <m:ctrlPr>
                                        <a:rPr lang="en-US" altLang="zh-CN" sz="2000" i="1">
                                          <a:solidFill>
                                            <a:schemeClr val="dk1"/>
                                          </a:solidFill>
                                          <a:latin typeface="Cambria Math" panose="02040503050406030204" pitchFamily="18" charset="0"/>
                                        </a:rPr>
                                      </m:ctrlPr>
                                    </m:dPr>
                                    <m:e>
                                      <m:r>
                                        <a:rPr lang="en-US" altLang="zh-CN" sz="2000" i="1">
                                          <a:solidFill>
                                            <a:schemeClr val="dk1"/>
                                          </a:solidFill>
                                          <a:latin typeface="Cambria Math" panose="02040503050406030204" pitchFamily="18" charset="0"/>
                                        </a:rPr>
                                        <m:t>𝑖</m:t>
                                      </m:r>
                                      <m:r>
                                        <a:rPr lang="en-US" altLang="zh-CN" sz="2000" i="1">
                                          <a:solidFill>
                                            <a:schemeClr val="dk1"/>
                                          </a:solidFill>
                                          <a:latin typeface="Cambria Math" panose="02040503050406030204" pitchFamily="18" charset="0"/>
                                        </a:rPr>
                                        <m:t>−1,</m:t>
                                      </m:r>
                                      <m:r>
                                        <a:rPr lang="en-US" altLang="zh-CN" sz="2000" i="1">
                                          <a:solidFill>
                                            <a:schemeClr val="dk1"/>
                                          </a:solidFill>
                                          <a:latin typeface="Cambria Math" panose="02040503050406030204" pitchFamily="18" charset="0"/>
                                        </a:rPr>
                                        <m:t>𝑡</m:t>
                                      </m:r>
                                    </m:e>
                                  </m:d>
                                  <m:r>
                                    <a:rPr lang="en-US" altLang="zh-CN" sz="2000" i="1">
                                      <a:solidFill>
                                        <a:schemeClr val="dk1"/>
                                      </a:solidFill>
                                      <a:latin typeface="Cambria Math" panose="02040503050406030204" pitchFamily="18" charset="0"/>
                                    </a:rPr>
                                    <m:t>→</m:t>
                                  </m:r>
                                  <m:d>
                                    <m:dPr>
                                      <m:ctrlPr>
                                        <a:rPr lang="en-US" altLang="zh-CN" sz="2000" i="1">
                                          <a:solidFill>
                                            <a:schemeClr val="dk1"/>
                                          </a:solidFill>
                                          <a:latin typeface="Cambria Math" panose="02040503050406030204" pitchFamily="18" charset="0"/>
                                        </a:rPr>
                                      </m:ctrlPr>
                                    </m:dPr>
                                    <m:e>
                                      <m:r>
                                        <a:rPr lang="en-US" altLang="zh-CN" sz="2000" i="1">
                                          <a:solidFill>
                                            <a:schemeClr val="dk1"/>
                                          </a:solidFill>
                                          <a:latin typeface="Cambria Math" panose="02040503050406030204" pitchFamily="18" charset="0"/>
                                          <a:ea typeface="Cambria Math" panose="02040503050406030204" pitchFamily="18" charset="0"/>
                                        </a:rPr>
                                        <m:t>𝑖</m:t>
                                      </m:r>
                                      <m:r>
                                        <a:rPr lang="en-US" altLang="zh-CN" sz="2000" i="1">
                                          <a:solidFill>
                                            <a:schemeClr val="dk1"/>
                                          </a:solidFill>
                                          <a:latin typeface="Cambria Math" panose="02040503050406030204" pitchFamily="18" charset="0"/>
                                          <a:ea typeface="Cambria Math" panose="02040503050406030204" pitchFamily="18" charset="0"/>
                                        </a:rPr>
                                        <m:t>,</m:t>
                                      </m:r>
                                      <m:r>
                                        <a:rPr lang="en-US" altLang="zh-CN" sz="2000" i="1">
                                          <a:solidFill>
                                            <a:schemeClr val="dk1"/>
                                          </a:solidFill>
                                          <a:latin typeface="Cambria Math" panose="02040503050406030204" pitchFamily="18" charset="0"/>
                                          <a:ea typeface="Cambria Math" panose="02040503050406030204" pitchFamily="18" charset="0"/>
                                        </a:rPr>
                                        <m:t>𝑠</m:t>
                                      </m:r>
                                    </m:e>
                                  </m:d>
                                </m:sub>
                              </m:sSub>
                              <m:r>
                                <a:rPr lang="en-US" altLang="zh-CN" sz="2000" i="1">
                                  <a:solidFill>
                                    <a:schemeClr val="dk1"/>
                                  </a:solidFill>
                                  <a:latin typeface="Cambria Math" panose="02040503050406030204" pitchFamily="18" charset="0"/>
                                  <a:ea typeface="Cambria Math" panose="02040503050406030204" pitchFamily="18" charset="0"/>
                                </a:rPr>
                                <m:t>)</m:t>
                              </m:r>
                            </m:e>
                          </m:nary>
                        </m:num>
                        <m:den>
                          <m:rad>
                            <m:radPr>
                              <m:degHide m:val="on"/>
                              <m:ctrlPr>
                                <a:rPr lang="en-US" altLang="zh-CN" sz="2000" i="1">
                                  <a:solidFill>
                                    <a:schemeClr val="dk1"/>
                                  </a:solidFill>
                                  <a:latin typeface="Cambria Math" panose="02040503050406030204" pitchFamily="18" charset="0"/>
                                </a:rPr>
                              </m:ctrlPr>
                            </m:radPr>
                            <m:deg/>
                            <m:e>
                              <m:nary>
                                <m:naryPr>
                                  <m:chr m:val="∑"/>
                                  <m:limLoc m:val="subSup"/>
                                  <m:ctrlPr>
                                    <a:rPr lang="en-US" altLang="zh-CN" sz="2000" i="1">
                                      <a:solidFill>
                                        <a:schemeClr val="dk1"/>
                                      </a:solidFill>
                                      <a:latin typeface="Cambria Math" panose="02040503050406030204" pitchFamily="18" charset="0"/>
                                    </a:rPr>
                                  </m:ctrlPr>
                                </m:naryPr>
                                <m:sub>
                                  <m:r>
                                    <m:rPr>
                                      <m:brk m:alnAt="25"/>
                                    </m:rPr>
                                    <a:rPr lang="en-US" altLang="zh-CN" sz="2000" i="1">
                                      <a:solidFill>
                                        <a:schemeClr val="dk1"/>
                                      </a:solidFill>
                                      <a:latin typeface="Cambria Math" panose="02040503050406030204" pitchFamily="18" charset="0"/>
                                    </a:rPr>
                                    <m:t>𝑢</m:t>
                                  </m:r>
                                  <m:r>
                                    <a:rPr lang="en-US" altLang="zh-CN" sz="2000" i="1">
                                      <a:solidFill>
                                        <a:schemeClr val="dk1"/>
                                      </a:solidFill>
                                      <a:latin typeface="Cambria Math" panose="02040503050406030204" pitchFamily="18" charset="0"/>
                                    </a:rPr>
                                    <m:t>=1</m:t>
                                  </m:r>
                                </m:sub>
                                <m:sup>
                                  <m:r>
                                    <a:rPr lang="en-US" altLang="zh-CN" sz="2000" i="1">
                                      <a:solidFill>
                                        <a:schemeClr val="dk1"/>
                                      </a:solidFill>
                                      <a:latin typeface="Cambria Math" panose="02040503050406030204" pitchFamily="18" charset="0"/>
                                    </a:rPr>
                                    <m:t>𝑘</m:t>
                                  </m:r>
                                </m:sup>
                                <m:e>
                                  <m:sSup>
                                    <m:sSupPr>
                                      <m:ctrlPr>
                                        <a:rPr lang="en-US" altLang="zh-CN" sz="2000" i="1">
                                          <a:solidFill>
                                            <a:schemeClr val="dk1"/>
                                          </a:solidFill>
                                          <a:latin typeface="Cambria Math" panose="02040503050406030204" pitchFamily="18" charset="0"/>
                                        </a:rPr>
                                      </m:ctrlPr>
                                    </m:sSupPr>
                                    <m:e>
                                      <m:r>
                                        <a:rPr lang="en-US" altLang="zh-CN" sz="2000" i="1">
                                          <a:solidFill>
                                            <a:schemeClr val="dk1"/>
                                          </a:solidFill>
                                          <a:latin typeface="Cambria Math" panose="02040503050406030204" pitchFamily="18" charset="0"/>
                                        </a:rPr>
                                        <m:t>(</m:t>
                                      </m:r>
                                      <m:sSubSup>
                                        <m:sSubSupPr>
                                          <m:ctrlPr>
                                            <a:rPr lang="en-US" altLang="zh-CN" sz="2000" i="1">
                                              <a:solidFill>
                                                <a:schemeClr val="dk1"/>
                                              </a:solidFill>
                                              <a:latin typeface="Cambria Math" panose="02040503050406030204" pitchFamily="18" charset="0"/>
                                            </a:rPr>
                                          </m:ctrlPr>
                                        </m:sSubSupPr>
                                        <m:e>
                                          <m:r>
                                            <a:rPr lang="en-US" altLang="zh-CN" sz="2000" i="1">
                                              <a:solidFill>
                                                <a:schemeClr val="dk1"/>
                                              </a:solidFill>
                                              <a:latin typeface="Cambria Math" panose="02040503050406030204" pitchFamily="18" charset="0"/>
                                            </a:rPr>
                                            <m:t>𝑒</m:t>
                                          </m:r>
                                        </m:e>
                                        <m:sub>
                                          <m:r>
                                            <a:rPr lang="en-US" altLang="zh-CN" sz="2000" i="1">
                                              <a:solidFill>
                                                <a:schemeClr val="dk1"/>
                                              </a:solidFill>
                                              <a:latin typeface="Cambria Math" panose="02040503050406030204" pitchFamily="18" charset="0"/>
                                            </a:rPr>
                                            <m:t>𝑢</m:t>
                                          </m:r>
                                        </m:sub>
                                        <m:sup>
                                          <m:r>
                                            <a:rPr lang="en-US" altLang="zh-CN" sz="2000" i="1">
                                              <a:solidFill>
                                                <a:schemeClr val="dk1"/>
                                              </a:solidFill>
                                              <a:latin typeface="Cambria Math" panose="02040503050406030204" pitchFamily="18" charset="0"/>
                                            </a:rPr>
                                            <m:t>,</m:t>
                                          </m:r>
                                        </m:sup>
                                      </m:sSubSup>
                                      <m:r>
                                        <a:rPr lang="en-US" altLang="zh-CN" sz="2000" i="1">
                                          <a:solidFill>
                                            <a:schemeClr val="dk1"/>
                                          </a:solidFill>
                                          <a:latin typeface="Cambria Math" panose="02040503050406030204" pitchFamily="18" charset="0"/>
                                        </a:rPr>
                                        <m:t>.</m:t>
                                      </m:r>
                                      <m:r>
                                        <a:rPr lang="en-US" altLang="zh-CN" sz="2000" i="1">
                                          <a:solidFill>
                                            <a:schemeClr val="dk1"/>
                                          </a:solidFill>
                                          <a:latin typeface="Cambria Math" panose="02040503050406030204" pitchFamily="18" charset="0"/>
                                        </a:rPr>
                                        <m:t>𝑣</m:t>
                                      </m:r>
                                      <m:r>
                                        <a:rPr lang="en-US" altLang="zh-CN" sz="2000" i="1">
                                          <a:solidFill>
                                            <a:schemeClr val="dk1"/>
                                          </a:solidFill>
                                          <a:latin typeface="Cambria Math" panose="02040503050406030204" pitchFamily="18" charset="0"/>
                                        </a:rPr>
                                        <m:t>)</m:t>
                                      </m:r>
                                    </m:e>
                                    <m:sup>
                                      <m:r>
                                        <a:rPr lang="en-US" altLang="zh-CN" sz="2000" i="1">
                                          <a:solidFill>
                                            <a:schemeClr val="dk1"/>
                                          </a:solidFill>
                                          <a:latin typeface="Cambria Math" panose="02040503050406030204" pitchFamily="18" charset="0"/>
                                        </a:rPr>
                                        <m:t>2</m:t>
                                      </m:r>
                                    </m:sup>
                                  </m:sSup>
                                </m:e>
                              </m:nary>
                            </m:e>
                          </m:rad>
                          <m:r>
                            <a:rPr lang="en-US" altLang="zh-CN" sz="2000" i="1">
                              <a:solidFill>
                                <a:schemeClr val="dk1"/>
                              </a:solidFill>
                              <a:latin typeface="Cambria Math" panose="02040503050406030204" pitchFamily="18" charset="0"/>
                              <a:ea typeface="Cambria Math" panose="02040503050406030204" pitchFamily="18" charset="0"/>
                            </a:rPr>
                            <m:t>×</m:t>
                          </m:r>
                          <m:rad>
                            <m:radPr>
                              <m:degHide m:val="on"/>
                              <m:ctrlPr>
                                <a:rPr lang="en-US" altLang="zh-CN" sz="2000" i="1">
                                  <a:solidFill>
                                    <a:schemeClr val="dk1"/>
                                  </a:solidFill>
                                  <a:latin typeface="Cambria Math" panose="02040503050406030204" pitchFamily="18" charset="0"/>
                                </a:rPr>
                              </m:ctrlPr>
                            </m:radPr>
                            <m:deg/>
                            <m:e>
                              <m:nary>
                                <m:naryPr>
                                  <m:chr m:val="∑"/>
                                  <m:limLoc m:val="subSup"/>
                                  <m:ctrlPr>
                                    <a:rPr lang="en-US" altLang="zh-CN" sz="2000" i="1">
                                      <a:solidFill>
                                        <a:schemeClr val="dk1"/>
                                      </a:solidFill>
                                      <a:latin typeface="Cambria Math" panose="02040503050406030204" pitchFamily="18" charset="0"/>
                                    </a:rPr>
                                  </m:ctrlPr>
                                </m:naryPr>
                                <m:sub>
                                  <m:r>
                                    <m:rPr>
                                      <m:brk m:alnAt="25"/>
                                    </m:rPr>
                                    <a:rPr lang="en-US" altLang="zh-CN" sz="2000" i="1">
                                      <a:solidFill>
                                        <a:schemeClr val="dk1"/>
                                      </a:solidFill>
                                      <a:latin typeface="Cambria Math" panose="02040503050406030204" pitchFamily="18" charset="0"/>
                                    </a:rPr>
                                    <m:t>𝑢</m:t>
                                  </m:r>
                                  <m:r>
                                    <a:rPr lang="en-US" altLang="zh-CN" sz="2000" i="1">
                                      <a:solidFill>
                                        <a:schemeClr val="dk1"/>
                                      </a:solidFill>
                                      <a:latin typeface="Cambria Math" panose="02040503050406030204" pitchFamily="18" charset="0"/>
                                    </a:rPr>
                                    <m:t>=1</m:t>
                                  </m:r>
                                </m:sub>
                                <m:sup>
                                  <m:r>
                                    <a:rPr lang="en-US" altLang="zh-CN" sz="2000" i="1">
                                      <a:solidFill>
                                        <a:schemeClr val="dk1"/>
                                      </a:solidFill>
                                      <a:latin typeface="Cambria Math" panose="02040503050406030204" pitchFamily="18" charset="0"/>
                                    </a:rPr>
                                    <m:t>𝑘</m:t>
                                  </m:r>
                                </m:sup>
                                <m:e>
                                  <m:sSup>
                                    <m:sSupPr>
                                      <m:ctrlPr>
                                        <a:rPr lang="en-US" altLang="zh-CN" sz="2000" i="1">
                                          <a:solidFill>
                                            <a:schemeClr val="dk1"/>
                                          </a:solidFill>
                                          <a:latin typeface="Cambria Math" panose="02040503050406030204" pitchFamily="18" charset="0"/>
                                        </a:rPr>
                                      </m:ctrlPr>
                                    </m:sSupPr>
                                    <m:e>
                                      <m:r>
                                        <a:rPr lang="en-US" altLang="zh-CN" sz="2000" i="1">
                                          <a:solidFill>
                                            <a:schemeClr val="dk1"/>
                                          </a:solidFill>
                                          <a:latin typeface="Cambria Math" panose="02040503050406030204" pitchFamily="18" charset="0"/>
                                        </a:rPr>
                                        <m:t>(</m:t>
                                      </m:r>
                                      <m:sSub>
                                        <m:sSubPr>
                                          <m:ctrlPr>
                                            <a:rPr lang="en-US" altLang="zh-CN" sz="2000" i="1">
                                              <a:solidFill>
                                                <a:schemeClr val="dk1"/>
                                              </a:solidFill>
                                              <a:latin typeface="Cambria Math" panose="02040503050406030204" pitchFamily="18" charset="0"/>
                                            </a:rPr>
                                          </m:ctrlPr>
                                        </m:sSubPr>
                                        <m:e>
                                          <m:acc>
                                            <m:accPr>
                                              <m:chr m:val="̅"/>
                                              <m:ctrlPr>
                                                <a:rPr lang="en-US" altLang="zh-CN" sz="2000" i="1">
                                                  <a:solidFill>
                                                    <a:schemeClr val="dk1"/>
                                                  </a:solidFill>
                                                  <a:latin typeface="Cambria Math" panose="02040503050406030204" pitchFamily="18" charset="0"/>
                                                </a:rPr>
                                              </m:ctrlPr>
                                            </m:accPr>
                                            <m:e>
                                              <m:r>
                                                <a:rPr lang="en-US" altLang="zh-CN" sz="2000" i="1">
                                                  <a:solidFill>
                                                    <a:schemeClr val="dk1"/>
                                                  </a:solidFill>
                                                  <a:latin typeface="Cambria Math" panose="02040503050406030204" pitchFamily="18" charset="0"/>
                                                </a:rPr>
                                                <m:t>𝑣</m:t>
                                              </m:r>
                                            </m:e>
                                          </m:acc>
                                        </m:e>
                                        <m:sub>
                                          <m:d>
                                            <m:dPr>
                                              <m:ctrlPr>
                                                <a:rPr lang="en-US" altLang="zh-CN" sz="2000" i="1">
                                                  <a:solidFill>
                                                    <a:schemeClr val="dk1"/>
                                                  </a:solidFill>
                                                  <a:latin typeface="Cambria Math" panose="02040503050406030204" pitchFamily="18" charset="0"/>
                                                </a:rPr>
                                              </m:ctrlPr>
                                            </m:dPr>
                                            <m:e>
                                              <m:r>
                                                <a:rPr lang="en-US" altLang="zh-CN" sz="2000" i="1">
                                                  <a:solidFill>
                                                    <a:schemeClr val="dk1"/>
                                                  </a:solidFill>
                                                  <a:latin typeface="Cambria Math" panose="02040503050406030204" pitchFamily="18" charset="0"/>
                                                </a:rPr>
                                                <m:t>𝑖</m:t>
                                              </m:r>
                                              <m:r>
                                                <a:rPr lang="en-US" altLang="zh-CN" sz="2000" i="1">
                                                  <a:solidFill>
                                                    <a:schemeClr val="dk1"/>
                                                  </a:solidFill>
                                                  <a:latin typeface="Cambria Math" panose="02040503050406030204" pitchFamily="18" charset="0"/>
                                                </a:rPr>
                                                <m:t>−1,</m:t>
                                              </m:r>
                                              <m:r>
                                                <a:rPr lang="en-US" altLang="zh-CN" sz="2000" i="1">
                                                  <a:solidFill>
                                                    <a:schemeClr val="dk1"/>
                                                  </a:solidFill>
                                                  <a:latin typeface="Cambria Math" panose="02040503050406030204" pitchFamily="18" charset="0"/>
                                                </a:rPr>
                                                <m:t>𝑡</m:t>
                                              </m:r>
                                            </m:e>
                                          </m:d>
                                          <m:r>
                                            <a:rPr lang="en-US" altLang="zh-CN" sz="2000" i="1">
                                              <a:solidFill>
                                                <a:schemeClr val="dk1"/>
                                              </a:solidFill>
                                              <a:latin typeface="Cambria Math" panose="02040503050406030204" pitchFamily="18" charset="0"/>
                                            </a:rPr>
                                            <m:t>→</m:t>
                                          </m:r>
                                          <m:d>
                                            <m:dPr>
                                              <m:ctrlPr>
                                                <a:rPr lang="en-US" altLang="zh-CN" sz="2000" i="1">
                                                  <a:solidFill>
                                                    <a:schemeClr val="dk1"/>
                                                  </a:solidFill>
                                                  <a:latin typeface="Cambria Math" panose="02040503050406030204" pitchFamily="18" charset="0"/>
                                                </a:rPr>
                                              </m:ctrlPr>
                                            </m:dPr>
                                            <m:e>
                                              <m:r>
                                                <a:rPr lang="en-US" altLang="zh-CN" sz="2000" i="1">
                                                  <a:solidFill>
                                                    <a:schemeClr val="dk1"/>
                                                  </a:solidFill>
                                                  <a:latin typeface="Cambria Math" panose="02040503050406030204" pitchFamily="18" charset="0"/>
                                                  <a:ea typeface="Cambria Math" panose="02040503050406030204" pitchFamily="18" charset="0"/>
                                                </a:rPr>
                                                <m:t>𝑖</m:t>
                                              </m:r>
                                              <m:r>
                                                <a:rPr lang="en-US" altLang="zh-CN" sz="2000" i="1">
                                                  <a:solidFill>
                                                    <a:schemeClr val="dk1"/>
                                                  </a:solidFill>
                                                  <a:latin typeface="Cambria Math" panose="02040503050406030204" pitchFamily="18" charset="0"/>
                                                  <a:ea typeface="Cambria Math" panose="02040503050406030204" pitchFamily="18" charset="0"/>
                                                </a:rPr>
                                                <m:t>,</m:t>
                                              </m:r>
                                              <m:r>
                                                <a:rPr lang="en-US" altLang="zh-CN" sz="2000" i="1">
                                                  <a:solidFill>
                                                    <a:schemeClr val="dk1"/>
                                                  </a:solidFill>
                                                  <a:latin typeface="Cambria Math" panose="02040503050406030204" pitchFamily="18" charset="0"/>
                                                  <a:ea typeface="Cambria Math" panose="02040503050406030204" pitchFamily="18" charset="0"/>
                                                </a:rPr>
                                                <m:t>𝑠</m:t>
                                              </m:r>
                                            </m:e>
                                          </m:d>
                                        </m:sub>
                                      </m:sSub>
                                      <m:r>
                                        <a:rPr lang="en-US" altLang="zh-CN" sz="2000" i="1">
                                          <a:solidFill>
                                            <a:schemeClr val="dk1"/>
                                          </a:solidFill>
                                          <a:latin typeface="Cambria Math" panose="02040503050406030204" pitchFamily="18" charset="0"/>
                                        </a:rPr>
                                        <m:t>)</m:t>
                                      </m:r>
                                    </m:e>
                                    <m:sup>
                                      <m:r>
                                        <a:rPr lang="en-US" altLang="zh-CN" sz="2000" i="1">
                                          <a:solidFill>
                                            <a:schemeClr val="dk1"/>
                                          </a:solidFill>
                                          <a:latin typeface="Cambria Math" panose="02040503050406030204" pitchFamily="18" charset="0"/>
                                        </a:rPr>
                                        <m:t>2</m:t>
                                      </m:r>
                                    </m:sup>
                                  </m:sSup>
                                </m:e>
                              </m:nary>
                            </m:e>
                          </m:rad>
                        </m:den>
                      </m:f>
                    </m:oMath>
                  </m:oMathPara>
                </a14:m>
                <a:endParaRPr lang="en-US" altLang="zh-CN" sz="2000" b="0" i="1" dirty="0" smtClean="0">
                  <a:solidFill>
                    <a:schemeClr val="dk1"/>
                  </a:solidFill>
                  <a:latin typeface="Cambria Math" panose="02040503050406030204" pitchFamily="18" charset="0"/>
                </a:endParaRPr>
              </a:p>
              <a:p>
                <a:pPr lvl="0" algn="ctr">
                  <a:buClr>
                    <a:srgbClr val="1186C3"/>
                  </a:buClr>
                  <a:buSzPct val="25000"/>
                </a:pPr>
                <a:endParaRPr lang="en-US" sz="2000" dirty="0" smtClean="0">
                  <a:solidFill>
                    <a:schemeClr val="dk1"/>
                  </a:solidFill>
                </a:endParaRPr>
              </a:p>
              <a:p>
                <a:pPr lvl="0" algn="ctr">
                  <a:buClr>
                    <a:srgbClr val="1186C3"/>
                  </a:buClr>
                  <a:buSzPct val="25000"/>
                </a:pPr>
                <a:endParaRPr lang="en-US" sz="2000" dirty="0" smtClean="0">
                  <a:solidFill>
                    <a:schemeClr val="dk1"/>
                  </a:solidFill>
                </a:endParaRPr>
              </a:p>
              <a:p>
                <a:pPr lvl="0">
                  <a:buClr>
                    <a:srgbClr val="1186C3"/>
                  </a:buClr>
                  <a:buSzPct val="25000"/>
                </a:pPr>
                <a:r>
                  <a:rPr lang="en-US" sz="2000" dirty="0" smtClean="0">
                    <a:solidFill>
                      <a:schemeClr val="dk1"/>
                    </a:solidFill>
                  </a:rPr>
                  <a:t>Where</a:t>
                </a:r>
                <a14:m>
                  <m:oMath xmlns:m="http://schemas.openxmlformats.org/officeDocument/2006/math">
                    <m:sSub>
                      <m:sSubPr>
                        <m:ctrlPr>
                          <a:rPr lang="en-US" altLang="zh-CN" sz="2000" i="1">
                            <a:solidFill>
                              <a:schemeClr val="dk1"/>
                            </a:solidFill>
                            <a:latin typeface="Cambria Math" panose="02040503050406030204" pitchFamily="18" charset="0"/>
                          </a:rPr>
                        </m:ctrlPr>
                      </m:sSubPr>
                      <m:e>
                        <m:acc>
                          <m:accPr>
                            <m:chr m:val="̅"/>
                            <m:ctrlPr>
                              <a:rPr lang="en-US" altLang="zh-CN" sz="2000" i="1">
                                <a:solidFill>
                                  <a:schemeClr val="dk1"/>
                                </a:solidFill>
                                <a:latin typeface="Cambria Math" panose="02040503050406030204" pitchFamily="18" charset="0"/>
                              </a:rPr>
                            </m:ctrlPr>
                          </m:accPr>
                          <m:e>
                            <m:r>
                              <a:rPr lang="en-US" altLang="zh-CN" sz="2000" b="0" i="1" smtClean="0">
                                <a:solidFill>
                                  <a:schemeClr val="dk1"/>
                                </a:solidFill>
                                <a:latin typeface="Cambria Math" panose="02040503050406030204" pitchFamily="18" charset="0"/>
                              </a:rPr>
                              <m:t> </m:t>
                            </m:r>
                            <m:r>
                              <a:rPr lang="en-US" altLang="zh-CN" sz="2000" i="1">
                                <a:solidFill>
                                  <a:schemeClr val="dk1"/>
                                </a:solidFill>
                                <a:latin typeface="Cambria Math" panose="02040503050406030204" pitchFamily="18" charset="0"/>
                              </a:rPr>
                              <m:t>𝑣</m:t>
                            </m:r>
                          </m:e>
                        </m:acc>
                      </m:e>
                      <m:sub>
                        <m:r>
                          <a:rPr lang="en-US" altLang="zh-CN" sz="2000" i="1">
                            <a:solidFill>
                              <a:schemeClr val="dk1"/>
                            </a:solidFill>
                            <a:latin typeface="Cambria Math" panose="02040503050406030204" pitchFamily="18" charset="0"/>
                          </a:rPr>
                          <m:t>(</m:t>
                        </m:r>
                        <m:r>
                          <a:rPr lang="en-US" altLang="zh-CN" sz="2000" i="1">
                            <a:solidFill>
                              <a:schemeClr val="dk1"/>
                            </a:solidFill>
                            <a:latin typeface="Cambria Math" panose="02040503050406030204" pitchFamily="18" charset="0"/>
                          </a:rPr>
                          <m:t>𝑖</m:t>
                        </m:r>
                        <m:r>
                          <a:rPr lang="en-US" altLang="zh-CN" sz="2000" i="1">
                            <a:solidFill>
                              <a:schemeClr val="dk1"/>
                            </a:solidFill>
                            <a:latin typeface="Cambria Math" panose="02040503050406030204" pitchFamily="18" charset="0"/>
                          </a:rPr>
                          <m:t>−1,</m:t>
                        </m:r>
                        <m:r>
                          <a:rPr lang="en-US" altLang="zh-CN" sz="2000" i="1">
                            <a:solidFill>
                              <a:schemeClr val="dk1"/>
                            </a:solidFill>
                            <a:latin typeface="Cambria Math" panose="02040503050406030204" pitchFamily="18" charset="0"/>
                          </a:rPr>
                          <m:t>𝑡</m:t>
                        </m:r>
                        <m:r>
                          <a:rPr lang="en-US" altLang="zh-CN" sz="2000" i="1">
                            <a:solidFill>
                              <a:schemeClr val="dk1"/>
                            </a:solidFill>
                            <a:latin typeface="Cambria Math" panose="02040503050406030204" pitchFamily="18" charset="0"/>
                          </a:rPr>
                          <m:t>)→(</m:t>
                        </m:r>
                        <m:r>
                          <a:rPr lang="en-US" altLang="zh-CN" sz="2000" i="1">
                            <a:solidFill>
                              <a:schemeClr val="dk1"/>
                            </a:solidFill>
                            <a:latin typeface="Cambria Math" panose="02040503050406030204" pitchFamily="18" charset="0"/>
                            <a:ea typeface="Cambria Math" panose="02040503050406030204" pitchFamily="18" charset="0"/>
                          </a:rPr>
                          <m:t>𝑖</m:t>
                        </m:r>
                        <m:r>
                          <a:rPr lang="en-US" altLang="zh-CN" sz="2000" i="1">
                            <a:solidFill>
                              <a:schemeClr val="dk1"/>
                            </a:solidFill>
                            <a:latin typeface="Cambria Math" panose="02040503050406030204" pitchFamily="18" charset="0"/>
                            <a:ea typeface="Cambria Math" panose="02040503050406030204" pitchFamily="18" charset="0"/>
                          </a:rPr>
                          <m:t>,</m:t>
                        </m:r>
                        <m:r>
                          <a:rPr lang="en-US" altLang="zh-CN" sz="2000" i="1">
                            <a:solidFill>
                              <a:schemeClr val="dk1"/>
                            </a:solidFill>
                            <a:latin typeface="Cambria Math" panose="02040503050406030204" pitchFamily="18" charset="0"/>
                            <a:ea typeface="Cambria Math" panose="02040503050406030204" pitchFamily="18" charset="0"/>
                          </a:rPr>
                          <m:t>𝑠</m:t>
                        </m:r>
                        <m:r>
                          <a:rPr lang="en-US" altLang="zh-CN" sz="2000" i="1">
                            <a:solidFill>
                              <a:schemeClr val="dk1"/>
                            </a:solidFill>
                            <a:latin typeface="Cambria Math" panose="02040503050406030204" pitchFamily="18" charset="0"/>
                            <a:ea typeface="Cambria Math" panose="02040503050406030204" pitchFamily="18" charset="0"/>
                          </a:rPr>
                          <m:t>)</m:t>
                        </m:r>
                      </m:sub>
                    </m:sSub>
                    <m:r>
                      <a:rPr lang="en-US" altLang="zh-CN" sz="2000" i="1">
                        <a:solidFill>
                          <a:schemeClr val="dk1"/>
                        </a:solidFill>
                        <a:latin typeface="Cambria Math" panose="02040503050406030204" pitchFamily="18" charset="0"/>
                      </a:rPr>
                      <m:t>= </m:t>
                    </m:r>
                    <m:f>
                      <m:fPr>
                        <m:ctrlPr>
                          <a:rPr lang="en-US" altLang="zh-CN" sz="2000" i="1">
                            <a:solidFill>
                              <a:schemeClr val="dk1"/>
                            </a:solidFill>
                            <a:latin typeface="Cambria Math" panose="02040503050406030204" pitchFamily="18" charset="0"/>
                          </a:rPr>
                        </m:ctrlPr>
                      </m:fPr>
                      <m:num>
                        <m:nary>
                          <m:naryPr>
                            <m:chr m:val="∑"/>
                            <m:limLoc m:val="subSup"/>
                            <m:ctrlPr>
                              <a:rPr lang="en-US" altLang="zh-CN" sz="2000" i="1">
                                <a:solidFill>
                                  <a:schemeClr val="dk1"/>
                                </a:solidFill>
                                <a:latin typeface="Cambria Math" panose="02040503050406030204" pitchFamily="18" charset="0"/>
                              </a:rPr>
                            </m:ctrlPr>
                          </m:naryPr>
                          <m:sub>
                            <m:r>
                              <m:rPr>
                                <m:brk m:alnAt="25"/>
                              </m:rPr>
                              <a:rPr lang="en-US" altLang="zh-CN" sz="2000" i="1">
                                <a:solidFill>
                                  <a:schemeClr val="dk1"/>
                                </a:solidFill>
                                <a:latin typeface="Cambria Math" panose="02040503050406030204" pitchFamily="18" charset="0"/>
                              </a:rPr>
                              <m:t>𝑢</m:t>
                            </m:r>
                            <m:r>
                              <a:rPr lang="en-US" altLang="zh-CN" sz="2000" i="1">
                                <a:solidFill>
                                  <a:schemeClr val="dk1"/>
                                </a:solidFill>
                                <a:latin typeface="Cambria Math" panose="02040503050406030204" pitchFamily="18" charset="0"/>
                              </a:rPr>
                              <m:t>=1</m:t>
                            </m:r>
                          </m:sub>
                          <m:sup>
                            <m:r>
                              <a:rPr lang="en-US" altLang="zh-CN" sz="2000" i="1">
                                <a:solidFill>
                                  <a:schemeClr val="dk1"/>
                                </a:solidFill>
                                <a:latin typeface="Cambria Math" panose="02040503050406030204" pitchFamily="18" charset="0"/>
                              </a:rPr>
                              <m:t>𝑘</m:t>
                            </m:r>
                          </m:sup>
                          <m:e>
                            <m:sSub>
                              <m:sSubPr>
                                <m:ctrlPr>
                                  <a:rPr lang="en-US" altLang="zh-CN" sz="2000" i="1">
                                    <a:solidFill>
                                      <a:schemeClr val="dk1"/>
                                    </a:solidFill>
                                    <a:latin typeface="Cambria Math" panose="02040503050406030204" pitchFamily="18" charset="0"/>
                                  </a:rPr>
                                </m:ctrlPr>
                              </m:sSubPr>
                              <m:e>
                                <m:r>
                                  <a:rPr lang="en-US" altLang="zh-CN" sz="2000" i="1">
                                    <a:solidFill>
                                      <a:schemeClr val="dk1"/>
                                    </a:solidFill>
                                    <a:latin typeface="Cambria Math" panose="02040503050406030204" pitchFamily="18" charset="0"/>
                                  </a:rPr>
                                  <m:t>𝑙</m:t>
                                </m:r>
                              </m:e>
                              <m:sub>
                                <m:r>
                                  <a:rPr lang="en-US" altLang="zh-CN" sz="2000" i="1">
                                    <a:solidFill>
                                      <a:schemeClr val="dk1"/>
                                    </a:solidFill>
                                    <a:latin typeface="Cambria Math" panose="02040503050406030204" pitchFamily="18" charset="0"/>
                                  </a:rPr>
                                  <m:t>𝑢</m:t>
                                </m:r>
                              </m:sub>
                            </m:sSub>
                          </m:e>
                        </m:nary>
                      </m:num>
                      <m:den>
                        <m:sSub>
                          <m:sSubPr>
                            <m:ctrlPr>
                              <a:rPr lang="en-US" altLang="zh-CN" sz="2000" i="1">
                                <a:solidFill>
                                  <a:schemeClr val="dk1"/>
                                </a:solidFill>
                                <a:latin typeface="Cambria Math" panose="02040503050406030204" pitchFamily="18" charset="0"/>
                              </a:rPr>
                            </m:ctrlPr>
                          </m:sSubPr>
                          <m:e>
                            <m:r>
                              <a:rPr lang="en-US" altLang="zh-CN" sz="2000" i="1">
                                <a:solidFill>
                                  <a:schemeClr val="dk1"/>
                                </a:solidFill>
                                <a:latin typeface="Cambria Math" panose="02040503050406030204" pitchFamily="18" charset="0"/>
                                <a:ea typeface="Cambria Math" panose="02040503050406030204" pitchFamily="18" charset="0"/>
                              </a:rPr>
                              <m:t>∆</m:t>
                            </m:r>
                            <m:r>
                              <a:rPr lang="en-US" altLang="zh-CN" sz="2000" i="1">
                                <a:solidFill>
                                  <a:schemeClr val="dk1"/>
                                </a:solidFill>
                                <a:latin typeface="Cambria Math" panose="02040503050406030204" pitchFamily="18" charset="0"/>
                                <a:ea typeface="Cambria Math" panose="02040503050406030204" pitchFamily="18" charset="0"/>
                              </a:rPr>
                              <m:t>𝑡</m:t>
                            </m:r>
                          </m:e>
                          <m:sub>
                            <m:r>
                              <a:rPr lang="en-US" altLang="zh-CN" sz="2000" i="1">
                                <a:solidFill>
                                  <a:schemeClr val="dk1"/>
                                </a:solidFill>
                                <a:latin typeface="Cambria Math" panose="02040503050406030204" pitchFamily="18" charset="0"/>
                              </a:rPr>
                              <m:t>𝑖</m:t>
                            </m:r>
                            <m:r>
                              <a:rPr lang="en-US" altLang="zh-CN" sz="2000" i="1">
                                <a:solidFill>
                                  <a:schemeClr val="dk1"/>
                                </a:solidFill>
                                <a:latin typeface="Cambria Math" panose="02040503050406030204" pitchFamily="18" charset="0"/>
                              </a:rPr>
                              <m:t>−1→</m:t>
                            </m:r>
                            <m:r>
                              <a:rPr lang="en-US" altLang="zh-CN" sz="2000" i="1">
                                <a:solidFill>
                                  <a:schemeClr val="dk1"/>
                                </a:solidFill>
                                <a:latin typeface="Cambria Math" panose="02040503050406030204" pitchFamily="18" charset="0"/>
                                <a:ea typeface="Cambria Math" panose="02040503050406030204" pitchFamily="18" charset="0"/>
                              </a:rPr>
                              <m:t>𝑖</m:t>
                            </m:r>
                          </m:sub>
                        </m:sSub>
                      </m:den>
                    </m:f>
                  </m:oMath>
                </a14:m>
                <a:r>
                  <a:rPr lang="en-US" sz="2000" dirty="0" smtClean="0">
                    <a:solidFill>
                      <a:schemeClr val="dk1"/>
                    </a:solidFill>
                  </a:rPr>
                  <a:t> which is </a:t>
                </a:r>
                <a:r>
                  <a:rPr lang="en-US" sz="2000" dirty="0">
                    <a:solidFill>
                      <a:schemeClr val="dk1"/>
                    </a:solidFill>
                  </a:rPr>
                  <a:t>the </a:t>
                </a:r>
                <a:r>
                  <a:rPr lang="en-US" sz="2000" dirty="0" smtClean="0">
                    <a:solidFill>
                      <a:schemeClr val="dk1"/>
                    </a:solidFill>
                  </a:rPr>
                  <a:t>average speed of the shortest path.</a:t>
                </a:r>
              </a:p>
              <a:p>
                <a:pPr lvl="0" algn="ctr">
                  <a:buClr>
                    <a:srgbClr val="1186C3"/>
                  </a:buClr>
                  <a:buSzPct val="25000"/>
                </a:pPr>
                <a:endParaRPr lang="en-US" sz="2000" dirty="0">
                  <a:solidFill>
                    <a:schemeClr val="dk1"/>
                  </a:solidFill>
                </a:endParaRPr>
              </a:p>
            </p:txBody>
          </p:sp>
        </mc:Choice>
        <mc:Fallback xmlns="">
          <p:sp>
            <p:nvSpPr>
              <p:cNvPr id="6" name="Shape 349"/>
              <p:cNvSpPr txBox="1">
                <a:spLocks noRot="1" noChangeAspect="1" noMove="1" noResize="1" noEditPoints="1" noAdjustHandles="1" noChangeArrowheads="1" noChangeShapeType="1" noTextEdit="1"/>
              </p:cNvSpPr>
              <p:nvPr/>
            </p:nvSpPr>
            <p:spPr>
              <a:xfrm>
                <a:off x="1525664" y="2361062"/>
                <a:ext cx="10156820" cy="2674962"/>
              </a:xfrm>
              <a:prstGeom prst="rect">
                <a:avLst/>
              </a:prstGeom>
              <a:blipFill rotWithShape="0">
                <a:blip r:embed="rId3"/>
                <a:stretch>
                  <a:fillRect l="-600" t="-911" r="-1321" b="-18451"/>
                </a:stretch>
              </a:blipFill>
              <a:ln>
                <a:noFill/>
              </a:ln>
            </p:spPr>
            <p:txBody>
              <a:bodyPr/>
              <a:lstStyle/>
              <a:p>
                <a:r>
                  <a:rPr lang="zh-CN" altLang="en-US">
                    <a:noFill/>
                  </a:rPr>
                  <a:t> </a:t>
                </a:r>
              </a:p>
            </p:txBody>
          </p:sp>
        </mc:Fallback>
      </mc:AlternateContent>
      <p:sp>
        <p:nvSpPr>
          <p:cNvPr id="9" name="Shape 349"/>
          <p:cNvSpPr txBox="1"/>
          <p:nvPr/>
        </p:nvSpPr>
        <p:spPr>
          <a:xfrm>
            <a:off x="1812266" y="1559338"/>
            <a:ext cx="4804010" cy="523219"/>
          </a:xfrm>
          <a:prstGeom prst="rect">
            <a:avLst/>
          </a:prstGeom>
          <a:noFill/>
          <a:ln>
            <a:noFill/>
          </a:ln>
        </p:spPr>
        <p:txBody>
          <a:bodyPr lIns="91425" tIns="45700" rIns="91425" bIns="45700" anchor="t" anchorCtr="0">
            <a:noAutofit/>
          </a:bodyPr>
          <a:lstStyle/>
          <a:p>
            <a:pPr lvl="0">
              <a:buClr>
                <a:srgbClr val="1186C3"/>
              </a:buClr>
              <a:buSzPct val="25000"/>
            </a:pPr>
            <a:r>
              <a:rPr lang="en-US" sz="2800" dirty="0" smtClean="0">
                <a:solidFill>
                  <a:schemeClr val="dk1"/>
                </a:solidFill>
              </a:rPr>
              <a:t>Step 3:</a:t>
            </a:r>
            <a:endParaRPr lang="en-US" sz="2800" dirty="0">
              <a:solidFill>
                <a:schemeClr val="dk1"/>
              </a:solidFill>
            </a:endParaRPr>
          </a:p>
        </p:txBody>
      </p:sp>
      <p:sp>
        <p:nvSpPr>
          <p:cNvPr id="10" name="Shape 348"/>
          <p:cNvSpPr txBox="1"/>
          <p:nvPr/>
        </p:nvSpPr>
        <p:spPr>
          <a:xfrm>
            <a:off x="1812266" y="524262"/>
            <a:ext cx="9774683" cy="862011"/>
          </a:xfrm>
          <a:prstGeom prst="rect">
            <a:avLst/>
          </a:prstGeom>
          <a:noFill/>
          <a:ln>
            <a:noFill/>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Corbel"/>
              <a:buNone/>
            </a:pPr>
            <a:r>
              <a:rPr lang="en-US" sz="4000" b="1" i="0" u="none" strike="noStrike" cap="none" dirty="0" smtClean="0">
                <a:solidFill>
                  <a:schemeClr val="dk1"/>
                </a:solidFill>
                <a:latin typeface="Corbel"/>
                <a:ea typeface="Corbel"/>
                <a:cs typeface="Corbel"/>
                <a:sym typeface="Corbel"/>
              </a:rPr>
              <a:t>Algorithm Implementation: map-matching</a:t>
            </a:r>
            <a:endParaRPr lang="en-US" sz="4000" b="1" i="0" u="none" strike="noStrike" cap="none" dirty="0">
              <a:solidFill>
                <a:schemeClr val="dk1"/>
              </a:solidFill>
              <a:latin typeface="Corbel"/>
              <a:ea typeface="Corbel"/>
              <a:cs typeface="Corbel"/>
              <a:sym typeface="Corbel"/>
            </a:endParaRPr>
          </a:p>
        </p:txBody>
      </p:sp>
    </p:spTree>
    <p:extLst>
      <p:ext uri="{BB962C8B-B14F-4D97-AF65-F5344CB8AC3E}">
        <p14:creationId xmlns:p14="http://schemas.microsoft.com/office/powerpoint/2010/main" val="750418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Shape 349"/>
              <p:cNvSpPr txBox="1"/>
              <p:nvPr/>
            </p:nvSpPr>
            <p:spPr>
              <a:xfrm>
                <a:off x="1525664" y="2361062"/>
                <a:ext cx="10156820" cy="2674962"/>
              </a:xfrm>
              <a:prstGeom prst="rect">
                <a:avLst/>
              </a:prstGeom>
              <a:noFill/>
              <a:ln>
                <a:noFill/>
              </a:ln>
            </p:spPr>
            <p:txBody>
              <a:bodyPr lIns="91425" tIns="45700" rIns="91425" bIns="45700" anchor="t" anchorCtr="0">
                <a:noAutofit/>
              </a:bodyPr>
              <a:lstStyle/>
              <a:p>
                <a:pPr lvl="0">
                  <a:buClr>
                    <a:srgbClr val="1186C3"/>
                  </a:buClr>
                  <a:buSzPct val="25000"/>
                </a:pPr>
                <a:r>
                  <a:rPr lang="en-US" sz="2000" dirty="0" smtClean="0">
                    <a:solidFill>
                      <a:schemeClr val="dk1"/>
                    </a:solidFill>
                  </a:rPr>
                  <a:t>In this step, we compute ST function for each candidate point of each GPS point. The formula is showed below:</a:t>
                </a:r>
              </a:p>
              <a:p>
                <a:pPr lvl="0">
                  <a:buClr>
                    <a:srgbClr val="1186C3"/>
                  </a:buClr>
                  <a:buSzPct val="25000"/>
                </a:pPr>
                <a:endParaRPr lang="en-US" sz="2000" dirty="0" smtClean="0">
                  <a:solidFill>
                    <a:schemeClr val="dk1"/>
                  </a:solidFill>
                </a:endParaRPr>
              </a:p>
              <a:p>
                <a:pPr algn="ctr">
                  <a:buClr>
                    <a:srgbClr val="1186C3"/>
                  </a:buClr>
                  <a:buSzPct val="25000"/>
                </a:pPr>
                <a14:m>
                  <m:oMath xmlns:m="http://schemas.openxmlformats.org/officeDocument/2006/math">
                    <m:sSub>
                      <m:sSubPr>
                        <m:ctrlPr>
                          <a:rPr lang="en-US" altLang="zh-CN" sz="2000" i="1" smtClean="0">
                            <a:solidFill>
                              <a:schemeClr val="dk1"/>
                            </a:solidFill>
                            <a:latin typeface="Cambria Math" panose="02040503050406030204" pitchFamily="18" charset="0"/>
                          </a:rPr>
                        </m:ctrlPr>
                      </m:sSubPr>
                      <m:e>
                        <m:r>
                          <a:rPr lang="en-US" altLang="zh-CN" sz="2000" i="1">
                            <a:solidFill>
                              <a:schemeClr val="dk1"/>
                            </a:solidFill>
                            <a:latin typeface="Cambria Math" panose="02040503050406030204" pitchFamily="18" charset="0"/>
                          </a:rPr>
                          <m:t>𝐹</m:t>
                        </m:r>
                      </m:e>
                      <m:sub>
                        <m:r>
                          <a:rPr lang="en-US" altLang="zh-CN" sz="2000" b="0" i="1" smtClean="0">
                            <a:solidFill>
                              <a:schemeClr val="dk1"/>
                            </a:solidFill>
                            <a:latin typeface="Cambria Math" panose="02040503050406030204" pitchFamily="18" charset="0"/>
                          </a:rPr>
                          <m:t> </m:t>
                        </m:r>
                      </m:sub>
                    </m:sSub>
                    <m:d>
                      <m:dPr>
                        <m:ctrlPr>
                          <a:rPr lang="en-US" altLang="zh-CN" sz="2000" i="1">
                            <a:solidFill>
                              <a:schemeClr val="dk1"/>
                            </a:solidFill>
                            <a:latin typeface="Cambria Math" panose="02040503050406030204" pitchFamily="18" charset="0"/>
                          </a:rPr>
                        </m:ctrlPr>
                      </m:dPr>
                      <m:e>
                        <m:sSubSup>
                          <m:sSubSupPr>
                            <m:ctrlPr>
                              <a:rPr lang="en-US" altLang="zh-CN" sz="2000" i="1">
                                <a:solidFill>
                                  <a:schemeClr val="dk1"/>
                                </a:solidFill>
                                <a:latin typeface="Cambria Math" panose="02040503050406030204" pitchFamily="18" charset="0"/>
                              </a:rPr>
                            </m:ctrlPr>
                          </m:sSubSupPr>
                          <m:e>
                            <m:r>
                              <a:rPr lang="en-US" altLang="zh-CN" sz="2000" i="1">
                                <a:solidFill>
                                  <a:schemeClr val="dk1"/>
                                </a:solidFill>
                                <a:latin typeface="Cambria Math" panose="02040503050406030204" pitchFamily="18" charset="0"/>
                              </a:rPr>
                              <m:t>𝑐</m:t>
                            </m:r>
                          </m:e>
                          <m:sub>
                            <m:r>
                              <a:rPr lang="en-US" altLang="zh-CN" sz="2000" i="1">
                                <a:solidFill>
                                  <a:schemeClr val="dk1"/>
                                </a:solidFill>
                                <a:latin typeface="Cambria Math" panose="02040503050406030204" pitchFamily="18" charset="0"/>
                              </a:rPr>
                              <m:t>𝑖</m:t>
                            </m:r>
                            <m:r>
                              <a:rPr lang="en-US" altLang="zh-CN" sz="2000" i="1">
                                <a:solidFill>
                                  <a:schemeClr val="dk1"/>
                                </a:solidFill>
                                <a:latin typeface="Cambria Math" panose="02040503050406030204" pitchFamily="18" charset="0"/>
                              </a:rPr>
                              <m:t>−1</m:t>
                            </m:r>
                          </m:sub>
                          <m:sup>
                            <m:r>
                              <a:rPr lang="en-US" altLang="zh-CN" sz="2000" i="1">
                                <a:solidFill>
                                  <a:schemeClr val="dk1"/>
                                </a:solidFill>
                                <a:latin typeface="Cambria Math" panose="02040503050406030204" pitchFamily="18" charset="0"/>
                              </a:rPr>
                              <m:t>𝑡</m:t>
                            </m:r>
                          </m:sup>
                        </m:sSubSup>
                        <m:r>
                          <a:rPr lang="en-US" altLang="zh-CN" sz="2000" i="1">
                            <a:solidFill>
                              <a:schemeClr val="dk1"/>
                            </a:solidFill>
                            <a:latin typeface="Cambria Math" panose="02040503050406030204" pitchFamily="18" charset="0"/>
                          </a:rPr>
                          <m:t> </m:t>
                        </m:r>
                        <m:r>
                          <a:rPr lang="en-US" altLang="zh-CN" sz="2000" i="1">
                            <a:solidFill>
                              <a:schemeClr val="dk1"/>
                            </a:solidFill>
                            <a:latin typeface="Cambria Math" panose="02040503050406030204" pitchFamily="18" charset="0"/>
                            <a:ea typeface="Cambria Math" panose="02040503050406030204" pitchFamily="18" charset="0"/>
                          </a:rPr>
                          <m:t>→</m:t>
                        </m:r>
                        <m:sSubSup>
                          <m:sSubSupPr>
                            <m:ctrlPr>
                              <a:rPr lang="en-US" altLang="zh-CN" sz="2000" i="1">
                                <a:solidFill>
                                  <a:schemeClr val="dk1"/>
                                </a:solidFill>
                                <a:latin typeface="Cambria Math" panose="02040503050406030204" pitchFamily="18" charset="0"/>
                              </a:rPr>
                            </m:ctrlPr>
                          </m:sSubSupPr>
                          <m:e>
                            <m:r>
                              <a:rPr lang="en-US" altLang="zh-CN" sz="2000" i="1">
                                <a:solidFill>
                                  <a:schemeClr val="dk1"/>
                                </a:solidFill>
                                <a:latin typeface="Cambria Math" panose="02040503050406030204" pitchFamily="18" charset="0"/>
                              </a:rPr>
                              <m:t>𝑐</m:t>
                            </m:r>
                          </m:e>
                          <m:sub>
                            <m:r>
                              <a:rPr lang="en-US" altLang="zh-CN" sz="2000" i="1">
                                <a:solidFill>
                                  <a:schemeClr val="dk1"/>
                                </a:solidFill>
                                <a:latin typeface="Cambria Math" panose="02040503050406030204" pitchFamily="18" charset="0"/>
                              </a:rPr>
                              <m:t>𝑖</m:t>
                            </m:r>
                          </m:sub>
                          <m:sup>
                            <m:r>
                              <a:rPr lang="en-US" altLang="zh-CN" sz="2000" i="1">
                                <a:solidFill>
                                  <a:schemeClr val="dk1"/>
                                </a:solidFill>
                                <a:latin typeface="Cambria Math" panose="02040503050406030204" pitchFamily="18" charset="0"/>
                              </a:rPr>
                              <m:t>𝑠</m:t>
                            </m:r>
                          </m:sup>
                        </m:sSubSup>
                      </m:e>
                    </m:d>
                    <m:r>
                      <a:rPr lang="en-US" altLang="zh-CN" sz="2000" b="0" i="1" smtClean="0">
                        <a:solidFill>
                          <a:schemeClr val="dk1"/>
                        </a:solidFill>
                        <a:latin typeface="Cambria Math" panose="02040503050406030204" pitchFamily="18" charset="0"/>
                      </a:rPr>
                      <m:t>= </m:t>
                    </m:r>
                    <m:sSub>
                      <m:sSubPr>
                        <m:ctrlPr>
                          <a:rPr lang="en-US" altLang="zh-CN" sz="2000" i="1">
                            <a:solidFill>
                              <a:schemeClr val="dk1"/>
                            </a:solidFill>
                            <a:latin typeface="Cambria Math" panose="02040503050406030204" pitchFamily="18" charset="0"/>
                          </a:rPr>
                        </m:ctrlPr>
                      </m:sSubPr>
                      <m:e>
                        <m:r>
                          <a:rPr lang="en-US" altLang="zh-CN" sz="2000" i="1">
                            <a:solidFill>
                              <a:schemeClr val="dk1"/>
                            </a:solidFill>
                            <a:latin typeface="Cambria Math" panose="02040503050406030204" pitchFamily="18" charset="0"/>
                          </a:rPr>
                          <m:t>𝐹</m:t>
                        </m:r>
                      </m:e>
                      <m:sub>
                        <m:r>
                          <a:rPr lang="en-US" altLang="zh-CN" sz="2000" i="1">
                            <a:solidFill>
                              <a:schemeClr val="dk1"/>
                            </a:solidFill>
                            <a:latin typeface="Cambria Math" panose="02040503050406030204" pitchFamily="18" charset="0"/>
                          </a:rPr>
                          <m:t>𝑡</m:t>
                        </m:r>
                      </m:sub>
                    </m:sSub>
                    <m:d>
                      <m:dPr>
                        <m:ctrlPr>
                          <a:rPr lang="en-US" altLang="zh-CN" sz="2000" i="1">
                            <a:solidFill>
                              <a:schemeClr val="dk1"/>
                            </a:solidFill>
                            <a:latin typeface="Cambria Math" panose="02040503050406030204" pitchFamily="18" charset="0"/>
                          </a:rPr>
                        </m:ctrlPr>
                      </m:dPr>
                      <m:e>
                        <m:sSubSup>
                          <m:sSubSupPr>
                            <m:ctrlPr>
                              <a:rPr lang="en-US" altLang="zh-CN" sz="2000" i="1">
                                <a:solidFill>
                                  <a:schemeClr val="dk1"/>
                                </a:solidFill>
                                <a:latin typeface="Cambria Math" panose="02040503050406030204" pitchFamily="18" charset="0"/>
                              </a:rPr>
                            </m:ctrlPr>
                          </m:sSubSupPr>
                          <m:e>
                            <m:r>
                              <a:rPr lang="en-US" altLang="zh-CN" sz="2000" i="1">
                                <a:solidFill>
                                  <a:schemeClr val="dk1"/>
                                </a:solidFill>
                                <a:latin typeface="Cambria Math" panose="02040503050406030204" pitchFamily="18" charset="0"/>
                              </a:rPr>
                              <m:t>𝑐</m:t>
                            </m:r>
                          </m:e>
                          <m:sub>
                            <m:r>
                              <a:rPr lang="en-US" altLang="zh-CN" sz="2000" i="1">
                                <a:solidFill>
                                  <a:schemeClr val="dk1"/>
                                </a:solidFill>
                                <a:latin typeface="Cambria Math" panose="02040503050406030204" pitchFamily="18" charset="0"/>
                              </a:rPr>
                              <m:t>𝑖</m:t>
                            </m:r>
                            <m:r>
                              <a:rPr lang="en-US" altLang="zh-CN" sz="2000" i="1">
                                <a:solidFill>
                                  <a:schemeClr val="dk1"/>
                                </a:solidFill>
                                <a:latin typeface="Cambria Math" panose="02040503050406030204" pitchFamily="18" charset="0"/>
                              </a:rPr>
                              <m:t>−1</m:t>
                            </m:r>
                          </m:sub>
                          <m:sup>
                            <m:r>
                              <a:rPr lang="en-US" altLang="zh-CN" sz="2000" i="1">
                                <a:solidFill>
                                  <a:schemeClr val="dk1"/>
                                </a:solidFill>
                                <a:latin typeface="Cambria Math" panose="02040503050406030204" pitchFamily="18" charset="0"/>
                              </a:rPr>
                              <m:t>𝑡</m:t>
                            </m:r>
                          </m:sup>
                        </m:sSubSup>
                        <m:r>
                          <a:rPr lang="en-US" altLang="zh-CN" sz="2000" i="1">
                            <a:solidFill>
                              <a:schemeClr val="dk1"/>
                            </a:solidFill>
                            <a:latin typeface="Cambria Math" panose="02040503050406030204" pitchFamily="18" charset="0"/>
                          </a:rPr>
                          <m:t> </m:t>
                        </m:r>
                        <m:r>
                          <a:rPr lang="en-US" altLang="zh-CN" sz="2000" i="1">
                            <a:solidFill>
                              <a:schemeClr val="dk1"/>
                            </a:solidFill>
                            <a:latin typeface="Cambria Math" panose="02040503050406030204" pitchFamily="18" charset="0"/>
                            <a:ea typeface="Cambria Math" panose="02040503050406030204" pitchFamily="18" charset="0"/>
                          </a:rPr>
                          <m:t>→</m:t>
                        </m:r>
                        <m:sSubSup>
                          <m:sSubSupPr>
                            <m:ctrlPr>
                              <a:rPr lang="en-US" altLang="zh-CN" sz="2000" i="1">
                                <a:solidFill>
                                  <a:schemeClr val="dk1"/>
                                </a:solidFill>
                                <a:latin typeface="Cambria Math" panose="02040503050406030204" pitchFamily="18" charset="0"/>
                              </a:rPr>
                            </m:ctrlPr>
                          </m:sSubSupPr>
                          <m:e>
                            <m:r>
                              <a:rPr lang="en-US" altLang="zh-CN" sz="2000" i="1">
                                <a:solidFill>
                                  <a:schemeClr val="dk1"/>
                                </a:solidFill>
                                <a:latin typeface="Cambria Math" panose="02040503050406030204" pitchFamily="18" charset="0"/>
                              </a:rPr>
                              <m:t>𝑐</m:t>
                            </m:r>
                          </m:e>
                          <m:sub>
                            <m:r>
                              <a:rPr lang="en-US" altLang="zh-CN" sz="2000" i="1">
                                <a:solidFill>
                                  <a:schemeClr val="dk1"/>
                                </a:solidFill>
                                <a:latin typeface="Cambria Math" panose="02040503050406030204" pitchFamily="18" charset="0"/>
                              </a:rPr>
                              <m:t>𝑖</m:t>
                            </m:r>
                          </m:sub>
                          <m:sup>
                            <m:r>
                              <a:rPr lang="en-US" altLang="zh-CN" sz="2000" i="1">
                                <a:solidFill>
                                  <a:schemeClr val="dk1"/>
                                </a:solidFill>
                                <a:latin typeface="Cambria Math" panose="02040503050406030204" pitchFamily="18" charset="0"/>
                              </a:rPr>
                              <m:t>𝑠</m:t>
                            </m:r>
                          </m:sup>
                        </m:sSubSup>
                      </m:e>
                    </m:d>
                  </m:oMath>
                </a14:m>
                <a:r>
                  <a:rPr lang="en-US" sz="2000" dirty="0" smtClean="0">
                    <a:solidFill>
                      <a:schemeClr val="dk1"/>
                    </a:solidFill>
                  </a:rPr>
                  <a:t> * </a:t>
                </a:r>
                <a14:m>
                  <m:oMath xmlns:m="http://schemas.openxmlformats.org/officeDocument/2006/math">
                    <m:sSub>
                      <m:sSubPr>
                        <m:ctrlPr>
                          <a:rPr lang="en-US" altLang="zh-CN" sz="2000" i="1">
                            <a:solidFill>
                              <a:schemeClr val="dk1"/>
                            </a:solidFill>
                            <a:latin typeface="Cambria Math" panose="02040503050406030204" pitchFamily="18" charset="0"/>
                          </a:rPr>
                        </m:ctrlPr>
                      </m:sSubPr>
                      <m:e>
                        <m:r>
                          <a:rPr lang="en-US" altLang="zh-CN" sz="2000" i="1">
                            <a:solidFill>
                              <a:schemeClr val="dk1"/>
                            </a:solidFill>
                            <a:latin typeface="Cambria Math" panose="02040503050406030204" pitchFamily="18" charset="0"/>
                          </a:rPr>
                          <m:t>𝐹</m:t>
                        </m:r>
                      </m:e>
                      <m:sub>
                        <m:r>
                          <a:rPr lang="en-US" altLang="zh-CN" sz="2000" b="0" i="1" smtClean="0">
                            <a:solidFill>
                              <a:schemeClr val="dk1"/>
                            </a:solidFill>
                            <a:latin typeface="Cambria Math" panose="02040503050406030204" pitchFamily="18" charset="0"/>
                          </a:rPr>
                          <m:t>𝑠</m:t>
                        </m:r>
                      </m:sub>
                    </m:sSub>
                    <m:d>
                      <m:dPr>
                        <m:ctrlPr>
                          <a:rPr lang="en-US" altLang="zh-CN" sz="2000" i="1">
                            <a:solidFill>
                              <a:schemeClr val="dk1"/>
                            </a:solidFill>
                            <a:latin typeface="Cambria Math" panose="02040503050406030204" pitchFamily="18" charset="0"/>
                          </a:rPr>
                        </m:ctrlPr>
                      </m:dPr>
                      <m:e>
                        <m:sSubSup>
                          <m:sSubSupPr>
                            <m:ctrlPr>
                              <a:rPr lang="en-US" altLang="zh-CN" sz="2000" i="1">
                                <a:solidFill>
                                  <a:schemeClr val="dk1"/>
                                </a:solidFill>
                                <a:latin typeface="Cambria Math" panose="02040503050406030204" pitchFamily="18" charset="0"/>
                              </a:rPr>
                            </m:ctrlPr>
                          </m:sSubSupPr>
                          <m:e>
                            <m:r>
                              <a:rPr lang="en-US" altLang="zh-CN" sz="2000" i="1">
                                <a:solidFill>
                                  <a:schemeClr val="dk1"/>
                                </a:solidFill>
                                <a:latin typeface="Cambria Math" panose="02040503050406030204" pitchFamily="18" charset="0"/>
                              </a:rPr>
                              <m:t>𝑐</m:t>
                            </m:r>
                          </m:e>
                          <m:sub>
                            <m:r>
                              <a:rPr lang="en-US" altLang="zh-CN" sz="2000" i="1">
                                <a:solidFill>
                                  <a:schemeClr val="dk1"/>
                                </a:solidFill>
                                <a:latin typeface="Cambria Math" panose="02040503050406030204" pitchFamily="18" charset="0"/>
                              </a:rPr>
                              <m:t>𝑖</m:t>
                            </m:r>
                            <m:r>
                              <a:rPr lang="en-US" altLang="zh-CN" sz="2000" i="1">
                                <a:solidFill>
                                  <a:schemeClr val="dk1"/>
                                </a:solidFill>
                                <a:latin typeface="Cambria Math" panose="02040503050406030204" pitchFamily="18" charset="0"/>
                              </a:rPr>
                              <m:t>−1</m:t>
                            </m:r>
                          </m:sub>
                          <m:sup>
                            <m:r>
                              <a:rPr lang="en-US" altLang="zh-CN" sz="2000" i="1">
                                <a:solidFill>
                                  <a:schemeClr val="dk1"/>
                                </a:solidFill>
                                <a:latin typeface="Cambria Math" panose="02040503050406030204" pitchFamily="18" charset="0"/>
                              </a:rPr>
                              <m:t>𝑡</m:t>
                            </m:r>
                          </m:sup>
                        </m:sSubSup>
                        <m:r>
                          <a:rPr lang="en-US" altLang="zh-CN" sz="2000" i="1">
                            <a:solidFill>
                              <a:schemeClr val="dk1"/>
                            </a:solidFill>
                            <a:latin typeface="Cambria Math" panose="02040503050406030204" pitchFamily="18" charset="0"/>
                          </a:rPr>
                          <m:t> </m:t>
                        </m:r>
                        <m:r>
                          <a:rPr lang="en-US" altLang="zh-CN" sz="2000" i="1">
                            <a:solidFill>
                              <a:schemeClr val="dk1"/>
                            </a:solidFill>
                            <a:latin typeface="Cambria Math" panose="02040503050406030204" pitchFamily="18" charset="0"/>
                            <a:ea typeface="Cambria Math" panose="02040503050406030204" pitchFamily="18" charset="0"/>
                          </a:rPr>
                          <m:t>→</m:t>
                        </m:r>
                        <m:sSubSup>
                          <m:sSubSupPr>
                            <m:ctrlPr>
                              <a:rPr lang="en-US" altLang="zh-CN" sz="2000" i="1">
                                <a:solidFill>
                                  <a:schemeClr val="dk1"/>
                                </a:solidFill>
                                <a:latin typeface="Cambria Math" panose="02040503050406030204" pitchFamily="18" charset="0"/>
                              </a:rPr>
                            </m:ctrlPr>
                          </m:sSubSupPr>
                          <m:e>
                            <m:r>
                              <a:rPr lang="en-US" altLang="zh-CN" sz="2000" i="1">
                                <a:solidFill>
                                  <a:schemeClr val="dk1"/>
                                </a:solidFill>
                                <a:latin typeface="Cambria Math" panose="02040503050406030204" pitchFamily="18" charset="0"/>
                              </a:rPr>
                              <m:t>𝑐</m:t>
                            </m:r>
                          </m:e>
                          <m:sub>
                            <m:r>
                              <a:rPr lang="en-US" altLang="zh-CN" sz="2000" i="1">
                                <a:solidFill>
                                  <a:schemeClr val="dk1"/>
                                </a:solidFill>
                                <a:latin typeface="Cambria Math" panose="02040503050406030204" pitchFamily="18" charset="0"/>
                              </a:rPr>
                              <m:t>𝑖</m:t>
                            </m:r>
                          </m:sub>
                          <m:sup>
                            <m:r>
                              <a:rPr lang="en-US" altLang="zh-CN" sz="2000" i="1">
                                <a:solidFill>
                                  <a:schemeClr val="dk1"/>
                                </a:solidFill>
                                <a:latin typeface="Cambria Math" panose="02040503050406030204" pitchFamily="18" charset="0"/>
                              </a:rPr>
                              <m:t>𝑠</m:t>
                            </m:r>
                          </m:sup>
                        </m:sSubSup>
                      </m:e>
                    </m:d>
                  </m:oMath>
                </a14:m>
                <a:r>
                  <a:rPr lang="en-US" altLang="zh-CN" sz="2000" dirty="0">
                    <a:solidFill>
                      <a:schemeClr val="dk1"/>
                    </a:solidFill>
                  </a:rPr>
                  <a:t>, </a:t>
                </a:r>
                <a14:m>
                  <m:oMath xmlns:m="http://schemas.openxmlformats.org/officeDocument/2006/math">
                    <m:r>
                      <a:rPr lang="en-US" altLang="zh-CN" sz="2000" b="0" i="0" smtClean="0">
                        <a:solidFill>
                          <a:schemeClr val="dk1"/>
                        </a:solidFill>
                        <a:latin typeface="Cambria Math" panose="02040503050406030204" pitchFamily="18" charset="0"/>
                        <a:ea typeface="Cambria Math" panose="02040503050406030204" pitchFamily="18" charset="0"/>
                      </a:rPr>
                      <m:t>2</m:t>
                    </m:r>
                    <m:r>
                      <a:rPr lang="en-US" altLang="zh-CN" sz="2000" i="1">
                        <a:solidFill>
                          <a:schemeClr val="dk1"/>
                        </a:solidFill>
                        <a:latin typeface="Cambria Math" panose="02040503050406030204" pitchFamily="18" charset="0"/>
                        <a:ea typeface="Cambria Math" panose="02040503050406030204" pitchFamily="18" charset="0"/>
                      </a:rPr>
                      <m:t>≤</m:t>
                    </m:r>
                    <m:r>
                      <a:rPr lang="en-US" altLang="zh-CN" sz="2000" i="1">
                        <a:solidFill>
                          <a:schemeClr val="dk1"/>
                        </a:solidFill>
                        <a:latin typeface="Cambria Math" panose="02040503050406030204" pitchFamily="18" charset="0"/>
                        <a:ea typeface="Cambria Math" panose="02040503050406030204" pitchFamily="18" charset="0"/>
                      </a:rPr>
                      <m:t>𝑖</m:t>
                    </m:r>
                    <m:r>
                      <a:rPr lang="en-US" altLang="zh-CN" sz="2000" i="1">
                        <a:solidFill>
                          <a:schemeClr val="dk1"/>
                        </a:solidFill>
                        <a:latin typeface="Cambria Math" panose="02040503050406030204" pitchFamily="18" charset="0"/>
                        <a:ea typeface="Cambria Math" panose="02040503050406030204" pitchFamily="18" charset="0"/>
                      </a:rPr>
                      <m:t> ≤</m:t>
                    </m:r>
                    <m:r>
                      <a:rPr lang="en-US" altLang="zh-CN" sz="2000" i="1">
                        <a:solidFill>
                          <a:schemeClr val="dk1"/>
                        </a:solidFill>
                        <a:latin typeface="Cambria Math" panose="02040503050406030204" pitchFamily="18" charset="0"/>
                        <a:ea typeface="Cambria Math" panose="02040503050406030204" pitchFamily="18" charset="0"/>
                      </a:rPr>
                      <m:t>𝑛</m:t>
                    </m:r>
                  </m:oMath>
                </a14:m>
                <a:endParaRPr lang="en-US" altLang="zh-CN" sz="2000" dirty="0" smtClean="0">
                  <a:solidFill>
                    <a:schemeClr val="dk1"/>
                  </a:solidFill>
                  <a:ea typeface="Cambria Math" panose="02040503050406030204" pitchFamily="18" charset="0"/>
                </a:endParaRPr>
              </a:p>
              <a:p>
                <a:pPr algn="ctr">
                  <a:buClr>
                    <a:srgbClr val="1186C3"/>
                  </a:buClr>
                  <a:buSzPct val="25000"/>
                </a:pPr>
                <a:endParaRPr lang="en-US" altLang="zh-CN" sz="2000" dirty="0" smtClean="0">
                  <a:solidFill>
                    <a:schemeClr val="dk1"/>
                  </a:solidFill>
                  <a:ea typeface="Cambria Math" panose="02040503050406030204" pitchFamily="18" charset="0"/>
                </a:endParaRPr>
              </a:p>
              <a:p>
                <a:pPr>
                  <a:buClr>
                    <a:srgbClr val="1186C3"/>
                  </a:buClr>
                  <a:buSzPct val="25000"/>
                </a:pPr>
                <a:r>
                  <a:rPr lang="en-US" altLang="zh-CN" sz="2000" dirty="0" smtClean="0">
                    <a:solidFill>
                      <a:schemeClr val="dk1"/>
                    </a:solidFill>
                  </a:rPr>
                  <a:t>Then, we choose highest value of </a:t>
                </a:r>
                <a14:m>
                  <m:oMath xmlns:m="http://schemas.openxmlformats.org/officeDocument/2006/math">
                    <m:sSub>
                      <m:sSubPr>
                        <m:ctrlPr>
                          <a:rPr lang="en-US" altLang="zh-CN" sz="2000" i="1">
                            <a:solidFill>
                              <a:schemeClr val="dk1"/>
                            </a:solidFill>
                            <a:latin typeface="Cambria Math" panose="02040503050406030204" pitchFamily="18" charset="0"/>
                          </a:rPr>
                        </m:ctrlPr>
                      </m:sSubPr>
                      <m:e>
                        <m:r>
                          <a:rPr lang="en-US" altLang="zh-CN" sz="2000" i="1">
                            <a:solidFill>
                              <a:schemeClr val="dk1"/>
                            </a:solidFill>
                            <a:latin typeface="Cambria Math" panose="02040503050406030204" pitchFamily="18" charset="0"/>
                          </a:rPr>
                          <m:t>𝐹</m:t>
                        </m:r>
                      </m:e>
                      <m:sub>
                        <m:r>
                          <a:rPr lang="en-US" altLang="zh-CN" sz="2000" i="1">
                            <a:solidFill>
                              <a:schemeClr val="dk1"/>
                            </a:solidFill>
                            <a:latin typeface="Cambria Math" panose="02040503050406030204" pitchFamily="18" charset="0"/>
                          </a:rPr>
                          <m:t> </m:t>
                        </m:r>
                      </m:sub>
                    </m:sSub>
                    <m:d>
                      <m:dPr>
                        <m:ctrlPr>
                          <a:rPr lang="en-US" altLang="zh-CN" sz="2000" i="1">
                            <a:solidFill>
                              <a:schemeClr val="dk1"/>
                            </a:solidFill>
                            <a:latin typeface="Cambria Math" panose="02040503050406030204" pitchFamily="18" charset="0"/>
                          </a:rPr>
                        </m:ctrlPr>
                      </m:dPr>
                      <m:e>
                        <m:sSubSup>
                          <m:sSubSupPr>
                            <m:ctrlPr>
                              <a:rPr lang="en-US" altLang="zh-CN" sz="2000" i="1">
                                <a:solidFill>
                                  <a:schemeClr val="dk1"/>
                                </a:solidFill>
                                <a:latin typeface="Cambria Math" panose="02040503050406030204" pitchFamily="18" charset="0"/>
                              </a:rPr>
                            </m:ctrlPr>
                          </m:sSubSupPr>
                          <m:e>
                            <m:r>
                              <a:rPr lang="en-US" altLang="zh-CN" sz="2000" i="1">
                                <a:solidFill>
                                  <a:schemeClr val="dk1"/>
                                </a:solidFill>
                                <a:latin typeface="Cambria Math" panose="02040503050406030204" pitchFamily="18" charset="0"/>
                              </a:rPr>
                              <m:t>𝑐</m:t>
                            </m:r>
                          </m:e>
                          <m:sub>
                            <m:r>
                              <a:rPr lang="en-US" altLang="zh-CN" sz="2000" i="1">
                                <a:solidFill>
                                  <a:schemeClr val="dk1"/>
                                </a:solidFill>
                                <a:latin typeface="Cambria Math" panose="02040503050406030204" pitchFamily="18" charset="0"/>
                              </a:rPr>
                              <m:t>𝑖</m:t>
                            </m:r>
                            <m:r>
                              <a:rPr lang="en-US" altLang="zh-CN" sz="2000" i="1">
                                <a:solidFill>
                                  <a:schemeClr val="dk1"/>
                                </a:solidFill>
                                <a:latin typeface="Cambria Math" panose="02040503050406030204" pitchFamily="18" charset="0"/>
                              </a:rPr>
                              <m:t>−1</m:t>
                            </m:r>
                          </m:sub>
                          <m:sup>
                            <m:r>
                              <a:rPr lang="en-US" altLang="zh-CN" sz="2000" i="1">
                                <a:solidFill>
                                  <a:schemeClr val="dk1"/>
                                </a:solidFill>
                                <a:latin typeface="Cambria Math" panose="02040503050406030204" pitchFamily="18" charset="0"/>
                              </a:rPr>
                              <m:t>𝑡</m:t>
                            </m:r>
                          </m:sup>
                        </m:sSubSup>
                        <m:r>
                          <a:rPr lang="en-US" altLang="zh-CN" sz="2000" i="1">
                            <a:solidFill>
                              <a:schemeClr val="dk1"/>
                            </a:solidFill>
                            <a:latin typeface="Cambria Math" panose="02040503050406030204" pitchFamily="18" charset="0"/>
                          </a:rPr>
                          <m:t> </m:t>
                        </m:r>
                        <m:r>
                          <a:rPr lang="en-US" altLang="zh-CN" sz="2000" i="1">
                            <a:solidFill>
                              <a:schemeClr val="dk1"/>
                            </a:solidFill>
                            <a:latin typeface="Cambria Math" panose="02040503050406030204" pitchFamily="18" charset="0"/>
                            <a:ea typeface="Cambria Math" panose="02040503050406030204" pitchFamily="18" charset="0"/>
                          </a:rPr>
                          <m:t>→</m:t>
                        </m:r>
                        <m:sSubSup>
                          <m:sSubSupPr>
                            <m:ctrlPr>
                              <a:rPr lang="en-US" altLang="zh-CN" sz="2000" i="1">
                                <a:solidFill>
                                  <a:schemeClr val="dk1"/>
                                </a:solidFill>
                                <a:latin typeface="Cambria Math" panose="02040503050406030204" pitchFamily="18" charset="0"/>
                              </a:rPr>
                            </m:ctrlPr>
                          </m:sSubSupPr>
                          <m:e>
                            <m:r>
                              <a:rPr lang="en-US" altLang="zh-CN" sz="2000" i="1">
                                <a:solidFill>
                                  <a:schemeClr val="dk1"/>
                                </a:solidFill>
                                <a:latin typeface="Cambria Math" panose="02040503050406030204" pitchFamily="18" charset="0"/>
                              </a:rPr>
                              <m:t>𝑐</m:t>
                            </m:r>
                          </m:e>
                          <m:sub>
                            <m:r>
                              <a:rPr lang="en-US" altLang="zh-CN" sz="2000" i="1">
                                <a:solidFill>
                                  <a:schemeClr val="dk1"/>
                                </a:solidFill>
                                <a:latin typeface="Cambria Math" panose="02040503050406030204" pitchFamily="18" charset="0"/>
                              </a:rPr>
                              <m:t>𝑖</m:t>
                            </m:r>
                          </m:sub>
                          <m:sup>
                            <m:r>
                              <a:rPr lang="en-US" altLang="zh-CN" sz="2000" i="1">
                                <a:solidFill>
                                  <a:schemeClr val="dk1"/>
                                </a:solidFill>
                                <a:latin typeface="Cambria Math" panose="02040503050406030204" pitchFamily="18" charset="0"/>
                              </a:rPr>
                              <m:t>𝑠</m:t>
                            </m:r>
                          </m:sup>
                        </m:sSubSup>
                      </m:e>
                    </m:d>
                  </m:oMath>
                </a14:m>
                <a:r>
                  <a:rPr lang="en-US" altLang="zh-CN" sz="2000" dirty="0" smtClean="0">
                    <a:solidFill>
                      <a:schemeClr val="dk1"/>
                    </a:solidFill>
                  </a:rPr>
                  <a:t> for each candidate point and record its parent point in a hash map. Once all candidates point have been computed, we could find the highest value of a candidate point in last GPS point would be the best path </a:t>
                </a:r>
                <a:r>
                  <a:rPr lang="en-US" altLang="zh-CN" sz="2000" dirty="0">
                    <a:solidFill>
                      <a:schemeClr val="dk1"/>
                    </a:solidFill>
                  </a:rPr>
                  <a:t>from </a:t>
                </a:r>
                <a14:m>
                  <m:oMath xmlns:m="http://schemas.openxmlformats.org/officeDocument/2006/math">
                    <m:sSub>
                      <m:sSubPr>
                        <m:ctrlPr>
                          <a:rPr lang="en-US" altLang="zh-CN" sz="2000" i="1" dirty="0">
                            <a:solidFill>
                              <a:schemeClr val="dk1"/>
                            </a:solidFill>
                            <a:latin typeface="Cambria Math" panose="02040503050406030204" pitchFamily="18" charset="0"/>
                          </a:rPr>
                        </m:ctrlPr>
                      </m:sSubPr>
                      <m:e>
                        <m:r>
                          <a:rPr lang="en-US" altLang="zh-CN" sz="2000" dirty="0">
                            <a:solidFill>
                              <a:schemeClr val="dk1"/>
                            </a:solidFill>
                            <a:latin typeface="Cambria Math" panose="02040503050406030204" pitchFamily="18" charset="0"/>
                          </a:rPr>
                          <m:t>𝑝</m:t>
                        </m:r>
                      </m:e>
                      <m:sub>
                        <m:r>
                          <a:rPr lang="en-US" altLang="zh-CN" sz="2000" i="1" dirty="0">
                            <a:solidFill>
                              <a:schemeClr val="dk1"/>
                            </a:solidFill>
                            <a:latin typeface="Cambria Math" panose="02040503050406030204" pitchFamily="18" charset="0"/>
                          </a:rPr>
                          <m:t>1</m:t>
                        </m:r>
                      </m:sub>
                    </m:sSub>
                  </m:oMath>
                </a14:m>
                <a:r>
                  <a:rPr lang="en-US" altLang="zh-CN" sz="2000" dirty="0">
                    <a:solidFill>
                      <a:schemeClr val="dk1"/>
                    </a:solidFill>
                  </a:rPr>
                  <a:t> to</a:t>
                </a:r>
                <a14:m>
                  <m:oMath xmlns:m="http://schemas.openxmlformats.org/officeDocument/2006/math">
                    <m:r>
                      <a:rPr lang="en-US" altLang="zh-CN" sz="2000" dirty="0">
                        <a:solidFill>
                          <a:schemeClr val="dk1"/>
                        </a:solidFill>
                        <a:latin typeface="Cambria Math" panose="02040503050406030204" pitchFamily="18" charset="0"/>
                      </a:rPr>
                      <m:t> </m:t>
                    </m:r>
                    <m:sSub>
                      <m:sSubPr>
                        <m:ctrlPr>
                          <a:rPr lang="en-US" altLang="zh-CN" sz="2000" i="1" dirty="0">
                            <a:solidFill>
                              <a:schemeClr val="dk1"/>
                            </a:solidFill>
                            <a:latin typeface="Cambria Math" panose="02040503050406030204" pitchFamily="18" charset="0"/>
                          </a:rPr>
                        </m:ctrlPr>
                      </m:sSubPr>
                      <m:e>
                        <m:r>
                          <a:rPr lang="en-US" altLang="zh-CN" sz="2000" dirty="0">
                            <a:solidFill>
                              <a:schemeClr val="dk1"/>
                            </a:solidFill>
                            <a:latin typeface="Cambria Math" panose="02040503050406030204" pitchFamily="18" charset="0"/>
                          </a:rPr>
                          <m:t>𝑝</m:t>
                        </m:r>
                      </m:e>
                      <m:sub>
                        <m:r>
                          <a:rPr lang="en-US" altLang="zh-CN" sz="2000" b="0" i="1" dirty="0" smtClean="0">
                            <a:solidFill>
                              <a:schemeClr val="dk1"/>
                            </a:solidFill>
                            <a:latin typeface="Cambria Math" panose="02040503050406030204" pitchFamily="18" charset="0"/>
                          </a:rPr>
                          <m:t>𝑛</m:t>
                        </m:r>
                      </m:sub>
                    </m:sSub>
                  </m:oMath>
                </a14:m>
                <a:r>
                  <a:rPr lang="en-US" altLang="zh-CN" sz="2000" dirty="0">
                    <a:solidFill>
                      <a:schemeClr val="dk1"/>
                    </a:solidFill>
                  </a:rPr>
                  <a:t> in the </a:t>
                </a:r>
                <a:r>
                  <a:rPr lang="en-US" altLang="zh-CN" sz="2000" dirty="0" smtClean="0">
                    <a:solidFill>
                      <a:schemeClr val="dk1"/>
                    </a:solidFill>
                  </a:rPr>
                  <a:t>links, then we could find the matched point for each GPS point by tracing back according the parent hash map.</a:t>
                </a:r>
              </a:p>
            </p:txBody>
          </p:sp>
        </mc:Choice>
        <mc:Fallback xmlns="">
          <p:sp>
            <p:nvSpPr>
              <p:cNvPr id="2" name="Shape 349"/>
              <p:cNvSpPr txBox="1">
                <a:spLocks noRot="1" noChangeAspect="1" noMove="1" noResize="1" noEditPoints="1" noAdjustHandles="1" noChangeArrowheads="1" noChangeShapeType="1" noTextEdit="1"/>
              </p:cNvSpPr>
              <p:nvPr/>
            </p:nvSpPr>
            <p:spPr>
              <a:xfrm>
                <a:off x="1525664" y="2361062"/>
                <a:ext cx="10156820" cy="2674962"/>
              </a:xfrm>
              <a:prstGeom prst="rect">
                <a:avLst/>
              </a:prstGeom>
              <a:blipFill rotWithShape="0">
                <a:blip r:embed="rId2"/>
                <a:stretch>
                  <a:fillRect l="-600" t="-911" r="-60" b="-24374"/>
                </a:stretch>
              </a:blipFill>
              <a:ln>
                <a:noFill/>
              </a:ln>
            </p:spPr>
            <p:txBody>
              <a:bodyPr/>
              <a:lstStyle/>
              <a:p>
                <a:r>
                  <a:rPr lang="zh-CN" altLang="en-US">
                    <a:noFill/>
                  </a:rPr>
                  <a:t> </a:t>
                </a:r>
              </a:p>
            </p:txBody>
          </p:sp>
        </mc:Fallback>
      </mc:AlternateContent>
      <p:sp>
        <p:nvSpPr>
          <p:cNvPr id="3" name="Shape 349"/>
          <p:cNvSpPr txBox="1"/>
          <p:nvPr/>
        </p:nvSpPr>
        <p:spPr>
          <a:xfrm>
            <a:off x="1812266" y="1559338"/>
            <a:ext cx="4804010" cy="523219"/>
          </a:xfrm>
          <a:prstGeom prst="rect">
            <a:avLst/>
          </a:prstGeom>
          <a:noFill/>
          <a:ln>
            <a:noFill/>
          </a:ln>
        </p:spPr>
        <p:txBody>
          <a:bodyPr lIns="91425" tIns="45700" rIns="91425" bIns="45700" anchor="t" anchorCtr="0">
            <a:noAutofit/>
          </a:bodyPr>
          <a:lstStyle/>
          <a:p>
            <a:pPr lvl="0">
              <a:buClr>
                <a:srgbClr val="1186C3"/>
              </a:buClr>
              <a:buSzPct val="25000"/>
            </a:pPr>
            <a:r>
              <a:rPr lang="en-US" sz="2800" dirty="0" smtClean="0">
                <a:solidFill>
                  <a:schemeClr val="dk1"/>
                </a:solidFill>
              </a:rPr>
              <a:t>Step 4:</a:t>
            </a:r>
            <a:endParaRPr lang="en-US" sz="2800" dirty="0">
              <a:solidFill>
                <a:schemeClr val="dk1"/>
              </a:solidFill>
            </a:endParaRPr>
          </a:p>
        </p:txBody>
      </p:sp>
      <p:sp>
        <p:nvSpPr>
          <p:cNvPr id="4" name="Shape 348"/>
          <p:cNvSpPr txBox="1"/>
          <p:nvPr/>
        </p:nvSpPr>
        <p:spPr>
          <a:xfrm>
            <a:off x="1812266" y="524262"/>
            <a:ext cx="9774683" cy="862011"/>
          </a:xfrm>
          <a:prstGeom prst="rect">
            <a:avLst/>
          </a:prstGeom>
          <a:noFill/>
          <a:ln>
            <a:noFill/>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Corbel"/>
              <a:buNone/>
            </a:pPr>
            <a:r>
              <a:rPr lang="en-US" sz="4000" b="1" i="0" u="none" strike="noStrike" cap="none" dirty="0" smtClean="0">
                <a:solidFill>
                  <a:schemeClr val="dk1"/>
                </a:solidFill>
                <a:latin typeface="Corbel"/>
                <a:ea typeface="Corbel"/>
                <a:cs typeface="Corbel"/>
                <a:sym typeface="Corbel"/>
              </a:rPr>
              <a:t>Algorithm Implementation: map-matching</a:t>
            </a:r>
            <a:endParaRPr lang="en-US" sz="4000" b="1" i="0" u="none" strike="noStrike" cap="none" dirty="0">
              <a:solidFill>
                <a:schemeClr val="dk1"/>
              </a:solidFill>
              <a:latin typeface="Corbel"/>
              <a:ea typeface="Corbel"/>
              <a:cs typeface="Corbel"/>
              <a:sym typeface="Corbel"/>
            </a:endParaRPr>
          </a:p>
        </p:txBody>
      </p:sp>
    </p:spTree>
    <p:extLst>
      <p:ext uri="{BB962C8B-B14F-4D97-AF65-F5344CB8AC3E}">
        <p14:creationId xmlns:p14="http://schemas.microsoft.com/office/powerpoint/2010/main" val="1018721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349"/>
          <p:cNvSpPr txBox="1"/>
          <p:nvPr/>
        </p:nvSpPr>
        <p:spPr>
          <a:xfrm>
            <a:off x="1812266" y="1559338"/>
            <a:ext cx="4804010" cy="523219"/>
          </a:xfrm>
          <a:prstGeom prst="rect">
            <a:avLst/>
          </a:prstGeom>
          <a:noFill/>
          <a:ln>
            <a:noFill/>
          </a:ln>
        </p:spPr>
        <p:txBody>
          <a:bodyPr lIns="91425" tIns="45700" rIns="91425" bIns="45700" anchor="t" anchorCtr="0">
            <a:noAutofit/>
          </a:bodyPr>
          <a:lstStyle/>
          <a:p>
            <a:pPr lvl="0">
              <a:buClr>
                <a:srgbClr val="1186C3"/>
              </a:buClr>
              <a:buSzPct val="25000"/>
            </a:pPr>
            <a:r>
              <a:rPr lang="en-US" sz="2800" dirty="0">
                <a:solidFill>
                  <a:schemeClr val="dk1"/>
                </a:solidFill>
              </a:rPr>
              <a:t>Result of </a:t>
            </a:r>
            <a:r>
              <a:rPr lang="en-US" sz="2800" dirty="0" err="1" smtClean="0">
                <a:solidFill>
                  <a:schemeClr val="dk1"/>
                </a:solidFill>
              </a:rPr>
              <a:t>sampleID</a:t>
            </a:r>
            <a:r>
              <a:rPr lang="en-US" sz="2800" dirty="0" smtClean="0">
                <a:solidFill>
                  <a:schemeClr val="dk1"/>
                </a:solidFill>
              </a:rPr>
              <a:t> 3496:</a:t>
            </a:r>
            <a:endParaRPr lang="en-US" sz="2800" dirty="0">
              <a:solidFill>
                <a:schemeClr val="dk1"/>
              </a:solidFill>
            </a:endParaRPr>
          </a:p>
        </p:txBody>
      </p:sp>
      <p:sp>
        <p:nvSpPr>
          <p:cNvPr id="3" name="Shape 348"/>
          <p:cNvSpPr txBox="1"/>
          <p:nvPr/>
        </p:nvSpPr>
        <p:spPr>
          <a:xfrm>
            <a:off x="1812266" y="524262"/>
            <a:ext cx="9774683" cy="862011"/>
          </a:xfrm>
          <a:prstGeom prst="rect">
            <a:avLst/>
          </a:prstGeom>
          <a:noFill/>
          <a:ln>
            <a:noFill/>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Corbel"/>
              <a:buNone/>
            </a:pPr>
            <a:r>
              <a:rPr lang="en-US" sz="4000" b="1" i="0" u="none" strike="noStrike" cap="none" dirty="0" smtClean="0">
                <a:solidFill>
                  <a:schemeClr val="dk1"/>
                </a:solidFill>
                <a:latin typeface="Corbel"/>
                <a:ea typeface="Corbel"/>
                <a:cs typeface="Corbel"/>
                <a:sym typeface="Corbel"/>
              </a:rPr>
              <a:t>Algorithm Implementation: map-matching</a:t>
            </a:r>
            <a:endParaRPr lang="en-US" sz="4000" b="1" i="0" u="none" strike="noStrike" cap="none" dirty="0">
              <a:solidFill>
                <a:schemeClr val="dk1"/>
              </a:solidFill>
              <a:latin typeface="Corbel"/>
              <a:ea typeface="Corbel"/>
              <a:cs typeface="Corbel"/>
              <a:sym typeface="Corbel"/>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1255" y="2161031"/>
            <a:ext cx="5900388" cy="3933591"/>
          </a:xfrm>
          <a:prstGeom prst="rect">
            <a:avLst/>
          </a:prstGeom>
        </p:spPr>
      </p:pic>
      <p:sp>
        <p:nvSpPr>
          <p:cNvPr id="5" name="Shape 349"/>
          <p:cNvSpPr txBox="1"/>
          <p:nvPr/>
        </p:nvSpPr>
        <p:spPr>
          <a:xfrm>
            <a:off x="3657603" y="6191052"/>
            <a:ext cx="5090612" cy="600502"/>
          </a:xfrm>
          <a:prstGeom prst="rect">
            <a:avLst/>
          </a:prstGeom>
          <a:noFill/>
          <a:ln>
            <a:noFill/>
          </a:ln>
        </p:spPr>
        <p:txBody>
          <a:bodyPr lIns="91425" tIns="45700" rIns="91425" bIns="45700" anchor="t" anchorCtr="0">
            <a:noAutofit/>
          </a:bodyPr>
          <a:lstStyle/>
          <a:p>
            <a:pPr lvl="0">
              <a:buClr>
                <a:srgbClr val="1186C3"/>
              </a:buClr>
              <a:buSzPct val="25000"/>
            </a:pPr>
            <a:r>
              <a:rPr lang="en-US" altLang="zh-CN" sz="2000" dirty="0" smtClean="0">
                <a:solidFill>
                  <a:schemeClr val="dk1"/>
                </a:solidFill>
              </a:rPr>
              <a:t>Map-matching result of </a:t>
            </a:r>
            <a:r>
              <a:rPr lang="en-US" altLang="zh-CN" sz="2000" dirty="0" err="1" smtClean="0">
                <a:solidFill>
                  <a:schemeClr val="dk1"/>
                </a:solidFill>
              </a:rPr>
              <a:t>sampleID</a:t>
            </a:r>
            <a:r>
              <a:rPr lang="en-US" altLang="zh-CN" sz="2000" dirty="0" smtClean="0">
                <a:solidFill>
                  <a:schemeClr val="dk1"/>
                </a:solidFill>
              </a:rPr>
              <a:t> 3496</a:t>
            </a:r>
          </a:p>
        </p:txBody>
      </p:sp>
    </p:spTree>
    <p:extLst>
      <p:ext uri="{BB962C8B-B14F-4D97-AF65-F5344CB8AC3E}">
        <p14:creationId xmlns:p14="http://schemas.microsoft.com/office/powerpoint/2010/main" val="2854418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349"/>
          <p:cNvSpPr txBox="1"/>
          <p:nvPr/>
        </p:nvSpPr>
        <p:spPr>
          <a:xfrm>
            <a:off x="1812266" y="1559338"/>
            <a:ext cx="4804010" cy="523219"/>
          </a:xfrm>
          <a:prstGeom prst="rect">
            <a:avLst/>
          </a:prstGeom>
          <a:noFill/>
          <a:ln>
            <a:noFill/>
          </a:ln>
        </p:spPr>
        <p:txBody>
          <a:bodyPr lIns="91425" tIns="45700" rIns="91425" bIns="45700" anchor="t" anchorCtr="0">
            <a:noAutofit/>
          </a:bodyPr>
          <a:lstStyle/>
          <a:p>
            <a:pPr lvl="0">
              <a:buClr>
                <a:srgbClr val="1186C3"/>
              </a:buClr>
              <a:buSzPct val="25000"/>
            </a:pPr>
            <a:r>
              <a:rPr lang="en-US" sz="2800" dirty="0">
                <a:solidFill>
                  <a:schemeClr val="dk1"/>
                </a:solidFill>
              </a:rPr>
              <a:t>Result of </a:t>
            </a:r>
            <a:r>
              <a:rPr lang="en-US" sz="2800" dirty="0" err="1" smtClean="0">
                <a:solidFill>
                  <a:schemeClr val="dk1"/>
                </a:solidFill>
              </a:rPr>
              <a:t>sampleID</a:t>
            </a:r>
            <a:r>
              <a:rPr lang="en-US" sz="2800" dirty="0" smtClean="0">
                <a:solidFill>
                  <a:schemeClr val="dk1"/>
                </a:solidFill>
              </a:rPr>
              <a:t> 3496:</a:t>
            </a:r>
            <a:endParaRPr lang="en-US" sz="2800" dirty="0">
              <a:solidFill>
                <a:schemeClr val="dk1"/>
              </a:solidFill>
            </a:endParaRPr>
          </a:p>
        </p:txBody>
      </p:sp>
      <p:sp>
        <p:nvSpPr>
          <p:cNvPr id="3" name="Shape 348"/>
          <p:cNvSpPr txBox="1"/>
          <p:nvPr/>
        </p:nvSpPr>
        <p:spPr>
          <a:xfrm>
            <a:off x="1812266" y="524262"/>
            <a:ext cx="9774683" cy="862011"/>
          </a:xfrm>
          <a:prstGeom prst="rect">
            <a:avLst/>
          </a:prstGeom>
          <a:noFill/>
          <a:ln>
            <a:noFill/>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Corbel"/>
              <a:buNone/>
            </a:pPr>
            <a:r>
              <a:rPr lang="en-US" sz="4000" b="1" i="0" u="none" strike="noStrike" cap="none" dirty="0" smtClean="0">
                <a:solidFill>
                  <a:schemeClr val="dk1"/>
                </a:solidFill>
                <a:latin typeface="Corbel"/>
                <a:ea typeface="Corbel"/>
                <a:cs typeface="Corbel"/>
                <a:sym typeface="Corbel"/>
              </a:rPr>
              <a:t>Algorithm Implementation: map-matching</a:t>
            </a:r>
            <a:endParaRPr lang="en-US" sz="4000" b="1" i="0" u="none" strike="noStrike" cap="none" dirty="0">
              <a:solidFill>
                <a:schemeClr val="dk1"/>
              </a:solidFill>
              <a:latin typeface="Corbel"/>
              <a:ea typeface="Corbel"/>
              <a:cs typeface="Corbel"/>
              <a:sym typeface="Corbel"/>
            </a:endParaRPr>
          </a:p>
        </p:txBody>
      </p:sp>
      <p:pic>
        <p:nvPicPr>
          <p:cNvPr id="5" name="图片 4"/>
          <p:cNvPicPr>
            <a:picLocks noChangeAspect="1"/>
          </p:cNvPicPr>
          <p:nvPr/>
        </p:nvPicPr>
        <p:blipFill>
          <a:blip r:embed="rId2"/>
          <a:stretch>
            <a:fillRect/>
          </a:stretch>
        </p:blipFill>
        <p:spPr>
          <a:xfrm>
            <a:off x="1142666" y="2867877"/>
            <a:ext cx="10444283" cy="1622236"/>
          </a:xfrm>
          <a:prstGeom prst="rect">
            <a:avLst/>
          </a:prstGeom>
        </p:spPr>
      </p:pic>
      <p:sp>
        <p:nvSpPr>
          <p:cNvPr id="6" name="Shape 349"/>
          <p:cNvSpPr txBox="1"/>
          <p:nvPr/>
        </p:nvSpPr>
        <p:spPr>
          <a:xfrm>
            <a:off x="2562894" y="4653886"/>
            <a:ext cx="6826766" cy="621547"/>
          </a:xfrm>
          <a:prstGeom prst="rect">
            <a:avLst/>
          </a:prstGeom>
          <a:noFill/>
          <a:ln>
            <a:noFill/>
          </a:ln>
        </p:spPr>
        <p:txBody>
          <a:bodyPr lIns="91425" tIns="45700" rIns="91425" bIns="45700" anchor="t" anchorCtr="0">
            <a:noAutofit/>
          </a:bodyPr>
          <a:lstStyle/>
          <a:p>
            <a:pPr lvl="0">
              <a:buClr>
                <a:srgbClr val="1186C3"/>
              </a:buClr>
              <a:buSzPct val="25000"/>
            </a:pPr>
            <a:r>
              <a:rPr lang="en-US" altLang="zh-CN" sz="2000" dirty="0" smtClean="0">
                <a:solidFill>
                  <a:schemeClr val="dk1"/>
                </a:solidFill>
              </a:rPr>
              <a:t>Matched points for probe points with </a:t>
            </a:r>
            <a:r>
              <a:rPr lang="en-US" altLang="zh-CN" sz="2000" dirty="0" err="1" smtClean="0">
                <a:solidFill>
                  <a:schemeClr val="dk1"/>
                </a:solidFill>
              </a:rPr>
              <a:t>sampleID</a:t>
            </a:r>
            <a:r>
              <a:rPr lang="en-US" altLang="zh-CN" sz="2000" dirty="0" smtClean="0">
                <a:solidFill>
                  <a:schemeClr val="dk1"/>
                </a:solidFill>
              </a:rPr>
              <a:t> 3496</a:t>
            </a:r>
          </a:p>
        </p:txBody>
      </p:sp>
    </p:spTree>
    <p:extLst>
      <p:ext uri="{BB962C8B-B14F-4D97-AF65-F5344CB8AC3E}">
        <p14:creationId xmlns:p14="http://schemas.microsoft.com/office/powerpoint/2010/main" val="2846980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Shape 349"/>
              <p:cNvSpPr txBox="1"/>
              <p:nvPr/>
            </p:nvSpPr>
            <p:spPr>
              <a:xfrm>
                <a:off x="1525664" y="2361062"/>
                <a:ext cx="10156820" cy="2674962"/>
              </a:xfrm>
              <a:prstGeom prst="rect">
                <a:avLst/>
              </a:prstGeom>
              <a:noFill/>
              <a:ln>
                <a:noFill/>
              </a:ln>
            </p:spPr>
            <p:txBody>
              <a:bodyPr lIns="91425" tIns="45700" rIns="91425" bIns="45700" anchor="t" anchorCtr="0">
                <a:noAutofit/>
              </a:bodyPr>
              <a:lstStyle/>
              <a:p>
                <a:pPr lvl="0">
                  <a:buClr>
                    <a:srgbClr val="1186C3"/>
                  </a:buClr>
                  <a:buSzPct val="25000"/>
                </a:pPr>
                <a:r>
                  <a:rPr lang="en-US" altLang="zh-CN" sz="2000" dirty="0" smtClean="0">
                    <a:solidFill>
                      <a:schemeClr val="dk1"/>
                    </a:solidFill>
                  </a:rPr>
                  <a:t>In slope computation and evaluation, we select matched points for each link and compute the average slope for all matched points from reference point. The formula is showed below:</a:t>
                </a:r>
              </a:p>
              <a:p>
                <a:pPr lvl="0" algn="ctr">
                  <a:buClr>
                    <a:srgbClr val="1186C3"/>
                  </a:buClr>
                  <a:buSzPct val="25000"/>
                </a:pPr>
                <a14:m>
                  <m:oMath xmlns:m="http://schemas.openxmlformats.org/officeDocument/2006/math">
                    <m:r>
                      <a:rPr lang="en-US" altLang="zh-CN" sz="2000" b="0" i="1" smtClean="0">
                        <a:solidFill>
                          <a:schemeClr val="dk1"/>
                        </a:solidFill>
                        <a:latin typeface="Cambria Math" panose="02040503050406030204" pitchFamily="18" charset="0"/>
                      </a:rPr>
                      <m:t>𝑎𝑣</m:t>
                    </m:r>
                    <m:sSub>
                      <m:sSubPr>
                        <m:ctrlPr>
                          <a:rPr lang="en-US" altLang="zh-CN" sz="2000" b="0" i="1" smtClean="0">
                            <a:solidFill>
                              <a:schemeClr val="dk1"/>
                            </a:solidFill>
                            <a:latin typeface="Cambria Math" panose="02040503050406030204" pitchFamily="18" charset="0"/>
                          </a:rPr>
                        </m:ctrlPr>
                      </m:sSubPr>
                      <m:e>
                        <m:r>
                          <a:rPr lang="en-US" altLang="zh-CN" sz="2000" b="0" i="1" smtClean="0">
                            <a:solidFill>
                              <a:schemeClr val="dk1"/>
                            </a:solidFill>
                            <a:latin typeface="Cambria Math" panose="02040503050406030204" pitchFamily="18" charset="0"/>
                          </a:rPr>
                          <m:t>𝑔</m:t>
                        </m:r>
                      </m:e>
                      <m:sub>
                        <m:r>
                          <a:rPr lang="en-US" altLang="zh-CN" sz="2000" b="0" i="1" smtClean="0">
                            <a:solidFill>
                              <a:schemeClr val="dk1"/>
                            </a:solidFill>
                            <a:latin typeface="Cambria Math" panose="02040503050406030204" pitchFamily="18" charset="0"/>
                          </a:rPr>
                          <m:t>𝑠𝑙𝑜𝑝𝑒</m:t>
                        </m:r>
                      </m:sub>
                    </m:sSub>
                    <m:r>
                      <a:rPr lang="en-US" altLang="zh-CN" sz="2000" b="0" i="1" smtClean="0">
                        <a:solidFill>
                          <a:schemeClr val="dk1"/>
                        </a:solidFill>
                        <a:latin typeface="Cambria Math" panose="02040503050406030204" pitchFamily="18" charset="0"/>
                      </a:rPr>
                      <m:t>=</m:t>
                    </m:r>
                    <m:f>
                      <m:fPr>
                        <m:ctrlPr>
                          <a:rPr lang="en-US" altLang="zh-CN" sz="2000" b="0" i="1" smtClean="0">
                            <a:solidFill>
                              <a:schemeClr val="dk1"/>
                            </a:solidFill>
                            <a:latin typeface="Cambria Math" panose="02040503050406030204" pitchFamily="18" charset="0"/>
                          </a:rPr>
                        </m:ctrlPr>
                      </m:fPr>
                      <m:num>
                        <m:nary>
                          <m:naryPr>
                            <m:chr m:val="∑"/>
                            <m:limLoc m:val="subSup"/>
                            <m:ctrlPr>
                              <a:rPr lang="en-US" altLang="zh-CN" sz="2000" b="0" i="1" smtClean="0">
                                <a:solidFill>
                                  <a:schemeClr val="dk1"/>
                                </a:solidFill>
                                <a:latin typeface="Cambria Math" panose="02040503050406030204" pitchFamily="18" charset="0"/>
                              </a:rPr>
                            </m:ctrlPr>
                          </m:naryPr>
                          <m:sub>
                            <m:r>
                              <m:rPr>
                                <m:brk m:alnAt="25"/>
                              </m:rPr>
                              <a:rPr lang="en-US" altLang="zh-CN" sz="2000" b="0" i="1" smtClean="0">
                                <a:solidFill>
                                  <a:schemeClr val="dk1"/>
                                </a:solidFill>
                                <a:latin typeface="Cambria Math" panose="02040503050406030204" pitchFamily="18" charset="0"/>
                              </a:rPr>
                              <m:t>𝑖</m:t>
                            </m:r>
                            <m:r>
                              <a:rPr lang="en-US" altLang="zh-CN" sz="2000" b="0" i="1" smtClean="0">
                                <a:solidFill>
                                  <a:schemeClr val="dk1"/>
                                </a:solidFill>
                                <a:latin typeface="Cambria Math" panose="02040503050406030204" pitchFamily="18" charset="0"/>
                              </a:rPr>
                              <m:t>=1</m:t>
                            </m:r>
                          </m:sub>
                          <m:sup>
                            <m:r>
                              <a:rPr lang="en-US" altLang="zh-CN" sz="2000" b="0" i="1" smtClean="0">
                                <a:solidFill>
                                  <a:schemeClr val="dk1"/>
                                </a:solidFill>
                                <a:latin typeface="Cambria Math" panose="02040503050406030204" pitchFamily="18" charset="0"/>
                              </a:rPr>
                              <m:t>𝑛</m:t>
                            </m:r>
                          </m:sup>
                          <m:e>
                            <m:func>
                              <m:funcPr>
                                <m:ctrlPr>
                                  <a:rPr lang="en-US" altLang="zh-CN" sz="2000" b="0" i="1" smtClean="0">
                                    <a:solidFill>
                                      <a:schemeClr val="dk1"/>
                                    </a:solidFill>
                                    <a:latin typeface="Cambria Math" panose="02040503050406030204" pitchFamily="18" charset="0"/>
                                  </a:rPr>
                                </m:ctrlPr>
                              </m:funcPr>
                              <m:fName>
                                <m:sSup>
                                  <m:sSupPr>
                                    <m:ctrlPr>
                                      <a:rPr lang="en-US" altLang="zh-CN" sz="2000" b="0" i="1" smtClean="0">
                                        <a:solidFill>
                                          <a:schemeClr val="dk1"/>
                                        </a:solidFill>
                                        <a:latin typeface="Cambria Math" panose="02040503050406030204" pitchFamily="18" charset="0"/>
                                      </a:rPr>
                                    </m:ctrlPr>
                                  </m:sSupPr>
                                  <m:e>
                                    <m:r>
                                      <m:rPr>
                                        <m:sty m:val="p"/>
                                      </m:rPr>
                                      <a:rPr lang="en-US" altLang="zh-CN" sz="2000" b="0" i="0" smtClean="0">
                                        <a:solidFill>
                                          <a:schemeClr val="dk1"/>
                                        </a:solidFill>
                                        <a:latin typeface="Cambria Math" panose="02040503050406030204" pitchFamily="18" charset="0"/>
                                      </a:rPr>
                                      <m:t>tan</m:t>
                                    </m:r>
                                  </m:e>
                                  <m:sup>
                                    <m:r>
                                      <a:rPr lang="en-US" altLang="zh-CN" sz="2000" b="0" i="1" smtClean="0">
                                        <a:solidFill>
                                          <a:schemeClr val="dk1"/>
                                        </a:solidFill>
                                        <a:latin typeface="Cambria Math" panose="02040503050406030204" pitchFamily="18" charset="0"/>
                                      </a:rPr>
                                      <m:t>−1</m:t>
                                    </m:r>
                                  </m:sup>
                                </m:sSup>
                              </m:fName>
                              <m:e>
                                <m:f>
                                  <m:fPr>
                                    <m:ctrlPr>
                                      <a:rPr lang="en-US" altLang="zh-CN" sz="2000" b="0" i="1" smtClean="0">
                                        <a:solidFill>
                                          <a:schemeClr val="dk1"/>
                                        </a:solidFill>
                                        <a:latin typeface="Cambria Math" panose="02040503050406030204" pitchFamily="18" charset="0"/>
                                      </a:rPr>
                                    </m:ctrlPr>
                                  </m:fPr>
                                  <m:num>
                                    <m:sSub>
                                      <m:sSubPr>
                                        <m:ctrlPr>
                                          <a:rPr lang="en-US" altLang="zh-CN" sz="2000" b="0" i="1" smtClean="0">
                                            <a:solidFill>
                                              <a:schemeClr val="dk1"/>
                                            </a:solidFill>
                                            <a:latin typeface="Cambria Math" panose="02040503050406030204" pitchFamily="18" charset="0"/>
                                          </a:rPr>
                                        </m:ctrlPr>
                                      </m:sSubPr>
                                      <m:e>
                                        <m:r>
                                          <a:rPr lang="en-US" altLang="zh-CN" sz="2000" b="0" i="1" smtClean="0">
                                            <a:solidFill>
                                              <a:schemeClr val="dk1"/>
                                            </a:solidFill>
                                            <a:latin typeface="Cambria Math" panose="02040503050406030204" pitchFamily="18" charset="0"/>
                                          </a:rPr>
                                          <m:t>𝑚𝑝</m:t>
                                        </m:r>
                                      </m:e>
                                      <m:sub>
                                        <m:r>
                                          <a:rPr lang="en-US" altLang="zh-CN" sz="2000" b="0" i="1" smtClean="0">
                                            <a:solidFill>
                                              <a:schemeClr val="dk1"/>
                                            </a:solidFill>
                                            <a:latin typeface="Cambria Math" panose="02040503050406030204" pitchFamily="18" charset="0"/>
                                          </a:rPr>
                                          <m:t>𝑖</m:t>
                                        </m:r>
                                        <m:r>
                                          <a:rPr lang="en-US" altLang="zh-CN" sz="2000" b="0" i="1" smtClean="0">
                                            <a:solidFill>
                                              <a:schemeClr val="dk1"/>
                                            </a:solidFill>
                                            <a:latin typeface="Cambria Math" panose="02040503050406030204" pitchFamily="18" charset="0"/>
                                          </a:rPr>
                                          <m:t>.</m:t>
                                        </m:r>
                                        <m:r>
                                          <a:rPr lang="en-US" altLang="zh-CN" sz="2000" b="0" i="1" smtClean="0">
                                            <a:solidFill>
                                              <a:schemeClr val="dk1"/>
                                            </a:solidFill>
                                            <a:latin typeface="Cambria Math" panose="02040503050406030204" pitchFamily="18" charset="0"/>
                                          </a:rPr>
                                          <m:t>𝑎𝑙𝑡</m:t>
                                        </m:r>
                                        <m:r>
                                          <a:rPr lang="en-US" altLang="zh-CN" sz="2000" b="0" i="1" smtClean="0">
                                            <a:solidFill>
                                              <a:schemeClr val="dk1"/>
                                            </a:solidFill>
                                            <a:latin typeface="Cambria Math" panose="02040503050406030204" pitchFamily="18" charset="0"/>
                                          </a:rPr>
                                          <m:t> −</m:t>
                                        </m:r>
                                        <m:r>
                                          <a:rPr lang="en-US" altLang="zh-CN" sz="2000" b="0" i="1" smtClean="0">
                                            <a:solidFill>
                                              <a:schemeClr val="dk1"/>
                                            </a:solidFill>
                                            <a:latin typeface="Cambria Math" panose="02040503050406030204" pitchFamily="18" charset="0"/>
                                          </a:rPr>
                                          <m:t>𝑟𝑒𝑓𝑛𝑜𝑑𝑒</m:t>
                                        </m:r>
                                        <m:r>
                                          <a:rPr lang="en-US" altLang="zh-CN" sz="2000" b="0" i="1" smtClean="0">
                                            <a:solidFill>
                                              <a:schemeClr val="dk1"/>
                                            </a:solidFill>
                                            <a:latin typeface="Cambria Math" panose="02040503050406030204" pitchFamily="18" charset="0"/>
                                          </a:rPr>
                                          <m:t>.</m:t>
                                        </m:r>
                                        <m:r>
                                          <a:rPr lang="en-US" altLang="zh-CN" sz="2000" b="0" i="1" smtClean="0">
                                            <a:solidFill>
                                              <a:schemeClr val="dk1"/>
                                            </a:solidFill>
                                            <a:latin typeface="Cambria Math" panose="02040503050406030204" pitchFamily="18" charset="0"/>
                                          </a:rPr>
                                          <m:t>𝑎𝑙𝑡</m:t>
                                        </m:r>
                                      </m:sub>
                                    </m:sSub>
                                  </m:num>
                                  <m:den>
                                    <m:sSub>
                                      <m:sSubPr>
                                        <m:ctrlPr>
                                          <a:rPr lang="en-US" altLang="zh-CN" sz="2000" b="0" i="1" smtClean="0">
                                            <a:solidFill>
                                              <a:schemeClr val="dk1"/>
                                            </a:solidFill>
                                            <a:latin typeface="Cambria Math" panose="02040503050406030204" pitchFamily="18" charset="0"/>
                                          </a:rPr>
                                        </m:ctrlPr>
                                      </m:sSubPr>
                                      <m:e>
                                        <m:r>
                                          <a:rPr lang="en-US" altLang="zh-CN" sz="2000" b="0" i="1" smtClean="0">
                                            <a:solidFill>
                                              <a:schemeClr val="dk1"/>
                                            </a:solidFill>
                                            <a:latin typeface="Cambria Math" panose="02040503050406030204" pitchFamily="18" charset="0"/>
                                          </a:rPr>
                                          <m:t>𝑚𝑝</m:t>
                                        </m:r>
                                      </m:e>
                                      <m:sub>
                                        <m:r>
                                          <a:rPr lang="en-US" altLang="zh-CN" sz="2000" b="0" i="1" smtClean="0">
                                            <a:solidFill>
                                              <a:schemeClr val="dk1"/>
                                            </a:solidFill>
                                            <a:latin typeface="Cambria Math" panose="02040503050406030204" pitchFamily="18" charset="0"/>
                                          </a:rPr>
                                          <m:t>𝑖</m:t>
                                        </m:r>
                                      </m:sub>
                                    </m:sSub>
                                    <m:r>
                                      <a:rPr lang="en-US" altLang="zh-CN" sz="2000" b="0" i="1" smtClean="0">
                                        <a:solidFill>
                                          <a:schemeClr val="dk1"/>
                                        </a:solidFill>
                                        <a:latin typeface="Cambria Math" panose="02040503050406030204" pitchFamily="18" charset="0"/>
                                      </a:rPr>
                                      <m:t>−</m:t>
                                    </m:r>
                                    <m:r>
                                      <a:rPr lang="en-US" altLang="zh-CN" sz="2000" b="0" i="1" smtClean="0">
                                        <a:solidFill>
                                          <a:schemeClr val="dk1"/>
                                        </a:solidFill>
                                        <a:latin typeface="Cambria Math" panose="02040503050406030204" pitchFamily="18" charset="0"/>
                                      </a:rPr>
                                      <m:t>𝑟𝑒𝑓𝑛𝑜𝑑𝑒</m:t>
                                    </m:r>
                                  </m:den>
                                </m:f>
                              </m:e>
                            </m:func>
                          </m:e>
                        </m:nary>
                      </m:num>
                      <m:den>
                        <m:r>
                          <a:rPr lang="en-US" altLang="zh-CN" sz="2000" b="0" i="1" smtClean="0">
                            <a:solidFill>
                              <a:schemeClr val="dk1"/>
                            </a:solidFill>
                            <a:latin typeface="Cambria Math" panose="02040503050406030204" pitchFamily="18" charset="0"/>
                          </a:rPr>
                          <m:t>𝑛</m:t>
                        </m:r>
                      </m:den>
                    </m:f>
                  </m:oMath>
                </a14:m>
                <a:r>
                  <a:rPr lang="en-US" altLang="zh-CN" sz="2000" dirty="0" smtClean="0">
                    <a:solidFill>
                      <a:schemeClr val="dk1"/>
                    </a:solidFill>
                  </a:rPr>
                  <a:t> </a:t>
                </a:r>
              </a:p>
              <a:p>
                <a:pPr lvl="0">
                  <a:buClr>
                    <a:srgbClr val="1186C3"/>
                  </a:buClr>
                  <a:buSzPct val="25000"/>
                </a:pPr>
                <a:endParaRPr lang="en-US" altLang="zh-CN" sz="2000" dirty="0">
                  <a:solidFill>
                    <a:schemeClr val="dk1"/>
                  </a:solidFill>
                </a:endParaRPr>
              </a:p>
              <a:p>
                <a:pPr lvl="0">
                  <a:buClr>
                    <a:srgbClr val="1186C3"/>
                  </a:buClr>
                  <a:buSzPct val="25000"/>
                </a:pPr>
                <a:r>
                  <a:rPr lang="en-US" altLang="zh-CN" sz="2000" dirty="0" smtClean="0">
                    <a:solidFill>
                      <a:schemeClr val="dk1"/>
                    </a:solidFill>
                  </a:rPr>
                  <a:t>Where </a:t>
                </a:r>
                <a14:m>
                  <m:oMath xmlns:m="http://schemas.openxmlformats.org/officeDocument/2006/math">
                    <m:sSub>
                      <m:sSubPr>
                        <m:ctrlPr>
                          <a:rPr lang="en-US" altLang="zh-CN" sz="2000" i="1" smtClean="0">
                            <a:solidFill>
                              <a:schemeClr val="dk1"/>
                            </a:solidFill>
                            <a:latin typeface="Cambria Math" panose="02040503050406030204" pitchFamily="18" charset="0"/>
                          </a:rPr>
                        </m:ctrlPr>
                      </m:sSubPr>
                      <m:e>
                        <m:r>
                          <a:rPr lang="en-US" altLang="zh-CN" sz="2000" b="0" i="1" smtClean="0">
                            <a:solidFill>
                              <a:schemeClr val="dk1"/>
                            </a:solidFill>
                            <a:latin typeface="Cambria Math" panose="02040503050406030204" pitchFamily="18" charset="0"/>
                          </a:rPr>
                          <m:t>𝑚𝑝</m:t>
                        </m:r>
                      </m:e>
                      <m:sub>
                        <m:r>
                          <a:rPr lang="en-US" altLang="zh-CN" sz="2000" b="0" i="1" smtClean="0">
                            <a:solidFill>
                              <a:schemeClr val="dk1"/>
                            </a:solidFill>
                            <a:latin typeface="Cambria Math" panose="02040503050406030204" pitchFamily="18" charset="0"/>
                          </a:rPr>
                          <m:t>𝑖</m:t>
                        </m:r>
                      </m:sub>
                    </m:sSub>
                    <m:r>
                      <a:rPr lang="en-US" altLang="zh-CN" sz="2000" b="0" i="1" smtClean="0">
                        <a:solidFill>
                          <a:schemeClr val="dk1"/>
                        </a:solidFill>
                        <a:latin typeface="Cambria Math" panose="02040503050406030204" pitchFamily="18" charset="0"/>
                      </a:rPr>
                      <m:t> </m:t>
                    </m:r>
                  </m:oMath>
                </a14:m>
                <a:r>
                  <a:rPr lang="en-US" altLang="zh-CN" sz="2000" dirty="0" smtClean="0">
                    <a:solidFill>
                      <a:schemeClr val="dk1"/>
                    </a:solidFill>
                  </a:rPr>
                  <a:t>is the </a:t>
                </a:r>
                <a:r>
                  <a:rPr lang="en-US" altLang="zh-CN" sz="2000" dirty="0" err="1" smtClean="0">
                    <a:solidFill>
                      <a:schemeClr val="dk1"/>
                    </a:solidFill>
                  </a:rPr>
                  <a:t>ith</a:t>
                </a:r>
                <a:r>
                  <a:rPr lang="en-US" altLang="zh-CN" sz="2000" dirty="0" smtClean="0">
                    <a:solidFill>
                      <a:schemeClr val="dk1"/>
                    </a:solidFill>
                  </a:rPr>
                  <a:t> matched point, </a:t>
                </a:r>
                <a14:m>
                  <m:oMath xmlns:m="http://schemas.openxmlformats.org/officeDocument/2006/math">
                    <m:sSub>
                      <m:sSubPr>
                        <m:ctrlPr>
                          <a:rPr lang="en-US" altLang="zh-CN" sz="2000" i="1">
                            <a:solidFill>
                              <a:schemeClr val="dk1"/>
                            </a:solidFill>
                            <a:latin typeface="Cambria Math" panose="02040503050406030204" pitchFamily="18" charset="0"/>
                          </a:rPr>
                        </m:ctrlPr>
                      </m:sSubPr>
                      <m:e>
                        <m:r>
                          <a:rPr lang="en-US" altLang="zh-CN" sz="2000" i="1">
                            <a:solidFill>
                              <a:schemeClr val="dk1"/>
                            </a:solidFill>
                            <a:latin typeface="Cambria Math" panose="02040503050406030204" pitchFamily="18" charset="0"/>
                          </a:rPr>
                          <m:t>𝑚𝑝</m:t>
                        </m:r>
                      </m:e>
                      <m:sub>
                        <m:r>
                          <a:rPr lang="en-US" altLang="zh-CN" sz="2000" i="1">
                            <a:solidFill>
                              <a:schemeClr val="dk1"/>
                            </a:solidFill>
                            <a:latin typeface="Cambria Math" panose="02040503050406030204" pitchFamily="18" charset="0"/>
                          </a:rPr>
                          <m:t>𝑖</m:t>
                        </m:r>
                      </m:sub>
                    </m:sSub>
                    <m:r>
                      <a:rPr lang="en-US" altLang="zh-CN" sz="2000" i="1">
                        <a:solidFill>
                          <a:schemeClr val="dk1"/>
                        </a:solidFill>
                        <a:latin typeface="Cambria Math" panose="02040503050406030204" pitchFamily="18" charset="0"/>
                      </a:rPr>
                      <m:t> </m:t>
                    </m:r>
                    <m:r>
                      <a:rPr lang="en-US" altLang="zh-CN" sz="2000" b="0" i="1" smtClean="0">
                        <a:solidFill>
                          <a:schemeClr val="dk1"/>
                        </a:solidFill>
                        <a:latin typeface="Cambria Math" panose="02040503050406030204" pitchFamily="18" charset="0"/>
                      </a:rPr>
                      <m:t>.</m:t>
                    </m:r>
                    <m:r>
                      <a:rPr lang="en-US" altLang="zh-CN" sz="2000" b="0" i="1" smtClean="0">
                        <a:solidFill>
                          <a:schemeClr val="dk1"/>
                        </a:solidFill>
                        <a:latin typeface="Cambria Math" panose="02040503050406030204" pitchFamily="18" charset="0"/>
                      </a:rPr>
                      <m:t>𝑎𝑙𝑡</m:t>
                    </m:r>
                    <m:r>
                      <a:rPr lang="en-US" altLang="zh-CN" sz="2000" b="0" i="1" smtClean="0">
                        <a:solidFill>
                          <a:schemeClr val="dk1"/>
                        </a:solidFill>
                        <a:latin typeface="Cambria Math" panose="02040503050406030204" pitchFamily="18" charset="0"/>
                      </a:rPr>
                      <m:t> </m:t>
                    </m:r>
                  </m:oMath>
                </a14:m>
                <a:r>
                  <a:rPr lang="en-US" altLang="zh-CN" sz="2000" dirty="0" smtClean="0">
                    <a:solidFill>
                      <a:schemeClr val="dk1"/>
                    </a:solidFill>
                  </a:rPr>
                  <a:t>is the altitude of </a:t>
                </a:r>
                <a:r>
                  <a:rPr lang="en-US" altLang="zh-CN" sz="2000" dirty="0" err="1" smtClean="0">
                    <a:solidFill>
                      <a:schemeClr val="dk1"/>
                    </a:solidFill>
                  </a:rPr>
                  <a:t>ith</a:t>
                </a:r>
                <a:r>
                  <a:rPr lang="en-US" altLang="zh-CN" sz="2000" dirty="0" smtClean="0">
                    <a:solidFill>
                      <a:schemeClr val="dk1"/>
                    </a:solidFill>
                  </a:rPr>
                  <a:t> matched point and </a:t>
                </a:r>
                <a:r>
                  <a:rPr lang="en-US" altLang="zh-CN" sz="2000" dirty="0" err="1" smtClean="0">
                    <a:solidFill>
                      <a:schemeClr val="dk1"/>
                    </a:solidFill>
                  </a:rPr>
                  <a:t>refnode.alt</a:t>
                </a:r>
                <a:r>
                  <a:rPr lang="en-US" altLang="zh-CN" sz="2000" dirty="0" smtClean="0">
                    <a:solidFill>
                      <a:schemeClr val="dk1"/>
                    </a:solidFill>
                  </a:rPr>
                  <a:t> is the altitude of reference node, n is the number of matched point in a link.</a:t>
                </a:r>
              </a:p>
              <a:p>
                <a:pPr lvl="0">
                  <a:buClr>
                    <a:srgbClr val="1186C3"/>
                  </a:buClr>
                  <a:buSzPct val="25000"/>
                </a:pPr>
                <a:endParaRPr lang="en-US" altLang="zh-CN" sz="2000" dirty="0">
                  <a:solidFill>
                    <a:schemeClr val="dk1"/>
                  </a:solidFill>
                </a:endParaRPr>
              </a:p>
              <a:p>
                <a:pPr lvl="0">
                  <a:buClr>
                    <a:srgbClr val="1186C3"/>
                  </a:buClr>
                  <a:buSzPct val="25000"/>
                </a:pPr>
                <a:r>
                  <a:rPr lang="en-US" altLang="zh-CN" sz="2000" dirty="0" smtClean="0">
                    <a:solidFill>
                      <a:schemeClr val="dk1"/>
                    </a:solidFill>
                  </a:rPr>
                  <a:t>Then, we can do the evaluation part by computing the deviation between computed slope and observed slope by subtraction.</a:t>
                </a:r>
              </a:p>
            </p:txBody>
          </p:sp>
        </mc:Choice>
        <mc:Fallback xmlns="">
          <p:sp>
            <p:nvSpPr>
              <p:cNvPr id="2" name="Shape 349"/>
              <p:cNvSpPr txBox="1">
                <a:spLocks noRot="1" noChangeAspect="1" noMove="1" noResize="1" noEditPoints="1" noAdjustHandles="1" noChangeArrowheads="1" noChangeShapeType="1" noTextEdit="1"/>
              </p:cNvSpPr>
              <p:nvPr/>
            </p:nvSpPr>
            <p:spPr>
              <a:xfrm>
                <a:off x="1525664" y="2361062"/>
                <a:ext cx="10156820" cy="2674962"/>
              </a:xfrm>
              <a:prstGeom prst="rect">
                <a:avLst/>
              </a:prstGeom>
              <a:blipFill rotWithShape="0">
                <a:blip r:embed="rId2"/>
                <a:stretch>
                  <a:fillRect l="-600" t="-911" b="-34169"/>
                </a:stretch>
              </a:blipFill>
              <a:ln>
                <a:noFill/>
              </a:ln>
            </p:spPr>
            <p:txBody>
              <a:bodyPr/>
              <a:lstStyle/>
              <a:p>
                <a:r>
                  <a:rPr lang="zh-CN" altLang="en-US">
                    <a:noFill/>
                  </a:rPr>
                  <a:t> </a:t>
                </a:r>
              </a:p>
            </p:txBody>
          </p:sp>
        </mc:Fallback>
      </mc:AlternateContent>
      <p:sp>
        <p:nvSpPr>
          <p:cNvPr id="3" name="Shape 348"/>
          <p:cNvSpPr txBox="1"/>
          <p:nvPr/>
        </p:nvSpPr>
        <p:spPr>
          <a:xfrm>
            <a:off x="1812266" y="524262"/>
            <a:ext cx="9774683" cy="862011"/>
          </a:xfrm>
          <a:prstGeom prst="rect">
            <a:avLst/>
          </a:prstGeom>
          <a:noFill/>
          <a:ln>
            <a:noFill/>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Corbel"/>
              <a:buNone/>
            </a:pPr>
            <a:r>
              <a:rPr lang="en-US" sz="4000" b="1" i="0" u="none" strike="noStrike" cap="none" dirty="0" smtClean="0">
                <a:solidFill>
                  <a:schemeClr val="dk1"/>
                </a:solidFill>
                <a:latin typeface="Corbel"/>
                <a:ea typeface="Corbel"/>
                <a:cs typeface="Corbel"/>
                <a:sym typeface="Corbel"/>
              </a:rPr>
              <a:t>Algorithm Implementation: slope computation and evaluation</a:t>
            </a:r>
            <a:endParaRPr lang="en-US" sz="4000" b="1" i="0" u="none" strike="noStrike" cap="none" dirty="0">
              <a:solidFill>
                <a:schemeClr val="dk1"/>
              </a:solidFill>
              <a:latin typeface="Corbel"/>
              <a:ea typeface="Corbel"/>
              <a:cs typeface="Corbel"/>
              <a:sym typeface="Corbel"/>
            </a:endParaRPr>
          </a:p>
        </p:txBody>
      </p:sp>
    </p:spTree>
    <p:extLst>
      <p:ext uri="{BB962C8B-B14F-4D97-AF65-F5344CB8AC3E}">
        <p14:creationId xmlns:p14="http://schemas.microsoft.com/office/powerpoint/2010/main" val="763814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349"/>
          <p:cNvSpPr txBox="1"/>
          <p:nvPr/>
        </p:nvSpPr>
        <p:spPr>
          <a:xfrm>
            <a:off x="1525664" y="2361062"/>
            <a:ext cx="10156820" cy="1337481"/>
          </a:xfrm>
          <a:prstGeom prst="rect">
            <a:avLst/>
          </a:prstGeom>
          <a:noFill/>
          <a:ln>
            <a:noFill/>
          </a:ln>
        </p:spPr>
        <p:txBody>
          <a:bodyPr lIns="91425" tIns="45700" rIns="91425" bIns="45700" anchor="t" anchorCtr="0">
            <a:noAutofit/>
          </a:bodyPr>
          <a:lstStyle/>
          <a:p>
            <a:pPr lvl="0">
              <a:buClr>
                <a:srgbClr val="1186C3"/>
              </a:buClr>
              <a:buSzPct val="25000"/>
            </a:pPr>
            <a:r>
              <a:rPr lang="en-US" altLang="zh-CN" sz="2000" dirty="0" smtClean="0">
                <a:solidFill>
                  <a:schemeClr val="dk1"/>
                </a:solidFill>
              </a:rPr>
              <a:t>The result is stored in a </a:t>
            </a:r>
            <a:r>
              <a:rPr lang="en-US" altLang="zh-CN" sz="2000" dirty="0" err="1" smtClean="0">
                <a:solidFill>
                  <a:schemeClr val="dk1"/>
                </a:solidFill>
              </a:rPr>
              <a:t>csv</a:t>
            </a:r>
            <a:r>
              <a:rPr lang="en-US" altLang="zh-CN" sz="2000" dirty="0" smtClean="0">
                <a:solidFill>
                  <a:schemeClr val="dk1"/>
                </a:solidFill>
              </a:rPr>
              <a:t> file in the same directory of the program after running the program. The feature in the file is </a:t>
            </a:r>
            <a:r>
              <a:rPr lang="en-US" altLang="zh-CN" sz="2000" dirty="0" err="1" smtClean="0">
                <a:solidFill>
                  <a:schemeClr val="dk1"/>
                </a:solidFill>
              </a:rPr>
              <a:t>linkID</a:t>
            </a:r>
            <a:r>
              <a:rPr lang="en-US" altLang="zh-CN" sz="2000" dirty="0" smtClean="0">
                <a:solidFill>
                  <a:schemeClr val="dk1"/>
                </a:solidFill>
              </a:rPr>
              <a:t>, computed slope, observed slope and deviation.</a:t>
            </a:r>
          </a:p>
          <a:p>
            <a:pPr lvl="0">
              <a:buClr>
                <a:srgbClr val="1186C3"/>
              </a:buClr>
              <a:buSzPct val="25000"/>
            </a:pPr>
            <a:endParaRPr lang="en-US" altLang="zh-CN" sz="2000" dirty="0">
              <a:solidFill>
                <a:schemeClr val="dk1"/>
              </a:solidFill>
            </a:endParaRPr>
          </a:p>
          <a:p>
            <a:pPr lvl="0">
              <a:buClr>
                <a:srgbClr val="1186C3"/>
              </a:buClr>
              <a:buSzPct val="25000"/>
            </a:pPr>
            <a:r>
              <a:rPr lang="en-US" altLang="zh-CN" sz="2000" dirty="0" smtClean="0">
                <a:solidFill>
                  <a:schemeClr val="dk1"/>
                </a:solidFill>
              </a:rPr>
              <a:t>Part of result is showed below:</a:t>
            </a:r>
          </a:p>
        </p:txBody>
      </p:sp>
      <p:sp>
        <p:nvSpPr>
          <p:cNvPr id="3" name="Shape 348"/>
          <p:cNvSpPr txBox="1"/>
          <p:nvPr/>
        </p:nvSpPr>
        <p:spPr>
          <a:xfrm>
            <a:off x="1812266" y="524262"/>
            <a:ext cx="9774683" cy="862011"/>
          </a:xfrm>
          <a:prstGeom prst="rect">
            <a:avLst/>
          </a:prstGeom>
          <a:noFill/>
          <a:ln>
            <a:noFill/>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Corbel"/>
              <a:buNone/>
            </a:pPr>
            <a:r>
              <a:rPr lang="en-US" sz="4000" b="1" i="0" u="none" strike="noStrike" cap="none" dirty="0" smtClean="0">
                <a:solidFill>
                  <a:schemeClr val="dk1"/>
                </a:solidFill>
                <a:latin typeface="Corbel"/>
                <a:ea typeface="Corbel"/>
                <a:cs typeface="Corbel"/>
                <a:sym typeface="Corbel"/>
              </a:rPr>
              <a:t>Algorithm Implementation: slope computation and evaluation</a:t>
            </a:r>
            <a:endParaRPr lang="en-US" sz="4000" b="1" i="0" u="none" strike="noStrike" cap="none" dirty="0">
              <a:solidFill>
                <a:schemeClr val="dk1"/>
              </a:solidFill>
              <a:latin typeface="Corbel"/>
              <a:ea typeface="Corbel"/>
              <a:cs typeface="Corbel"/>
              <a:sym typeface="Corbel"/>
            </a:endParaRPr>
          </a:p>
        </p:txBody>
      </p:sp>
      <p:sp>
        <p:nvSpPr>
          <p:cNvPr id="4" name="Shape 349"/>
          <p:cNvSpPr txBox="1"/>
          <p:nvPr/>
        </p:nvSpPr>
        <p:spPr>
          <a:xfrm>
            <a:off x="1812266" y="1559338"/>
            <a:ext cx="4804010" cy="523219"/>
          </a:xfrm>
          <a:prstGeom prst="rect">
            <a:avLst/>
          </a:prstGeom>
          <a:noFill/>
          <a:ln>
            <a:noFill/>
          </a:ln>
        </p:spPr>
        <p:txBody>
          <a:bodyPr lIns="91425" tIns="45700" rIns="91425" bIns="45700" anchor="t" anchorCtr="0">
            <a:noAutofit/>
          </a:bodyPr>
          <a:lstStyle/>
          <a:p>
            <a:pPr lvl="0">
              <a:buClr>
                <a:srgbClr val="1186C3"/>
              </a:buClr>
              <a:buSzPct val="25000"/>
            </a:pPr>
            <a:r>
              <a:rPr lang="en-US" sz="2800" dirty="0" smtClean="0">
                <a:solidFill>
                  <a:schemeClr val="dk1"/>
                </a:solidFill>
              </a:rPr>
              <a:t>Result:</a:t>
            </a:r>
            <a:endParaRPr lang="en-US" sz="2800" dirty="0">
              <a:solidFill>
                <a:schemeClr val="dk1"/>
              </a:solidFill>
            </a:endParaRPr>
          </a:p>
        </p:txBody>
      </p:sp>
      <p:pic>
        <p:nvPicPr>
          <p:cNvPr id="5" name="图片 4"/>
          <p:cNvPicPr>
            <a:picLocks noChangeAspect="1"/>
          </p:cNvPicPr>
          <p:nvPr/>
        </p:nvPicPr>
        <p:blipFill>
          <a:blip r:embed="rId2"/>
          <a:stretch>
            <a:fillRect/>
          </a:stretch>
        </p:blipFill>
        <p:spPr>
          <a:xfrm>
            <a:off x="2546445" y="3807725"/>
            <a:ext cx="7056051" cy="2034305"/>
          </a:xfrm>
          <a:prstGeom prst="rect">
            <a:avLst/>
          </a:prstGeom>
        </p:spPr>
      </p:pic>
      <p:sp>
        <p:nvSpPr>
          <p:cNvPr id="6" name="Shape 349"/>
          <p:cNvSpPr txBox="1"/>
          <p:nvPr/>
        </p:nvSpPr>
        <p:spPr>
          <a:xfrm>
            <a:off x="2955426" y="5924705"/>
            <a:ext cx="6879082" cy="518615"/>
          </a:xfrm>
          <a:prstGeom prst="rect">
            <a:avLst/>
          </a:prstGeom>
          <a:noFill/>
          <a:ln>
            <a:noFill/>
          </a:ln>
        </p:spPr>
        <p:txBody>
          <a:bodyPr lIns="91425" tIns="45700" rIns="91425" bIns="45700" anchor="t" anchorCtr="0">
            <a:noAutofit/>
          </a:bodyPr>
          <a:lstStyle/>
          <a:p>
            <a:pPr lvl="0">
              <a:buClr>
                <a:srgbClr val="1186C3"/>
              </a:buClr>
              <a:buSzPct val="25000"/>
            </a:pPr>
            <a:r>
              <a:rPr lang="en-US" altLang="zh-CN" sz="2000" dirty="0" smtClean="0">
                <a:solidFill>
                  <a:schemeClr val="dk1"/>
                </a:solidFill>
              </a:rPr>
              <a:t>Example of result of slope computation and evaluation</a:t>
            </a:r>
          </a:p>
        </p:txBody>
      </p:sp>
    </p:spTree>
    <p:extLst>
      <p:ext uri="{BB962C8B-B14F-4D97-AF65-F5344CB8AC3E}">
        <p14:creationId xmlns:p14="http://schemas.microsoft.com/office/powerpoint/2010/main" val="873138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348"/>
          <p:cNvSpPr txBox="1"/>
          <p:nvPr/>
        </p:nvSpPr>
        <p:spPr>
          <a:xfrm>
            <a:off x="1812266" y="524262"/>
            <a:ext cx="8912225" cy="862011"/>
          </a:xfrm>
          <a:prstGeom prst="rect">
            <a:avLst/>
          </a:prstGeom>
          <a:noFill/>
          <a:ln>
            <a:noFill/>
          </a:ln>
        </p:spPr>
        <p:txBody>
          <a:bodyPr lIns="91425" tIns="45700" rIns="91425" bIns="45700" anchor="ctr" anchorCtr="0">
            <a:noAutofit/>
          </a:bodyPr>
          <a:lstStyle/>
          <a:p>
            <a:pPr lvl="0" algn="ctr">
              <a:buClr>
                <a:schemeClr val="dk1"/>
              </a:buClr>
              <a:buSzPct val="25000"/>
            </a:pPr>
            <a:r>
              <a:rPr lang="en-US" altLang="zh-CN" sz="4000" b="1" dirty="0" smtClean="0">
                <a:solidFill>
                  <a:schemeClr val="dk1"/>
                </a:solidFill>
                <a:latin typeface="Corbel"/>
                <a:ea typeface="Corbel"/>
                <a:cs typeface="Corbel"/>
                <a:sym typeface="Corbel"/>
              </a:rPr>
              <a:t>Conclusion and Findings</a:t>
            </a:r>
            <a:endParaRPr lang="en-US" altLang="zh-CN" sz="4000" b="1" dirty="0">
              <a:solidFill>
                <a:schemeClr val="dk1"/>
              </a:solidFill>
              <a:latin typeface="Corbel"/>
              <a:ea typeface="Corbel"/>
              <a:cs typeface="Corbel"/>
              <a:sym typeface="Corbel"/>
            </a:endParaRPr>
          </a:p>
        </p:txBody>
      </p:sp>
      <p:sp>
        <p:nvSpPr>
          <p:cNvPr id="5" name="Shape 349"/>
          <p:cNvSpPr txBox="1"/>
          <p:nvPr/>
        </p:nvSpPr>
        <p:spPr>
          <a:xfrm>
            <a:off x="1812266" y="2582919"/>
            <a:ext cx="9706445" cy="2070967"/>
          </a:xfrm>
          <a:prstGeom prst="rect">
            <a:avLst/>
          </a:prstGeom>
          <a:noFill/>
          <a:ln>
            <a:noFill/>
          </a:ln>
        </p:spPr>
        <p:txBody>
          <a:bodyPr lIns="91425" tIns="45700" rIns="91425" bIns="45700" anchor="t" anchorCtr="0">
            <a:noAutofit/>
          </a:bodyPr>
          <a:lstStyle/>
          <a:p>
            <a:pPr lvl="0">
              <a:buClr>
                <a:srgbClr val="1186C3"/>
              </a:buClr>
              <a:buSzPct val="25000"/>
            </a:pPr>
            <a:r>
              <a:rPr lang="en-US" sz="2800" dirty="0" smtClean="0">
                <a:solidFill>
                  <a:schemeClr val="dk1"/>
                </a:solidFill>
              </a:rPr>
              <a:t>The ST Matching algorithm has good performance in map-matching, however, the algorithm is slow when dealing with huge amount of data since the time complexity is </a:t>
            </a:r>
            <a:r>
              <a:rPr lang="zh-CN" altLang="en-US" sz="2800" dirty="0" smtClean="0"/>
              <a:t>𝑂</a:t>
            </a:r>
            <a:r>
              <a:rPr lang="en-US" altLang="zh-CN" sz="2800" dirty="0"/>
              <a:t>(</a:t>
            </a:r>
            <a:r>
              <a:rPr lang="zh-CN" altLang="en-US" sz="2800" dirty="0"/>
              <a:t>𝑛𝑘</a:t>
            </a:r>
            <a:r>
              <a:rPr lang="en-US" altLang="zh-CN" sz="2800" baseline="30000" dirty="0"/>
              <a:t>2</a:t>
            </a:r>
            <a:r>
              <a:rPr lang="zh-CN" altLang="en-US" sz="2800" dirty="0"/>
              <a:t>𝑚 </a:t>
            </a:r>
            <a:r>
              <a:rPr lang="en-US" altLang="zh-CN" sz="2800" dirty="0"/>
              <a:t>log </a:t>
            </a:r>
            <a:r>
              <a:rPr lang="zh-CN" altLang="en-US" sz="2800" dirty="0"/>
              <a:t>𝑚 </a:t>
            </a:r>
            <a:r>
              <a:rPr lang="en-US" altLang="zh-CN" sz="2800" dirty="0"/>
              <a:t>+ </a:t>
            </a:r>
            <a:r>
              <a:rPr lang="zh-CN" altLang="en-US" sz="2800" dirty="0"/>
              <a:t>𝑛𝑘</a:t>
            </a:r>
            <a:r>
              <a:rPr lang="en-US" altLang="zh-CN" sz="2800" baseline="30000" dirty="0"/>
              <a:t>2</a:t>
            </a:r>
            <a:r>
              <a:rPr lang="en-US" altLang="zh-CN" sz="2800" dirty="0" smtClean="0"/>
              <a:t>).</a:t>
            </a:r>
          </a:p>
          <a:p>
            <a:pPr lvl="0">
              <a:buClr>
                <a:srgbClr val="1186C3"/>
              </a:buClr>
              <a:buSzPct val="25000"/>
            </a:pPr>
            <a:endParaRPr lang="en-US" altLang="zh-CN" sz="2800" dirty="0" smtClean="0"/>
          </a:p>
          <a:p>
            <a:pPr lvl="0">
              <a:buClr>
                <a:srgbClr val="1186C3"/>
              </a:buClr>
              <a:buSzPct val="25000"/>
            </a:pPr>
            <a:r>
              <a:rPr lang="en-US" altLang="zh-CN" sz="2800" dirty="0" smtClean="0"/>
              <a:t>We may accelerate the processing speed by using distributed system </a:t>
            </a:r>
            <a:endParaRPr lang="en-US" sz="2800" dirty="0">
              <a:solidFill>
                <a:schemeClr val="dk1"/>
              </a:solidFill>
            </a:endParaRPr>
          </a:p>
        </p:txBody>
      </p:sp>
    </p:spTree>
    <p:extLst>
      <p:ext uri="{BB962C8B-B14F-4D97-AF65-F5344CB8AC3E}">
        <p14:creationId xmlns:p14="http://schemas.microsoft.com/office/powerpoint/2010/main" val="130717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348"/>
          <p:cNvSpPr txBox="1"/>
          <p:nvPr/>
        </p:nvSpPr>
        <p:spPr>
          <a:xfrm>
            <a:off x="1812266" y="524262"/>
            <a:ext cx="8912225" cy="862011"/>
          </a:xfrm>
          <a:prstGeom prst="rect">
            <a:avLst/>
          </a:prstGeom>
          <a:noFill/>
          <a:ln>
            <a:noFill/>
          </a:ln>
        </p:spPr>
        <p:txBody>
          <a:bodyPr lIns="91425" tIns="45700" rIns="91425" bIns="45700" anchor="ctr" anchorCtr="0">
            <a:noAutofit/>
          </a:bodyPr>
          <a:lstStyle/>
          <a:p>
            <a:pPr lvl="0" algn="ctr">
              <a:buClr>
                <a:schemeClr val="dk1"/>
              </a:buClr>
              <a:buSzPct val="25000"/>
            </a:pPr>
            <a:r>
              <a:rPr lang="en-US" altLang="zh-CN" sz="4000" b="1" dirty="0" smtClean="0">
                <a:solidFill>
                  <a:schemeClr val="dk1"/>
                </a:solidFill>
                <a:latin typeface="Corbel"/>
                <a:ea typeface="Corbel"/>
                <a:cs typeface="Corbel"/>
                <a:sym typeface="Corbel"/>
              </a:rPr>
              <a:t>Reference</a:t>
            </a:r>
            <a:endParaRPr lang="en-US" altLang="zh-CN" sz="4000" b="1" dirty="0">
              <a:solidFill>
                <a:schemeClr val="dk1"/>
              </a:solidFill>
              <a:latin typeface="Corbel"/>
              <a:ea typeface="Corbel"/>
              <a:cs typeface="Corbel"/>
              <a:sym typeface="Corbel"/>
            </a:endParaRPr>
          </a:p>
        </p:txBody>
      </p:sp>
      <p:sp>
        <p:nvSpPr>
          <p:cNvPr id="5" name="Shape 349"/>
          <p:cNvSpPr txBox="1"/>
          <p:nvPr/>
        </p:nvSpPr>
        <p:spPr>
          <a:xfrm>
            <a:off x="1812266" y="2582919"/>
            <a:ext cx="9706445" cy="2070967"/>
          </a:xfrm>
          <a:prstGeom prst="rect">
            <a:avLst/>
          </a:prstGeom>
          <a:noFill/>
          <a:ln>
            <a:noFill/>
          </a:ln>
        </p:spPr>
        <p:txBody>
          <a:bodyPr lIns="91425" tIns="45700" rIns="91425" bIns="45700" anchor="t" anchorCtr="0">
            <a:noAutofit/>
          </a:bodyPr>
          <a:lstStyle/>
          <a:p>
            <a:pPr lvl="0">
              <a:buClr>
                <a:srgbClr val="1186C3"/>
              </a:buClr>
              <a:buSzPct val="25000"/>
            </a:pPr>
            <a:r>
              <a:rPr lang="en-US" sz="2000" dirty="0" smtClean="0">
                <a:solidFill>
                  <a:schemeClr val="dk1"/>
                </a:solidFill>
              </a:rPr>
              <a:t>1. Yin Lou, </a:t>
            </a:r>
            <a:r>
              <a:rPr lang="en-US" sz="2000" dirty="0" err="1" smtClean="0">
                <a:solidFill>
                  <a:schemeClr val="dk1"/>
                </a:solidFill>
              </a:rPr>
              <a:t>Chengyang</a:t>
            </a:r>
            <a:r>
              <a:rPr lang="en-US" sz="2000" dirty="0" smtClean="0">
                <a:solidFill>
                  <a:schemeClr val="dk1"/>
                </a:solidFill>
              </a:rPr>
              <a:t> Zhang, Yu </a:t>
            </a:r>
            <a:r>
              <a:rPr lang="en-US" sz="2000" dirty="0" err="1" smtClean="0">
                <a:solidFill>
                  <a:schemeClr val="dk1"/>
                </a:solidFill>
              </a:rPr>
              <a:t>Zheng</a:t>
            </a:r>
            <a:r>
              <a:rPr lang="en-US" sz="2000" dirty="0" smtClean="0">
                <a:solidFill>
                  <a:schemeClr val="dk1"/>
                </a:solidFill>
              </a:rPr>
              <a:t>, Xing </a:t>
            </a:r>
            <a:r>
              <a:rPr lang="en-US" sz="2000" dirty="0" err="1" smtClean="0">
                <a:solidFill>
                  <a:schemeClr val="dk1"/>
                </a:solidFill>
              </a:rPr>
              <a:t>Xie</a:t>
            </a:r>
            <a:r>
              <a:rPr lang="en-US" sz="2000" dirty="0" smtClean="0">
                <a:solidFill>
                  <a:schemeClr val="dk1"/>
                </a:solidFill>
              </a:rPr>
              <a:t>, Wei Wang, and Yan Huang, Map-Matching </a:t>
            </a:r>
            <a:r>
              <a:rPr lang="en-US" sz="2000" dirty="0">
                <a:solidFill>
                  <a:schemeClr val="dk1"/>
                </a:solidFill>
              </a:rPr>
              <a:t>for Low-Sampling-Rate GPS Trajectories, </a:t>
            </a:r>
            <a:r>
              <a:rPr lang="en-US" sz="2000" dirty="0" err="1">
                <a:solidFill>
                  <a:schemeClr val="dk1"/>
                </a:solidFill>
              </a:rPr>
              <a:t>Acm</a:t>
            </a:r>
            <a:r>
              <a:rPr lang="en-US" sz="2000" dirty="0">
                <a:solidFill>
                  <a:schemeClr val="dk1"/>
                </a:solidFill>
              </a:rPr>
              <a:t> </a:t>
            </a:r>
            <a:r>
              <a:rPr lang="en-US" sz="2000" dirty="0" err="1">
                <a:solidFill>
                  <a:schemeClr val="dk1"/>
                </a:solidFill>
              </a:rPr>
              <a:t>Sigspatial</a:t>
            </a:r>
            <a:r>
              <a:rPr lang="en-US" sz="2000" dirty="0">
                <a:solidFill>
                  <a:schemeClr val="dk1"/>
                </a:solidFill>
              </a:rPr>
              <a:t> International Symposium on Advances in Geographic Information Systems, 2009 :352-361</a:t>
            </a:r>
          </a:p>
        </p:txBody>
      </p:sp>
    </p:spTree>
    <p:extLst>
      <p:ext uri="{BB962C8B-B14F-4D97-AF65-F5344CB8AC3E}">
        <p14:creationId xmlns:p14="http://schemas.microsoft.com/office/powerpoint/2010/main" val="1836073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Shape 286"/>
          <p:cNvSpPr txBox="1">
            <a:spLocks noGrp="1"/>
          </p:cNvSpPr>
          <p:nvPr>
            <p:ph type="title"/>
          </p:nvPr>
        </p:nvSpPr>
        <p:spPr>
          <a:xfrm>
            <a:off x="-15875" y="625475"/>
            <a:ext cx="8229600" cy="935038"/>
          </a:xfrm>
          <a:prstGeom prst="rect">
            <a:avLst/>
          </a:prstGeom>
          <a:noFill/>
          <a:ln>
            <a:noFill/>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Times New Roman"/>
              <a:buNone/>
            </a:pPr>
            <a:r>
              <a:rPr lang="en-US" sz="2400" b="1" i="0" u="none" strike="noStrike" cap="none">
                <a:solidFill>
                  <a:schemeClr val="dk1"/>
                </a:solidFill>
                <a:latin typeface="Times New Roman"/>
                <a:ea typeface="Times New Roman"/>
                <a:cs typeface="Times New Roman"/>
                <a:sym typeface="Times New Roman"/>
              </a:rPr>
              <a:t>Outlines</a:t>
            </a:r>
            <a:r>
              <a:rPr lang="en-US" sz="3200" b="1" i="0" u="none" strike="noStrike" cap="none">
                <a:solidFill>
                  <a:schemeClr val="dk1"/>
                </a:solidFill>
                <a:latin typeface="Times New Roman"/>
                <a:ea typeface="Times New Roman"/>
                <a:cs typeface="Times New Roman"/>
                <a:sym typeface="Times New Roman"/>
              </a:rPr>
              <a:t> :</a:t>
            </a:r>
          </a:p>
        </p:txBody>
      </p:sp>
      <p:grpSp>
        <p:nvGrpSpPr>
          <p:cNvPr id="287" name="Shape 287"/>
          <p:cNvGrpSpPr/>
          <p:nvPr/>
        </p:nvGrpSpPr>
        <p:grpSpPr>
          <a:xfrm>
            <a:off x="2020022" y="1250949"/>
            <a:ext cx="8972458" cy="4837905"/>
            <a:chOff x="-1473" y="881"/>
            <a:chExt cx="6207" cy="3047"/>
          </a:xfrm>
        </p:grpSpPr>
        <p:sp>
          <p:nvSpPr>
            <p:cNvPr id="288" name="Shape 288"/>
            <p:cNvSpPr/>
            <p:nvPr/>
          </p:nvSpPr>
          <p:spPr>
            <a:xfrm rot="5400000">
              <a:off x="-1491" y="907"/>
              <a:ext cx="3039" cy="3004"/>
            </a:xfrm>
            <a:custGeom>
              <a:avLst/>
              <a:gdLst/>
              <a:ahLst/>
              <a:cxnLst/>
              <a:rect l="0" t="0" r="0" b="0"/>
              <a:pathLst>
                <a:path w="120000" h="120000" extrusionOk="0">
                  <a:moveTo>
                    <a:pt x="1794" y="59116"/>
                  </a:moveTo>
                  <a:cubicBezTo>
                    <a:pt x="2277" y="27311"/>
                    <a:pt x="28194" y="1783"/>
                    <a:pt x="60000" y="1788"/>
                  </a:cubicBezTo>
                  <a:cubicBezTo>
                    <a:pt x="91800" y="1788"/>
                    <a:pt x="117716" y="27311"/>
                    <a:pt x="118200" y="59116"/>
                  </a:cubicBezTo>
                  <a:lnTo>
                    <a:pt x="119988" y="59088"/>
                  </a:lnTo>
                  <a:cubicBezTo>
                    <a:pt x="119494" y="26311"/>
                    <a:pt x="92777" y="-5"/>
                    <a:pt x="59994" y="0"/>
                  </a:cubicBezTo>
                  <a:cubicBezTo>
                    <a:pt x="27216" y="0"/>
                    <a:pt x="500" y="26311"/>
                    <a:pt x="5" y="59088"/>
                  </a:cubicBezTo>
                  <a:close/>
                </a:path>
              </a:pathLst>
            </a:custGeom>
            <a:gradFill>
              <a:gsLst>
                <a:gs pos="0">
                  <a:srgbClr val="F0F0F0"/>
                </a:gs>
                <a:gs pos="50000">
                  <a:schemeClr val="lt2"/>
                </a:gs>
                <a:gs pos="100000">
                  <a:srgbClr val="F0F0F0"/>
                </a:gs>
              </a:gsLst>
              <a:lin ang="0" scaled="0"/>
            </a:gra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289" name="Shape 289"/>
            <p:cNvSpPr txBox="1"/>
            <p:nvPr/>
          </p:nvSpPr>
          <p:spPr>
            <a:xfrm>
              <a:off x="-1456" y="881"/>
              <a:ext cx="3004" cy="3039"/>
            </a:xfrm>
            <a:prstGeom prst="rect">
              <a:avLst/>
            </a:prstGeom>
            <a:noFill/>
            <a:ln>
              <a:noFill/>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Font typeface="Corbel"/>
                <a:buNone/>
              </a:pPr>
              <a:endParaRPr sz="1800" b="0" i="0" u="none" strike="noStrike" cap="none">
                <a:solidFill>
                  <a:srgbClr val="000000"/>
                </a:solidFill>
                <a:latin typeface="Arial"/>
                <a:ea typeface="Arial"/>
                <a:cs typeface="Arial"/>
                <a:sym typeface="Arial"/>
              </a:endParaRPr>
            </a:p>
          </p:txBody>
        </p:sp>
        <p:sp>
          <p:nvSpPr>
            <p:cNvPr id="290" name="Shape 290"/>
            <p:cNvSpPr/>
            <p:nvPr/>
          </p:nvSpPr>
          <p:spPr>
            <a:xfrm rot="5400000" flipH="1">
              <a:off x="-1234" y="1147"/>
              <a:ext cx="2540" cy="2473"/>
            </a:xfrm>
            <a:custGeom>
              <a:avLst/>
              <a:gdLst/>
              <a:ahLst/>
              <a:cxnLst/>
              <a:rect l="0" t="0" r="0" b="0"/>
              <a:pathLst>
                <a:path w="120000" h="120000" extrusionOk="0">
                  <a:moveTo>
                    <a:pt x="59688" y="60000"/>
                  </a:moveTo>
                  <a:cubicBezTo>
                    <a:pt x="59688" y="59827"/>
                    <a:pt x="59827" y="59688"/>
                    <a:pt x="60000" y="59688"/>
                  </a:cubicBezTo>
                  <a:cubicBezTo>
                    <a:pt x="60166" y="59683"/>
                    <a:pt x="60305" y="59827"/>
                    <a:pt x="60311" y="59994"/>
                  </a:cubicBezTo>
                  <a:lnTo>
                    <a:pt x="120000" y="60000"/>
                  </a:lnTo>
                  <a:cubicBezTo>
                    <a:pt x="120000" y="26861"/>
                    <a:pt x="93133" y="0"/>
                    <a:pt x="60000" y="0"/>
                  </a:cubicBezTo>
                  <a:cubicBezTo>
                    <a:pt x="26861" y="0"/>
                    <a:pt x="0" y="26861"/>
                    <a:pt x="0" y="60000"/>
                  </a:cubicBezTo>
                  <a:lnTo>
                    <a:pt x="59688" y="60000"/>
                  </a:lnTo>
                  <a:close/>
                </a:path>
              </a:pathLst>
            </a:custGeom>
            <a:gradFill>
              <a:gsLst>
                <a:gs pos="0">
                  <a:srgbClr val="CDD0D1">
                    <a:alpha val="40392"/>
                  </a:srgbClr>
                </a:gs>
                <a:gs pos="100000">
                  <a:srgbClr val="FFFFFF"/>
                </a:gs>
              </a:gsLst>
              <a:lin ang="5400000" scaled="0"/>
            </a:gra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291" name="Shape 291"/>
            <p:cNvSpPr txBox="1"/>
            <p:nvPr/>
          </p:nvSpPr>
          <p:spPr>
            <a:xfrm flipH="1">
              <a:off x="-1191" y="1092"/>
              <a:ext cx="2473" cy="2540"/>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dk1"/>
                </a:buClr>
                <a:buFont typeface="Corbel"/>
                <a:buNone/>
              </a:pPr>
              <a:endParaRPr sz="1800" b="0" i="0" u="none" strike="noStrike" cap="none">
                <a:solidFill>
                  <a:srgbClr val="000000"/>
                </a:solidFill>
                <a:latin typeface="Century Gothic"/>
                <a:ea typeface="Century Gothic"/>
                <a:cs typeface="Century Gothic"/>
                <a:sym typeface="Century Gothic"/>
              </a:endParaRPr>
            </a:p>
          </p:txBody>
        </p:sp>
        <p:sp>
          <p:nvSpPr>
            <p:cNvPr id="292" name="Shape 292"/>
            <p:cNvSpPr/>
            <p:nvPr/>
          </p:nvSpPr>
          <p:spPr>
            <a:xfrm>
              <a:off x="1218" y="930"/>
              <a:ext cx="3501" cy="318"/>
            </a:xfrm>
            <a:prstGeom prst="roundRect">
              <a:avLst>
                <a:gd name="adj" fmla="val 50000"/>
              </a:avLst>
            </a:prstGeom>
            <a:noFill/>
            <a:ln w="28575" cap="flat" cmpd="sng">
              <a:solidFill>
                <a:schemeClr val="lt2"/>
              </a:solidFill>
              <a:prstDash val="solid"/>
              <a:round/>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Clr>
                  <a:schemeClr val="dk1"/>
                </a:buClr>
                <a:buSzPct val="25000"/>
                <a:buFont typeface="Arial"/>
                <a:buNone/>
              </a:pPr>
              <a:r>
                <a:rPr lang="en-US" sz="1800" b="1" i="0" u="none" strike="noStrike" cap="none" dirty="0">
                  <a:solidFill>
                    <a:schemeClr val="dk1"/>
                  </a:solidFill>
                  <a:latin typeface="Arial"/>
                  <a:ea typeface="Arial"/>
                  <a:cs typeface="Arial"/>
                  <a:sym typeface="Arial"/>
                </a:rPr>
                <a:t>Background and </a:t>
              </a:r>
              <a:r>
                <a:rPr lang="en-US" sz="1800" b="1" dirty="0" smtClean="0">
                  <a:solidFill>
                    <a:schemeClr val="dk1"/>
                  </a:solidFill>
                </a:rPr>
                <a:t>Introduction</a:t>
              </a:r>
              <a:endParaRPr lang="en-US" sz="1800" b="1" i="0" u="none" strike="noStrike" cap="none" dirty="0">
                <a:solidFill>
                  <a:srgbClr val="3F762A"/>
                </a:solidFill>
                <a:latin typeface="Arial"/>
                <a:ea typeface="Arial"/>
                <a:cs typeface="Arial"/>
                <a:sym typeface="Arial"/>
              </a:endParaRPr>
            </a:p>
          </p:txBody>
        </p:sp>
        <p:sp>
          <p:nvSpPr>
            <p:cNvPr id="293" name="Shape 293"/>
            <p:cNvSpPr/>
            <p:nvPr/>
          </p:nvSpPr>
          <p:spPr>
            <a:xfrm>
              <a:off x="1688" y="1493"/>
              <a:ext cx="3046" cy="318"/>
            </a:xfrm>
            <a:prstGeom prst="roundRect">
              <a:avLst>
                <a:gd name="adj" fmla="val 50000"/>
              </a:avLst>
            </a:prstGeom>
            <a:noFill/>
            <a:ln w="28575" cap="flat" cmpd="sng">
              <a:solidFill>
                <a:schemeClr val="lt2"/>
              </a:solidFill>
              <a:prstDash val="solid"/>
              <a:round/>
              <a:headEnd type="none" w="med" len="med"/>
              <a:tailEnd type="none" w="med" len="med"/>
            </a:ln>
          </p:spPr>
          <p:txBody>
            <a:bodyPr lIns="91425" tIns="45700" rIns="91425" bIns="45700" anchor="ctr" anchorCtr="0">
              <a:noAutofit/>
            </a:bodyPr>
            <a:lstStyle/>
            <a:p>
              <a:pPr lvl="0">
                <a:buClr>
                  <a:srgbClr val="000000"/>
                </a:buClr>
                <a:buSzPct val="25000"/>
              </a:pPr>
              <a:r>
                <a:rPr lang="en-US" altLang="zh-CN" sz="1800" b="1" dirty="0" smtClean="0"/>
                <a:t>Problem Analysis</a:t>
              </a:r>
              <a:endParaRPr lang="en-US" altLang="zh-CN" sz="1800" b="1" dirty="0">
                <a:solidFill>
                  <a:srgbClr val="3F762A"/>
                </a:solidFill>
              </a:endParaRPr>
            </a:p>
          </p:txBody>
        </p:sp>
        <p:sp>
          <p:nvSpPr>
            <p:cNvPr id="294" name="Shape 294"/>
            <p:cNvSpPr/>
            <p:nvPr/>
          </p:nvSpPr>
          <p:spPr>
            <a:xfrm>
              <a:off x="1717" y="2578"/>
              <a:ext cx="3016" cy="353"/>
            </a:xfrm>
            <a:prstGeom prst="roundRect">
              <a:avLst>
                <a:gd name="adj" fmla="val 50000"/>
              </a:avLst>
            </a:prstGeom>
            <a:noFill/>
            <a:ln w="28575" cap="flat" cmpd="sng">
              <a:solidFill>
                <a:schemeClr val="lt2"/>
              </a:solidFill>
              <a:prstDash val="solid"/>
              <a:round/>
              <a:headEnd type="none" w="med" len="med"/>
              <a:tailEnd type="none" w="med" len="med"/>
            </a:ln>
          </p:spPr>
          <p:txBody>
            <a:bodyPr lIns="91425" tIns="45700" rIns="91425" bIns="45700" anchor="ctr" anchorCtr="0">
              <a:noAutofit/>
            </a:bodyPr>
            <a:lstStyle/>
            <a:p>
              <a:pPr lvl="0">
                <a:buClr>
                  <a:srgbClr val="000000"/>
                </a:buClr>
                <a:buSzPct val="25000"/>
              </a:pPr>
              <a:r>
                <a:rPr lang="en-US" altLang="zh-CN" sz="1800" b="1" dirty="0"/>
                <a:t>Algorithm Implementation</a:t>
              </a:r>
            </a:p>
          </p:txBody>
        </p:sp>
        <p:sp>
          <p:nvSpPr>
            <p:cNvPr id="295" name="Shape 295"/>
            <p:cNvSpPr/>
            <p:nvPr/>
          </p:nvSpPr>
          <p:spPr>
            <a:xfrm>
              <a:off x="1787" y="2036"/>
              <a:ext cx="2946" cy="318"/>
            </a:xfrm>
            <a:prstGeom prst="roundRect">
              <a:avLst>
                <a:gd name="adj" fmla="val 50000"/>
              </a:avLst>
            </a:prstGeom>
            <a:noFill/>
            <a:ln w="28575" cap="flat" cmpd="sng">
              <a:solidFill>
                <a:schemeClr val="lt2"/>
              </a:solidFill>
              <a:prstDash val="solid"/>
              <a:round/>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SzPct val="25000"/>
                <a:buFont typeface="Arial"/>
                <a:buNone/>
              </a:pPr>
              <a:endParaRPr lang="en-US" sz="1800" b="1" i="0" u="none" strike="noStrike" cap="none" dirty="0">
                <a:solidFill>
                  <a:srgbClr val="3F762A"/>
                </a:solidFill>
                <a:latin typeface="Arial"/>
                <a:ea typeface="Arial"/>
                <a:cs typeface="Arial"/>
                <a:sym typeface="Arial"/>
              </a:endParaRPr>
            </a:p>
          </p:txBody>
        </p:sp>
      </p:grpSp>
      <p:grpSp>
        <p:nvGrpSpPr>
          <p:cNvPr id="296" name="Shape 296"/>
          <p:cNvGrpSpPr/>
          <p:nvPr/>
        </p:nvGrpSpPr>
        <p:grpSpPr>
          <a:xfrm>
            <a:off x="4822825" y="1319213"/>
            <a:ext cx="912813" cy="638174"/>
            <a:chOff x="2915541" y="383856"/>
            <a:chExt cx="912813" cy="638174"/>
          </a:xfrm>
        </p:grpSpPr>
        <p:sp>
          <p:nvSpPr>
            <p:cNvPr id="297" name="Shape 297">
              <a:hlinkClick r:id="rId3"/>
            </p:cNvPr>
            <p:cNvSpPr/>
            <p:nvPr/>
          </p:nvSpPr>
          <p:spPr>
            <a:xfrm>
              <a:off x="2915541" y="383856"/>
              <a:ext cx="912813" cy="638174"/>
            </a:xfrm>
            <a:prstGeom prst="rightArrow">
              <a:avLst>
                <a:gd name="adj1" fmla="val 50000"/>
                <a:gd name="adj2" fmla="val 50000"/>
              </a:avLst>
            </a:prstGeom>
            <a:solidFill>
              <a:schemeClr val="accent1"/>
            </a:solidFill>
            <a:ln w="15875" cap="rnd" cmpd="sng">
              <a:solidFill>
                <a:srgbClr val="237DAC"/>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lt1"/>
                </a:buClr>
                <a:buFont typeface="Corbel"/>
                <a:buNone/>
              </a:pPr>
              <a:endParaRPr sz="1800" b="0" i="0" u="none" strike="noStrike" cap="none">
                <a:solidFill>
                  <a:srgbClr val="FFFFFF"/>
                </a:solidFill>
                <a:latin typeface="Century Gothic"/>
                <a:ea typeface="Century Gothic"/>
                <a:cs typeface="Century Gothic"/>
                <a:sym typeface="Century Gothic"/>
              </a:endParaRPr>
            </a:p>
          </p:txBody>
        </p:sp>
        <p:sp>
          <p:nvSpPr>
            <p:cNvPr id="298" name="Shape 298"/>
            <p:cNvSpPr txBox="1"/>
            <p:nvPr/>
          </p:nvSpPr>
          <p:spPr>
            <a:xfrm>
              <a:off x="3185616" y="476672"/>
              <a:ext cx="522288" cy="396873"/>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Times New Roman"/>
                <a:buNone/>
              </a:pPr>
              <a:r>
                <a:rPr lang="en-US" sz="2000" b="1" i="0" u="none" strike="noStrike" cap="none">
                  <a:solidFill>
                    <a:srgbClr val="000000"/>
                  </a:solidFill>
                  <a:latin typeface="Times New Roman"/>
                  <a:ea typeface="Times New Roman"/>
                  <a:cs typeface="Times New Roman"/>
                  <a:sym typeface="Times New Roman"/>
                </a:rPr>
                <a:t>1.</a:t>
              </a:r>
            </a:p>
          </p:txBody>
        </p:sp>
      </p:grpSp>
      <p:grpSp>
        <p:nvGrpSpPr>
          <p:cNvPr id="299" name="Shape 299"/>
          <p:cNvGrpSpPr/>
          <p:nvPr/>
        </p:nvGrpSpPr>
        <p:grpSpPr>
          <a:xfrm>
            <a:off x="5516563" y="2128838"/>
            <a:ext cx="912812" cy="638174"/>
            <a:chOff x="2915541" y="383856"/>
            <a:chExt cx="912813" cy="638174"/>
          </a:xfrm>
        </p:grpSpPr>
        <p:sp>
          <p:nvSpPr>
            <p:cNvPr id="300" name="Shape 300"/>
            <p:cNvSpPr/>
            <p:nvPr/>
          </p:nvSpPr>
          <p:spPr>
            <a:xfrm>
              <a:off x="2915541" y="383856"/>
              <a:ext cx="912813" cy="638174"/>
            </a:xfrm>
            <a:prstGeom prst="rightArrow">
              <a:avLst>
                <a:gd name="adj1" fmla="val 50000"/>
                <a:gd name="adj2" fmla="val 50000"/>
              </a:avLst>
            </a:prstGeom>
            <a:solidFill>
              <a:schemeClr val="accent1"/>
            </a:solidFill>
            <a:ln w="15875" cap="rnd" cmpd="sng">
              <a:solidFill>
                <a:srgbClr val="237DAC"/>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lt1"/>
                </a:buClr>
                <a:buFont typeface="Corbel"/>
                <a:buNone/>
              </a:pPr>
              <a:endParaRPr sz="1800" b="0" i="0" u="none" strike="noStrike" cap="none">
                <a:solidFill>
                  <a:srgbClr val="FFFFFF"/>
                </a:solidFill>
                <a:latin typeface="Century Gothic"/>
                <a:ea typeface="Century Gothic"/>
                <a:cs typeface="Century Gothic"/>
                <a:sym typeface="Century Gothic"/>
              </a:endParaRPr>
            </a:p>
          </p:txBody>
        </p:sp>
        <p:sp>
          <p:nvSpPr>
            <p:cNvPr id="301" name="Shape 301">
              <a:hlinkClick r:id="rId4"/>
            </p:cNvPr>
            <p:cNvSpPr txBox="1"/>
            <p:nvPr/>
          </p:nvSpPr>
          <p:spPr>
            <a:xfrm>
              <a:off x="3185616" y="476672"/>
              <a:ext cx="522288" cy="396873"/>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Times New Roman"/>
                <a:buNone/>
              </a:pPr>
              <a:r>
                <a:rPr lang="en-US" sz="2000" b="1" i="0" u="none" strike="noStrike" cap="none">
                  <a:solidFill>
                    <a:srgbClr val="000000"/>
                  </a:solidFill>
                  <a:latin typeface="Times New Roman"/>
                  <a:ea typeface="Times New Roman"/>
                  <a:cs typeface="Times New Roman"/>
                  <a:sym typeface="Times New Roman"/>
                </a:rPr>
                <a:t>2.</a:t>
              </a:r>
            </a:p>
          </p:txBody>
        </p:sp>
      </p:grpSp>
      <p:grpSp>
        <p:nvGrpSpPr>
          <p:cNvPr id="302" name="Shape 302"/>
          <p:cNvGrpSpPr/>
          <p:nvPr/>
        </p:nvGrpSpPr>
        <p:grpSpPr>
          <a:xfrm>
            <a:off x="5719763" y="3016248"/>
            <a:ext cx="912812" cy="638174"/>
            <a:chOff x="2915541" y="383856"/>
            <a:chExt cx="912813" cy="638174"/>
          </a:xfrm>
        </p:grpSpPr>
        <p:sp>
          <p:nvSpPr>
            <p:cNvPr id="303" name="Shape 303"/>
            <p:cNvSpPr/>
            <p:nvPr/>
          </p:nvSpPr>
          <p:spPr>
            <a:xfrm>
              <a:off x="2915541" y="383856"/>
              <a:ext cx="912813" cy="638174"/>
            </a:xfrm>
            <a:prstGeom prst="rightArrow">
              <a:avLst>
                <a:gd name="adj1" fmla="val 50000"/>
                <a:gd name="adj2" fmla="val 50000"/>
              </a:avLst>
            </a:prstGeom>
            <a:solidFill>
              <a:schemeClr val="accent1"/>
            </a:solidFill>
            <a:ln w="15875" cap="rnd" cmpd="sng">
              <a:solidFill>
                <a:srgbClr val="237DAC"/>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lt1"/>
                </a:buClr>
                <a:buFont typeface="Corbel"/>
                <a:buNone/>
              </a:pPr>
              <a:endParaRPr sz="1800" b="0" i="0" u="none" strike="noStrike" cap="none">
                <a:solidFill>
                  <a:srgbClr val="FFFFFF"/>
                </a:solidFill>
                <a:latin typeface="Century Gothic"/>
                <a:ea typeface="Century Gothic"/>
                <a:cs typeface="Century Gothic"/>
                <a:sym typeface="Century Gothic"/>
              </a:endParaRPr>
            </a:p>
          </p:txBody>
        </p:sp>
        <p:sp>
          <p:nvSpPr>
            <p:cNvPr id="304" name="Shape 304">
              <a:hlinkClick r:id="rId5"/>
            </p:cNvPr>
            <p:cNvSpPr txBox="1"/>
            <p:nvPr/>
          </p:nvSpPr>
          <p:spPr>
            <a:xfrm>
              <a:off x="3185616" y="476672"/>
              <a:ext cx="522288" cy="396873"/>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Times New Roman"/>
                <a:buNone/>
              </a:pPr>
              <a:r>
                <a:rPr lang="en-US" sz="2000" b="1" i="0" u="none" strike="noStrike" cap="none">
                  <a:solidFill>
                    <a:srgbClr val="000000"/>
                  </a:solidFill>
                  <a:latin typeface="Times New Roman"/>
                  <a:ea typeface="Times New Roman"/>
                  <a:cs typeface="Times New Roman"/>
                  <a:sym typeface="Times New Roman"/>
                </a:rPr>
                <a:t>3.</a:t>
              </a:r>
            </a:p>
          </p:txBody>
        </p:sp>
      </p:grpSp>
      <p:grpSp>
        <p:nvGrpSpPr>
          <p:cNvPr id="305" name="Shape 305"/>
          <p:cNvGrpSpPr/>
          <p:nvPr/>
        </p:nvGrpSpPr>
        <p:grpSpPr>
          <a:xfrm>
            <a:off x="5661025" y="3851274"/>
            <a:ext cx="912813" cy="638174"/>
            <a:chOff x="2915541" y="383856"/>
            <a:chExt cx="912813" cy="638174"/>
          </a:xfrm>
        </p:grpSpPr>
        <p:sp>
          <p:nvSpPr>
            <p:cNvPr id="306" name="Shape 306"/>
            <p:cNvSpPr/>
            <p:nvPr/>
          </p:nvSpPr>
          <p:spPr>
            <a:xfrm>
              <a:off x="2915541" y="383856"/>
              <a:ext cx="912813" cy="638174"/>
            </a:xfrm>
            <a:prstGeom prst="rightArrow">
              <a:avLst>
                <a:gd name="adj1" fmla="val 50000"/>
                <a:gd name="adj2" fmla="val 50000"/>
              </a:avLst>
            </a:prstGeom>
            <a:solidFill>
              <a:schemeClr val="accent1"/>
            </a:solidFill>
            <a:ln w="15875" cap="rnd" cmpd="sng">
              <a:solidFill>
                <a:srgbClr val="237DAC"/>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lt1"/>
                </a:buClr>
                <a:buFont typeface="Corbel"/>
                <a:buNone/>
              </a:pPr>
              <a:endParaRPr sz="1800" b="0" i="0" u="none" strike="noStrike" cap="none">
                <a:solidFill>
                  <a:srgbClr val="FFFFFF"/>
                </a:solidFill>
                <a:latin typeface="Century Gothic"/>
                <a:ea typeface="Century Gothic"/>
                <a:cs typeface="Century Gothic"/>
                <a:sym typeface="Century Gothic"/>
              </a:endParaRPr>
            </a:p>
          </p:txBody>
        </p:sp>
        <p:sp>
          <p:nvSpPr>
            <p:cNvPr id="307" name="Shape 307"/>
            <p:cNvSpPr txBox="1"/>
            <p:nvPr/>
          </p:nvSpPr>
          <p:spPr>
            <a:xfrm>
              <a:off x="3185616" y="476672"/>
              <a:ext cx="522288" cy="396873"/>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Times New Roman"/>
                <a:buNone/>
              </a:pPr>
              <a:r>
                <a:rPr lang="en-US" sz="2000" b="1" i="0" u="none" strike="noStrike" cap="none">
                  <a:solidFill>
                    <a:srgbClr val="000000"/>
                  </a:solidFill>
                  <a:latin typeface="Times New Roman"/>
                  <a:ea typeface="Times New Roman"/>
                  <a:cs typeface="Times New Roman"/>
                  <a:sym typeface="Times New Roman"/>
                </a:rPr>
                <a:t>4.</a:t>
              </a:r>
            </a:p>
          </p:txBody>
        </p:sp>
      </p:grpSp>
      <p:grpSp>
        <p:nvGrpSpPr>
          <p:cNvPr id="308" name="Shape 308"/>
          <p:cNvGrpSpPr/>
          <p:nvPr/>
        </p:nvGrpSpPr>
        <p:grpSpPr>
          <a:xfrm>
            <a:off x="5290264" y="4767262"/>
            <a:ext cx="912813" cy="638174"/>
            <a:chOff x="2915541" y="383856"/>
            <a:chExt cx="912813" cy="638174"/>
          </a:xfrm>
        </p:grpSpPr>
        <p:sp>
          <p:nvSpPr>
            <p:cNvPr id="309" name="Shape 309"/>
            <p:cNvSpPr/>
            <p:nvPr/>
          </p:nvSpPr>
          <p:spPr>
            <a:xfrm>
              <a:off x="2915541" y="383856"/>
              <a:ext cx="912813" cy="638174"/>
            </a:xfrm>
            <a:prstGeom prst="rightArrow">
              <a:avLst>
                <a:gd name="adj1" fmla="val 50000"/>
                <a:gd name="adj2" fmla="val 50000"/>
              </a:avLst>
            </a:prstGeom>
            <a:solidFill>
              <a:schemeClr val="accent1"/>
            </a:solidFill>
            <a:ln w="15875" cap="rnd" cmpd="sng">
              <a:solidFill>
                <a:srgbClr val="237DAC"/>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lt1"/>
                </a:buClr>
                <a:buFont typeface="Corbel"/>
                <a:buNone/>
              </a:pPr>
              <a:endParaRPr sz="1800" b="0" i="0" u="none" strike="noStrike" cap="none">
                <a:solidFill>
                  <a:srgbClr val="FFFFFF"/>
                </a:solidFill>
                <a:latin typeface="Century Gothic"/>
                <a:ea typeface="Century Gothic"/>
                <a:cs typeface="Century Gothic"/>
                <a:sym typeface="Century Gothic"/>
              </a:endParaRPr>
            </a:p>
          </p:txBody>
        </p:sp>
        <p:sp>
          <p:nvSpPr>
            <p:cNvPr id="310" name="Shape 310"/>
            <p:cNvSpPr txBox="1"/>
            <p:nvPr/>
          </p:nvSpPr>
          <p:spPr>
            <a:xfrm>
              <a:off x="3185616" y="476672"/>
              <a:ext cx="522288" cy="396873"/>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Times New Roman"/>
                <a:buNone/>
              </a:pPr>
              <a:r>
                <a:rPr lang="en-US" sz="2000" b="1" dirty="0">
                  <a:latin typeface="Times New Roman"/>
                  <a:ea typeface="Times New Roman"/>
                  <a:cs typeface="Times New Roman"/>
                  <a:sym typeface="Times New Roman"/>
                </a:rPr>
                <a:t>5</a:t>
              </a:r>
              <a:r>
                <a:rPr lang="en-US" sz="2000" b="1" i="0" u="none" strike="noStrike" cap="none" dirty="0" smtClean="0">
                  <a:solidFill>
                    <a:srgbClr val="000000"/>
                  </a:solidFill>
                  <a:latin typeface="Times New Roman"/>
                  <a:ea typeface="Times New Roman"/>
                  <a:cs typeface="Times New Roman"/>
                  <a:sym typeface="Times New Roman"/>
                </a:rPr>
                <a:t>.</a:t>
              </a:r>
              <a:endParaRPr lang="en-US" sz="2000" b="1" i="0" u="none" strike="noStrike" cap="none" dirty="0">
                <a:solidFill>
                  <a:srgbClr val="000000"/>
                </a:solidFill>
                <a:latin typeface="Times New Roman"/>
                <a:ea typeface="Times New Roman"/>
                <a:cs typeface="Times New Roman"/>
                <a:sym typeface="Times New Roman"/>
              </a:endParaRPr>
            </a:p>
          </p:txBody>
        </p:sp>
      </p:grpSp>
      <p:pic>
        <p:nvPicPr>
          <p:cNvPr id="312" name="Shape 312"/>
          <p:cNvPicPr preferRelativeResize="0"/>
          <p:nvPr/>
        </p:nvPicPr>
        <p:blipFill rotWithShape="1">
          <a:blip r:embed="rId6">
            <a:alphaModFix/>
          </a:blip>
          <a:srcRect/>
          <a:stretch/>
        </p:blipFill>
        <p:spPr>
          <a:xfrm>
            <a:off x="1052208" y="1658602"/>
            <a:ext cx="4072419" cy="3730110"/>
          </a:xfrm>
          <a:prstGeom prst="ellipse">
            <a:avLst/>
          </a:prstGeom>
          <a:noFill/>
          <a:ln>
            <a:noFill/>
          </a:ln>
          <a:effectLst>
            <a:outerShdw blurRad="127000" algn="bl" rotWithShape="0">
              <a:srgbClr val="000000"/>
            </a:outerShdw>
          </a:effectLst>
        </p:spPr>
      </p:pic>
      <p:sp>
        <p:nvSpPr>
          <p:cNvPr id="34" name="Shape 293"/>
          <p:cNvSpPr/>
          <p:nvPr/>
        </p:nvSpPr>
        <p:spPr>
          <a:xfrm>
            <a:off x="6731034" y="3068568"/>
            <a:ext cx="4260002" cy="504908"/>
          </a:xfrm>
          <a:prstGeom prst="roundRect">
            <a:avLst>
              <a:gd name="adj" fmla="val 50000"/>
            </a:avLst>
          </a:prstGeom>
          <a:noFill/>
          <a:ln w="28575" cap="flat" cmpd="sng">
            <a:solidFill>
              <a:schemeClr val="lt2"/>
            </a:solidFill>
            <a:prstDash val="solid"/>
            <a:round/>
            <a:headEnd type="none" w="med" len="med"/>
            <a:tailEnd type="none" w="med" len="med"/>
          </a:ln>
        </p:spPr>
        <p:txBody>
          <a:bodyPr lIns="91425" tIns="45700" rIns="91425" bIns="45700" anchor="ctr" anchorCtr="0">
            <a:noAutofit/>
          </a:bodyPr>
          <a:lstStyle/>
          <a:p>
            <a:pPr lvl="0">
              <a:buClr>
                <a:srgbClr val="000000"/>
              </a:buClr>
              <a:buSzPct val="25000"/>
            </a:pPr>
            <a:r>
              <a:rPr lang="en-US" altLang="zh-CN" sz="1800" b="1" dirty="0" smtClean="0"/>
              <a:t>Proposed Solution</a:t>
            </a:r>
            <a:endParaRPr lang="en-US" altLang="zh-CN" sz="1800" b="1" dirty="0"/>
          </a:p>
        </p:txBody>
      </p:sp>
      <p:sp>
        <p:nvSpPr>
          <p:cNvPr id="38" name="Shape 311"/>
          <p:cNvSpPr/>
          <p:nvPr/>
        </p:nvSpPr>
        <p:spPr>
          <a:xfrm>
            <a:off x="6272556" y="4868233"/>
            <a:ext cx="4989513" cy="508000"/>
          </a:xfrm>
          <a:prstGeom prst="roundRect">
            <a:avLst>
              <a:gd name="adj" fmla="val 50000"/>
            </a:avLst>
          </a:prstGeom>
          <a:noFill/>
          <a:ln w="28575" cap="flat" cmpd="sng">
            <a:solidFill>
              <a:schemeClr val="lt2"/>
            </a:solidFill>
            <a:prstDash val="solid"/>
            <a:round/>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Clr>
                <a:srgbClr val="455F51"/>
              </a:buClr>
              <a:buSzPct val="25000"/>
              <a:buFont typeface="Noto Sans Symbols"/>
              <a:buNone/>
            </a:pPr>
            <a:r>
              <a:rPr lang="en-US" sz="1800" b="1" dirty="0" smtClean="0"/>
              <a:t>Conclusions and Findings</a:t>
            </a:r>
            <a:endParaRPr lang="en-US" sz="1800" b="1" i="0" u="none" strike="noStrike" cap="none" dirty="0">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6"/>
                                        </p:tgtEl>
                                        <p:attrNameLst>
                                          <p:attrName>style.visibility</p:attrName>
                                        </p:attrNameLst>
                                      </p:cBhvr>
                                      <p:to>
                                        <p:strVal val="visible"/>
                                      </p:to>
                                    </p:set>
                                    <p:animEffect transition="in" filter="fade">
                                      <p:cBhvr>
                                        <p:cTn id="7" dur="500"/>
                                        <p:tgtEl>
                                          <p:spTgt spid="29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99"/>
                                        </p:tgtEl>
                                        <p:attrNameLst>
                                          <p:attrName>style.visibility</p:attrName>
                                        </p:attrNameLst>
                                      </p:cBhvr>
                                      <p:to>
                                        <p:strVal val="visible"/>
                                      </p:to>
                                    </p:set>
                                    <p:animEffect transition="in" filter="fade">
                                      <p:cBhvr>
                                        <p:cTn id="12" dur="500"/>
                                        <p:tgtEl>
                                          <p:spTgt spid="29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02"/>
                                        </p:tgtEl>
                                        <p:attrNameLst>
                                          <p:attrName>style.visibility</p:attrName>
                                        </p:attrNameLst>
                                      </p:cBhvr>
                                      <p:to>
                                        <p:strVal val="visible"/>
                                      </p:to>
                                    </p:set>
                                    <p:animEffect transition="in" filter="fade">
                                      <p:cBhvr>
                                        <p:cTn id="17" dur="500"/>
                                        <p:tgtEl>
                                          <p:spTgt spid="30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05"/>
                                        </p:tgtEl>
                                        <p:attrNameLst>
                                          <p:attrName>style.visibility</p:attrName>
                                        </p:attrNameLst>
                                      </p:cBhvr>
                                      <p:to>
                                        <p:strVal val="visible"/>
                                      </p:to>
                                    </p:set>
                                    <p:animEffect transition="in" filter="fade">
                                      <p:cBhvr>
                                        <p:cTn id="22" dur="500"/>
                                        <p:tgtEl>
                                          <p:spTgt spid="30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08"/>
                                        </p:tgtEl>
                                        <p:attrNameLst>
                                          <p:attrName>style.visibility</p:attrName>
                                        </p:attrNameLst>
                                      </p:cBhvr>
                                      <p:to>
                                        <p:strVal val="visible"/>
                                      </p:to>
                                    </p:set>
                                    <p:animEffect transition="in" filter="fade">
                                      <p:cBhvr>
                                        <p:cTn id="27" dur="500"/>
                                        <p:tgtEl>
                                          <p:spTgt spid="3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Shape 317"/>
          <p:cNvSpPr txBox="1">
            <a:spLocks noGrp="1"/>
          </p:cNvSpPr>
          <p:nvPr>
            <p:ph type="title"/>
          </p:nvPr>
        </p:nvSpPr>
        <p:spPr>
          <a:xfrm>
            <a:off x="1812266" y="524262"/>
            <a:ext cx="8912225" cy="862011"/>
          </a:xfrm>
          <a:prstGeom prst="rect">
            <a:avLst/>
          </a:prstGeom>
          <a:noFill/>
          <a:ln>
            <a:noFill/>
          </a:ln>
        </p:spPr>
        <p:txBody>
          <a:bodyPr lIns="91425" tIns="45700" rIns="91425" bIns="45700" anchor="ctr" anchorCtr="0">
            <a:noAutofit/>
          </a:bodyPr>
          <a:lstStyle/>
          <a:p>
            <a:pPr lvl="0">
              <a:buSzPct val="25000"/>
            </a:pPr>
            <a:r>
              <a:rPr lang="en-US" altLang="zh-CN" b="1" dirty="0">
                <a:latin typeface="Corbel" panose="020B0503020204020204" pitchFamily="34" charset="0"/>
                <a:ea typeface="Arial"/>
                <a:cs typeface="Arial"/>
                <a:sym typeface="Arial"/>
              </a:rPr>
              <a:t>Background</a:t>
            </a:r>
            <a:r>
              <a:rPr lang="en-US" altLang="zh-CN" b="1" dirty="0">
                <a:latin typeface="Arial"/>
                <a:ea typeface="Arial"/>
                <a:cs typeface="Arial"/>
                <a:sym typeface="Arial"/>
              </a:rPr>
              <a:t> and </a:t>
            </a:r>
            <a:r>
              <a:rPr lang="en-US" altLang="zh-CN" b="1" dirty="0"/>
              <a:t>Introduction</a:t>
            </a:r>
            <a:endParaRPr lang="en-US" altLang="zh-CN" b="1" dirty="0">
              <a:solidFill>
                <a:srgbClr val="3F762A"/>
              </a:solidFill>
              <a:latin typeface="Arial"/>
              <a:ea typeface="Arial"/>
              <a:cs typeface="Arial"/>
              <a:sym typeface="Arial"/>
            </a:endParaRPr>
          </a:p>
        </p:txBody>
      </p:sp>
      <p:sp>
        <p:nvSpPr>
          <p:cNvPr id="318" name="Shape 318"/>
          <p:cNvSpPr txBox="1"/>
          <p:nvPr/>
        </p:nvSpPr>
        <p:spPr>
          <a:xfrm>
            <a:off x="1375538" y="2041366"/>
            <a:ext cx="10143173" cy="3376795"/>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1186C3"/>
              </a:buClr>
              <a:buSzPct val="25000"/>
              <a:buFont typeface="Arial"/>
              <a:buNone/>
            </a:pPr>
            <a:r>
              <a:rPr lang="en-US" sz="2200" dirty="0" smtClean="0">
                <a:solidFill>
                  <a:srgbClr val="3F3F3F"/>
                </a:solidFill>
              </a:rPr>
              <a:t>Nowadays, handled and dashboard-mounted travel guidance devices with embedded GPS have increased dramatically. The GPS trajectory collected by each device has been used in more and more applications, such as traffic flow analysis, geographical social network and so on. </a:t>
            </a:r>
          </a:p>
          <a:p>
            <a:pPr marL="0" marR="0" lvl="0" indent="0" algn="l" rtl="0">
              <a:lnSpc>
                <a:spcPct val="100000"/>
              </a:lnSpc>
              <a:spcBef>
                <a:spcPts val="0"/>
              </a:spcBef>
              <a:spcAft>
                <a:spcPts val="0"/>
              </a:spcAft>
              <a:buClr>
                <a:srgbClr val="1186C3"/>
              </a:buClr>
              <a:buSzPct val="25000"/>
              <a:buFont typeface="Arial"/>
              <a:buNone/>
            </a:pPr>
            <a:endParaRPr lang="en-US" sz="2200" dirty="0">
              <a:solidFill>
                <a:srgbClr val="3F3F3F"/>
              </a:solidFill>
            </a:endParaRPr>
          </a:p>
          <a:p>
            <a:pPr marL="0" marR="0" lvl="0" indent="0" algn="l" rtl="0">
              <a:lnSpc>
                <a:spcPct val="100000"/>
              </a:lnSpc>
              <a:spcBef>
                <a:spcPts val="0"/>
              </a:spcBef>
              <a:spcAft>
                <a:spcPts val="0"/>
              </a:spcAft>
              <a:buClr>
                <a:srgbClr val="1186C3"/>
              </a:buClr>
              <a:buSzPct val="25000"/>
              <a:buFont typeface="Arial"/>
              <a:buNone/>
            </a:pPr>
            <a:r>
              <a:rPr lang="en-US" sz="2200" dirty="0" smtClean="0">
                <a:solidFill>
                  <a:srgbClr val="3F3F3F"/>
                </a:solidFill>
              </a:rPr>
              <a:t>However, the data of GPS trajectory is not precise since there are measure errors in devices and sampling.</a:t>
            </a:r>
          </a:p>
          <a:p>
            <a:pPr marL="0" marR="0" lvl="0" indent="0" algn="l" rtl="0">
              <a:lnSpc>
                <a:spcPct val="100000"/>
              </a:lnSpc>
              <a:spcBef>
                <a:spcPts val="0"/>
              </a:spcBef>
              <a:spcAft>
                <a:spcPts val="0"/>
              </a:spcAft>
              <a:buClr>
                <a:srgbClr val="1186C3"/>
              </a:buClr>
              <a:buSzPct val="25000"/>
              <a:buFont typeface="Arial"/>
              <a:buNone/>
            </a:pPr>
            <a:endParaRPr lang="en-US" sz="2200" dirty="0">
              <a:solidFill>
                <a:srgbClr val="3F3F3F"/>
              </a:solidFill>
            </a:endParaRPr>
          </a:p>
          <a:p>
            <a:pPr marL="0" marR="0" lvl="0" indent="0" algn="l" rtl="0">
              <a:lnSpc>
                <a:spcPct val="100000"/>
              </a:lnSpc>
              <a:spcBef>
                <a:spcPts val="0"/>
              </a:spcBef>
              <a:spcAft>
                <a:spcPts val="0"/>
              </a:spcAft>
              <a:buClr>
                <a:srgbClr val="1186C3"/>
              </a:buClr>
              <a:buSzPct val="25000"/>
              <a:buFont typeface="Arial"/>
              <a:buNone/>
            </a:pPr>
            <a:r>
              <a:rPr lang="en-US" sz="2200" dirty="0" smtClean="0">
                <a:solidFill>
                  <a:srgbClr val="3F3F3F"/>
                </a:solidFill>
              </a:rPr>
              <a:t>Therefore, we need a method to map each GPS position with road network, then we could use these matched data to do further analysis</a:t>
            </a:r>
          </a:p>
          <a:p>
            <a:pPr marL="0" marR="0" lvl="0" indent="0" algn="l" rtl="0">
              <a:lnSpc>
                <a:spcPct val="100000"/>
              </a:lnSpc>
              <a:spcBef>
                <a:spcPts val="0"/>
              </a:spcBef>
              <a:spcAft>
                <a:spcPts val="0"/>
              </a:spcAft>
              <a:buClr>
                <a:srgbClr val="1186C3"/>
              </a:buClr>
              <a:buSzPct val="25000"/>
              <a:buFont typeface="Arial"/>
              <a:buNone/>
            </a:pPr>
            <a:endParaRPr lang="en-US" sz="2200" b="1" i="0" u="none" strike="noStrike" cap="none" dirty="0">
              <a:solidFill>
                <a:srgbClr val="3F3F3F"/>
              </a:solidFill>
              <a:latin typeface="Arial"/>
              <a:ea typeface="Arial"/>
              <a:cs typeface="Arial"/>
              <a:sym typeface="Arial"/>
            </a:endParaRPr>
          </a:p>
          <a:p>
            <a:pPr marL="0" marR="0" lvl="0" indent="0" algn="l" rtl="0">
              <a:lnSpc>
                <a:spcPct val="100000"/>
              </a:lnSpc>
              <a:spcBef>
                <a:spcPts val="0"/>
              </a:spcBef>
              <a:spcAft>
                <a:spcPts val="0"/>
              </a:spcAft>
              <a:buClr>
                <a:srgbClr val="1186C3"/>
              </a:buClr>
              <a:buSzPct val="25000"/>
              <a:buFont typeface="Arial"/>
              <a:buNone/>
            </a:pPr>
            <a:endParaRPr lang="en-US" sz="2800" b="1" i="0" u="none" strike="noStrike" cap="none" dirty="0">
              <a:solidFill>
                <a:srgbClr val="1186C3"/>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18"/>
                                        </p:tgtEl>
                                        <p:attrNameLst>
                                          <p:attrName>style.visibility</p:attrName>
                                        </p:attrNameLst>
                                      </p:cBhvr>
                                      <p:to>
                                        <p:strVal val="visible"/>
                                      </p:to>
                                    </p:set>
                                    <p:animEffect transition="in" filter="fade">
                                      <p:cBhvr>
                                        <p:cTn id="7" dur="500"/>
                                        <p:tgtEl>
                                          <p:spTgt spid="3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Shape 331"/>
          <p:cNvSpPr txBox="1">
            <a:spLocks noGrp="1"/>
          </p:cNvSpPr>
          <p:nvPr>
            <p:ph type="title"/>
          </p:nvPr>
        </p:nvSpPr>
        <p:spPr>
          <a:xfrm>
            <a:off x="1794491" y="222237"/>
            <a:ext cx="8912100" cy="861900"/>
          </a:xfrm>
          <a:prstGeom prst="rect">
            <a:avLst/>
          </a:prstGeom>
          <a:noFill/>
          <a:ln>
            <a:noFill/>
          </a:ln>
        </p:spPr>
        <p:txBody>
          <a:bodyPr lIns="91425" tIns="45700" rIns="91425" bIns="45700" anchor="ctr" anchorCtr="0">
            <a:noAutofit/>
          </a:bodyPr>
          <a:lstStyle/>
          <a:p>
            <a:pPr lvl="0">
              <a:buSzPct val="25000"/>
            </a:pPr>
            <a:r>
              <a:rPr lang="en-US" altLang="zh-CN" b="1" dirty="0" smtClean="0">
                <a:latin typeface="Corbel" panose="020B0503020204020204" pitchFamily="34" charset="0"/>
                <a:ea typeface="Arial"/>
                <a:cs typeface="Arial"/>
                <a:sym typeface="Arial"/>
              </a:rPr>
              <a:t>Problem Analysis</a:t>
            </a:r>
            <a:endParaRPr lang="en-US" altLang="zh-CN" b="1" dirty="0">
              <a:solidFill>
                <a:srgbClr val="3F762A"/>
              </a:solidFill>
              <a:latin typeface="Arial"/>
              <a:ea typeface="Arial"/>
              <a:cs typeface="Arial"/>
              <a:sym typeface="Arial"/>
            </a:endParaRPr>
          </a:p>
        </p:txBody>
      </p:sp>
      <p:sp>
        <p:nvSpPr>
          <p:cNvPr id="6" name="Shape 318"/>
          <p:cNvSpPr txBox="1"/>
          <p:nvPr/>
        </p:nvSpPr>
        <p:spPr>
          <a:xfrm>
            <a:off x="1285156" y="2345253"/>
            <a:ext cx="10342737" cy="2622532"/>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1186C3"/>
              </a:buClr>
              <a:buSzPct val="25000"/>
              <a:buFont typeface="Arial"/>
              <a:buNone/>
            </a:pPr>
            <a:r>
              <a:rPr lang="en-US" sz="2400" dirty="0" smtClean="0"/>
              <a:t>The problem is divided into three parts, which are map-matching, road slope computation and result evaluation.</a:t>
            </a:r>
          </a:p>
          <a:p>
            <a:pPr marL="0" marR="0" lvl="0" indent="0" algn="l" rtl="0">
              <a:lnSpc>
                <a:spcPct val="100000"/>
              </a:lnSpc>
              <a:spcBef>
                <a:spcPts val="0"/>
              </a:spcBef>
              <a:spcAft>
                <a:spcPts val="0"/>
              </a:spcAft>
              <a:buClr>
                <a:srgbClr val="1186C3"/>
              </a:buClr>
              <a:buSzPct val="25000"/>
              <a:buFont typeface="Arial"/>
              <a:buNone/>
            </a:pPr>
            <a:r>
              <a:rPr lang="en-US" sz="2400" dirty="0" smtClean="0"/>
              <a:t>In map-matching,  the GPS trajectory is collected by difference devices in different date, so the map-matching could be done in each device separately.</a:t>
            </a:r>
          </a:p>
          <a:p>
            <a:pPr marL="0" marR="0" lvl="0" indent="0" algn="l" rtl="0">
              <a:lnSpc>
                <a:spcPct val="100000"/>
              </a:lnSpc>
              <a:spcBef>
                <a:spcPts val="0"/>
              </a:spcBef>
              <a:spcAft>
                <a:spcPts val="0"/>
              </a:spcAft>
              <a:buClr>
                <a:srgbClr val="1186C3"/>
              </a:buClr>
              <a:buSzPct val="25000"/>
              <a:buFont typeface="Arial"/>
              <a:buNone/>
            </a:pPr>
            <a:r>
              <a:rPr lang="en-US" sz="2400" dirty="0" smtClean="0"/>
              <a:t>In slope computation and evaluation, we need to compute link slope with difference of altitude and distance between matched points and reference node, then we need to compare the deviation between the computed slope and the observed slope in the link data</a:t>
            </a:r>
          </a:p>
          <a:p>
            <a:pPr marL="0" marR="0" lvl="0" indent="0" algn="l" rtl="0">
              <a:lnSpc>
                <a:spcPct val="100000"/>
              </a:lnSpc>
              <a:spcBef>
                <a:spcPts val="0"/>
              </a:spcBef>
              <a:spcAft>
                <a:spcPts val="0"/>
              </a:spcAft>
              <a:buClr>
                <a:srgbClr val="1186C3"/>
              </a:buClr>
              <a:buSzPct val="25000"/>
              <a:buFont typeface="Arial"/>
              <a:buNone/>
            </a:pP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Shape 339"/>
          <p:cNvSpPr txBox="1">
            <a:spLocks noGrp="1"/>
          </p:cNvSpPr>
          <p:nvPr>
            <p:ph type="title"/>
          </p:nvPr>
        </p:nvSpPr>
        <p:spPr>
          <a:xfrm>
            <a:off x="1812266" y="524262"/>
            <a:ext cx="8912225" cy="862011"/>
          </a:xfrm>
          <a:prstGeom prst="rect">
            <a:avLst/>
          </a:prstGeom>
          <a:noFill/>
          <a:ln>
            <a:noFill/>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Corbel"/>
              <a:buNone/>
            </a:pPr>
            <a:r>
              <a:rPr lang="en-US" b="1" dirty="0" smtClean="0"/>
              <a:t>Proposed solution</a:t>
            </a:r>
            <a:endParaRPr lang="en-US" sz="4000" b="1" i="0" u="none" strike="noStrike" cap="none" dirty="0">
              <a:solidFill>
                <a:schemeClr val="dk1"/>
              </a:solidFill>
              <a:latin typeface="Corbel"/>
              <a:ea typeface="Corbel"/>
              <a:cs typeface="Corbel"/>
              <a:sym typeface="Corbel"/>
            </a:endParaRPr>
          </a:p>
        </p:txBody>
      </p:sp>
      <p:sp>
        <p:nvSpPr>
          <p:cNvPr id="9" name="Shape 318"/>
          <p:cNvSpPr txBox="1"/>
          <p:nvPr/>
        </p:nvSpPr>
        <p:spPr>
          <a:xfrm>
            <a:off x="1435281" y="2368911"/>
            <a:ext cx="10438272" cy="3977298"/>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1186C3"/>
              </a:buClr>
              <a:buSzPct val="25000"/>
              <a:buFont typeface="Arial"/>
              <a:buNone/>
            </a:pPr>
            <a:r>
              <a:rPr lang="en-US" sz="2400" dirty="0" smtClean="0"/>
              <a:t>In map-matching, we could match each GPS trajectory to its corresponding link by doing spatial analysis and temporal analysis, which is to find the highest possibility candidate point for each GPS trajectory in each link. The algorithm is introduced by a paper</a:t>
            </a:r>
            <a:r>
              <a:rPr lang="en-US" sz="2400" baseline="30000" dirty="0" smtClean="0"/>
              <a:t>[1]</a:t>
            </a:r>
            <a:r>
              <a:rPr lang="en-US" sz="2400" dirty="0" smtClean="0"/>
              <a:t>.</a:t>
            </a:r>
          </a:p>
          <a:p>
            <a:pPr marL="0" marR="0" lvl="0" indent="0" algn="l" rtl="0">
              <a:lnSpc>
                <a:spcPct val="100000"/>
              </a:lnSpc>
              <a:spcBef>
                <a:spcPts val="0"/>
              </a:spcBef>
              <a:spcAft>
                <a:spcPts val="0"/>
              </a:spcAft>
              <a:buClr>
                <a:srgbClr val="1186C3"/>
              </a:buClr>
              <a:buSzPct val="25000"/>
              <a:buFont typeface="Arial"/>
              <a:buNone/>
            </a:pPr>
            <a:endParaRPr lang="en-US" sz="2400" dirty="0" smtClean="0"/>
          </a:p>
          <a:p>
            <a:pPr marL="0" marR="0" lvl="0" indent="0" algn="l" rtl="0">
              <a:lnSpc>
                <a:spcPct val="100000"/>
              </a:lnSpc>
              <a:spcBef>
                <a:spcPts val="0"/>
              </a:spcBef>
              <a:spcAft>
                <a:spcPts val="0"/>
              </a:spcAft>
              <a:buClr>
                <a:srgbClr val="1186C3"/>
              </a:buClr>
              <a:buSzPct val="25000"/>
              <a:buFont typeface="Arial"/>
              <a:buNone/>
            </a:pPr>
            <a:r>
              <a:rPr lang="en-US" sz="2400" dirty="0" smtClean="0"/>
              <a:t>In slope computation and evaluation, we found each link would contain several matched points, so the link slope could be represented by the average slope of all matched points, then we could evaluate the result according the deviation between computed slope and observed slope.</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Shape 348"/>
          <p:cNvSpPr txBox="1"/>
          <p:nvPr/>
        </p:nvSpPr>
        <p:spPr>
          <a:xfrm>
            <a:off x="1812266" y="524262"/>
            <a:ext cx="9774683" cy="862011"/>
          </a:xfrm>
          <a:prstGeom prst="rect">
            <a:avLst/>
          </a:prstGeom>
          <a:noFill/>
          <a:ln>
            <a:noFill/>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Corbel"/>
              <a:buNone/>
            </a:pPr>
            <a:r>
              <a:rPr lang="en-US" sz="4000" b="1" i="0" u="none" strike="noStrike" cap="none" dirty="0" smtClean="0">
                <a:solidFill>
                  <a:schemeClr val="dk1"/>
                </a:solidFill>
                <a:latin typeface="Corbel"/>
                <a:ea typeface="Corbel"/>
                <a:cs typeface="Corbel"/>
                <a:sym typeface="Corbel"/>
              </a:rPr>
              <a:t>Algorithm Implementation: map-matching</a:t>
            </a:r>
            <a:endParaRPr lang="en-US" sz="4000" b="1" i="0" u="none" strike="noStrike" cap="none" dirty="0">
              <a:solidFill>
                <a:schemeClr val="dk1"/>
              </a:solidFill>
              <a:latin typeface="Corbel"/>
              <a:ea typeface="Corbel"/>
              <a:cs typeface="Corbel"/>
              <a:sym typeface="Corbel"/>
            </a:endParaRPr>
          </a:p>
        </p:txBody>
      </p:sp>
      <p:sp>
        <p:nvSpPr>
          <p:cNvPr id="349" name="Shape 349"/>
          <p:cNvSpPr txBox="1"/>
          <p:nvPr/>
        </p:nvSpPr>
        <p:spPr>
          <a:xfrm>
            <a:off x="1525664" y="2361062"/>
            <a:ext cx="4804010" cy="3152634"/>
          </a:xfrm>
          <a:prstGeom prst="rect">
            <a:avLst/>
          </a:prstGeom>
          <a:noFill/>
          <a:ln>
            <a:noFill/>
          </a:ln>
        </p:spPr>
        <p:txBody>
          <a:bodyPr lIns="91425" tIns="45700" rIns="91425" bIns="45700" anchor="t" anchorCtr="0">
            <a:noAutofit/>
          </a:bodyPr>
          <a:lstStyle/>
          <a:p>
            <a:pPr lvl="0">
              <a:buClr>
                <a:srgbClr val="1186C3"/>
              </a:buClr>
              <a:buSzPct val="25000"/>
            </a:pPr>
            <a:r>
              <a:rPr lang="en-US" sz="2000" dirty="0" smtClean="0">
                <a:solidFill>
                  <a:schemeClr val="dk1"/>
                </a:solidFill>
              </a:rPr>
              <a:t>In this step, we selected links within a radius of 20 meters of  a GPS point. The reason we choose 20 meters is the paper</a:t>
            </a:r>
            <a:r>
              <a:rPr lang="en-US" sz="2000" baseline="30000" dirty="0" smtClean="0">
                <a:solidFill>
                  <a:schemeClr val="dk1"/>
                </a:solidFill>
              </a:rPr>
              <a:t>[1]</a:t>
            </a:r>
            <a:r>
              <a:rPr lang="en-US" sz="2000" dirty="0" smtClean="0">
                <a:solidFill>
                  <a:schemeClr val="dk1"/>
                </a:solidFill>
              </a:rPr>
              <a:t> used a zero-mean normal distribution with standard deviation of 20 meters. Then, we could project a GPS point to each link to find candidate points</a:t>
            </a:r>
            <a:endParaRPr lang="en-US" sz="2000" dirty="0">
              <a:solidFill>
                <a:schemeClr val="dk1"/>
              </a:solidFill>
            </a:endParaRPr>
          </a:p>
        </p:txBody>
      </p:sp>
      <p:sp>
        <p:nvSpPr>
          <p:cNvPr id="4" name="Shape 349"/>
          <p:cNvSpPr txBox="1"/>
          <p:nvPr/>
        </p:nvSpPr>
        <p:spPr>
          <a:xfrm>
            <a:off x="1812266" y="1559338"/>
            <a:ext cx="4804010" cy="523219"/>
          </a:xfrm>
          <a:prstGeom prst="rect">
            <a:avLst/>
          </a:prstGeom>
          <a:noFill/>
          <a:ln>
            <a:noFill/>
          </a:ln>
        </p:spPr>
        <p:txBody>
          <a:bodyPr lIns="91425" tIns="45700" rIns="91425" bIns="45700" anchor="t" anchorCtr="0">
            <a:noAutofit/>
          </a:bodyPr>
          <a:lstStyle/>
          <a:p>
            <a:pPr lvl="0">
              <a:buClr>
                <a:srgbClr val="1186C3"/>
              </a:buClr>
              <a:buSzPct val="25000"/>
            </a:pPr>
            <a:r>
              <a:rPr lang="en-US" sz="2800" dirty="0" smtClean="0">
                <a:solidFill>
                  <a:schemeClr val="dk1"/>
                </a:solidFill>
              </a:rPr>
              <a:t>Step 1:</a:t>
            </a:r>
            <a:endParaRPr lang="en-US" sz="2800" dirty="0">
              <a:solidFill>
                <a:schemeClr val="dk1"/>
              </a:solidFill>
            </a:endParaRPr>
          </a:p>
        </p:txBody>
      </p:sp>
      <p:pic>
        <p:nvPicPr>
          <p:cNvPr id="2" name="图片 1"/>
          <p:cNvPicPr>
            <a:picLocks noChangeAspect="1"/>
          </p:cNvPicPr>
          <p:nvPr/>
        </p:nvPicPr>
        <p:blipFill>
          <a:blip r:embed="rId3"/>
          <a:stretch>
            <a:fillRect/>
          </a:stretch>
        </p:blipFill>
        <p:spPr>
          <a:xfrm>
            <a:off x="6699607" y="2361062"/>
            <a:ext cx="5127289" cy="2503086"/>
          </a:xfrm>
          <a:prstGeom prst="rect">
            <a:avLst/>
          </a:prstGeom>
        </p:spPr>
      </p:pic>
      <p:sp>
        <p:nvSpPr>
          <p:cNvPr id="6" name="Shape 349"/>
          <p:cNvSpPr txBox="1"/>
          <p:nvPr/>
        </p:nvSpPr>
        <p:spPr>
          <a:xfrm>
            <a:off x="6861245" y="5070143"/>
            <a:ext cx="5176079" cy="443553"/>
          </a:xfrm>
          <a:prstGeom prst="rect">
            <a:avLst/>
          </a:prstGeom>
          <a:noFill/>
          <a:ln>
            <a:noFill/>
          </a:ln>
        </p:spPr>
        <p:txBody>
          <a:bodyPr lIns="91425" tIns="45700" rIns="91425" bIns="45700" anchor="t" anchorCtr="0">
            <a:noAutofit/>
          </a:bodyPr>
          <a:lstStyle/>
          <a:p>
            <a:pPr lvl="0">
              <a:buClr>
                <a:srgbClr val="1186C3"/>
              </a:buClr>
              <a:buSzPct val="25000"/>
            </a:pPr>
            <a:r>
              <a:rPr lang="en-US" sz="2000" dirty="0">
                <a:solidFill>
                  <a:schemeClr val="dk1"/>
                </a:solidFill>
              </a:rPr>
              <a:t>Candidate points for a sampling point </a:t>
            </a:r>
            <a:r>
              <a:rPr lang="en-US" sz="2000" dirty="0" smtClean="0">
                <a:solidFill>
                  <a:schemeClr val="dk1"/>
                </a:solidFill>
              </a:rPr>
              <a:t>𝒑𝒊</a:t>
            </a:r>
            <a:r>
              <a:rPr lang="en-US" sz="2000" baseline="30000" dirty="0" smtClean="0">
                <a:solidFill>
                  <a:schemeClr val="dk1"/>
                </a:solidFill>
              </a:rPr>
              <a:t>[1]</a:t>
            </a:r>
            <a:endParaRPr lang="en-US" sz="2000" baseline="30000" dirty="0">
              <a:solidFill>
                <a:schemeClr val="dk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49"/>
                                        </p:tgtEl>
                                        <p:attrNameLst>
                                          <p:attrName>style.visibility</p:attrName>
                                        </p:attrNameLst>
                                      </p:cBhvr>
                                      <p:to>
                                        <p:strVal val="visible"/>
                                      </p:to>
                                    </p:set>
                                    <p:animEffect transition="in" filter="fade">
                                      <p:cBhvr>
                                        <p:cTn id="7" dur="500"/>
                                        <p:tgtEl>
                                          <p:spTgt spid="34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 name="Shape 349"/>
              <p:cNvSpPr txBox="1"/>
              <p:nvPr/>
            </p:nvSpPr>
            <p:spPr>
              <a:xfrm>
                <a:off x="1525664" y="2361062"/>
                <a:ext cx="10156820" cy="2674962"/>
              </a:xfrm>
              <a:prstGeom prst="rect">
                <a:avLst/>
              </a:prstGeom>
              <a:noFill/>
              <a:ln>
                <a:noFill/>
              </a:ln>
            </p:spPr>
            <p:txBody>
              <a:bodyPr lIns="91425" tIns="45700" rIns="91425" bIns="45700" anchor="t" anchorCtr="0">
                <a:noAutofit/>
              </a:bodyPr>
              <a:lstStyle/>
              <a:p>
                <a:pPr lvl="0">
                  <a:buClr>
                    <a:srgbClr val="1186C3"/>
                  </a:buClr>
                  <a:buSzPct val="25000"/>
                </a:pPr>
                <a:r>
                  <a:rPr lang="en-US" sz="2000" dirty="0" smtClean="0">
                    <a:solidFill>
                      <a:schemeClr val="dk1"/>
                    </a:solidFill>
                  </a:rPr>
                  <a:t>Once we get candidate points for each GPS point, we start do spatial analysis, which is a multiplication of Observation probability and Transmission probability.</a:t>
                </a:r>
              </a:p>
              <a:p>
                <a:pPr lvl="0">
                  <a:buClr>
                    <a:srgbClr val="1186C3"/>
                  </a:buClr>
                  <a:buSzPct val="25000"/>
                </a:pPr>
                <a:endParaRPr lang="en-US" sz="2000" dirty="0" smtClean="0">
                  <a:solidFill>
                    <a:schemeClr val="dk1"/>
                  </a:solidFill>
                </a:endParaRPr>
              </a:p>
              <a:p>
                <a:pPr lvl="0">
                  <a:buClr>
                    <a:srgbClr val="1186C3"/>
                  </a:buClr>
                  <a:buSzPct val="25000"/>
                </a:pPr>
                <a:r>
                  <a:rPr lang="en-US" sz="2000" dirty="0" smtClean="0">
                    <a:solidFill>
                      <a:schemeClr val="dk1"/>
                    </a:solidFill>
                  </a:rPr>
                  <a:t>The </a:t>
                </a:r>
                <a:r>
                  <a:rPr lang="en-US" sz="2000" dirty="0">
                    <a:solidFill>
                      <a:schemeClr val="dk1"/>
                    </a:solidFill>
                  </a:rPr>
                  <a:t>O</a:t>
                </a:r>
                <a:r>
                  <a:rPr lang="en-US" sz="2000" dirty="0" smtClean="0">
                    <a:solidFill>
                      <a:schemeClr val="dk1"/>
                    </a:solidFill>
                  </a:rPr>
                  <a:t>bservation probability represent the likelihood of a candidate point is a matched point of GPS point according the distance between these points. The formula is show below:</a:t>
                </a:r>
              </a:p>
              <a:p>
                <a:pPr lvl="0">
                  <a:buClr>
                    <a:srgbClr val="1186C3"/>
                  </a:buClr>
                  <a:buSzPct val="25000"/>
                </a:pPr>
                <a14:m>
                  <m:oMathPara xmlns:m="http://schemas.openxmlformats.org/officeDocument/2006/math">
                    <m:oMathParaPr>
                      <m:jc m:val="centerGroup"/>
                    </m:oMathParaPr>
                    <m:oMath xmlns:m="http://schemas.openxmlformats.org/officeDocument/2006/math">
                      <m:r>
                        <a:rPr lang="en-US" sz="2000" b="0" i="1" smtClean="0">
                          <a:solidFill>
                            <a:schemeClr val="dk1"/>
                          </a:solidFill>
                          <a:latin typeface="Cambria Math" panose="02040503050406030204" pitchFamily="18" charset="0"/>
                        </a:rPr>
                        <m:t>𝑁</m:t>
                      </m:r>
                      <m:d>
                        <m:dPr>
                          <m:ctrlPr>
                            <a:rPr lang="en-US" sz="2000" b="0" i="1" smtClean="0">
                              <a:solidFill>
                                <a:schemeClr val="dk1"/>
                              </a:solidFill>
                              <a:latin typeface="Cambria Math" panose="02040503050406030204" pitchFamily="18" charset="0"/>
                            </a:rPr>
                          </m:ctrlPr>
                        </m:dPr>
                        <m:e>
                          <m:sSubSup>
                            <m:sSubSupPr>
                              <m:ctrlPr>
                                <a:rPr lang="en-US" altLang="zh-CN" sz="2000" b="0" i="1" smtClean="0">
                                  <a:solidFill>
                                    <a:schemeClr val="dk1"/>
                                  </a:solidFill>
                                  <a:latin typeface="Cambria Math" panose="02040503050406030204" pitchFamily="18" charset="0"/>
                                </a:rPr>
                              </m:ctrlPr>
                            </m:sSubSupPr>
                            <m:e>
                              <m:r>
                                <a:rPr lang="en-US" altLang="zh-CN" sz="2000" b="0" i="1" smtClean="0">
                                  <a:solidFill>
                                    <a:schemeClr val="dk1"/>
                                  </a:solidFill>
                                  <a:latin typeface="Cambria Math" panose="02040503050406030204" pitchFamily="18" charset="0"/>
                                </a:rPr>
                                <m:t>𝑐</m:t>
                              </m:r>
                            </m:e>
                            <m:sub>
                              <m:r>
                                <a:rPr lang="en-US" altLang="zh-CN" sz="2000" b="0" i="1" smtClean="0">
                                  <a:solidFill>
                                    <a:schemeClr val="dk1"/>
                                  </a:solidFill>
                                  <a:latin typeface="Cambria Math" panose="02040503050406030204" pitchFamily="18" charset="0"/>
                                </a:rPr>
                                <m:t>𝑖</m:t>
                              </m:r>
                            </m:sub>
                            <m:sup>
                              <m:r>
                                <a:rPr lang="en-US" altLang="zh-CN" sz="2000" b="0" i="1" smtClean="0">
                                  <a:solidFill>
                                    <a:schemeClr val="dk1"/>
                                  </a:solidFill>
                                  <a:latin typeface="Cambria Math" panose="02040503050406030204" pitchFamily="18" charset="0"/>
                                </a:rPr>
                                <m:t>𝑗</m:t>
                              </m:r>
                            </m:sup>
                          </m:sSubSup>
                        </m:e>
                      </m:d>
                      <m:r>
                        <a:rPr lang="en-US" altLang="zh-CN" sz="2000" b="0" i="1" smtClean="0">
                          <a:solidFill>
                            <a:schemeClr val="dk1"/>
                          </a:solidFill>
                          <a:latin typeface="Cambria Math" panose="02040503050406030204" pitchFamily="18" charset="0"/>
                        </a:rPr>
                        <m:t>= </m:t>
                      </m:r>
                      <m:f>
                        <m:fPr>
                          <m:ctrlPr>
                            <a:rPr lang="en-US" altLang="zh-CN" sz="2000" b="0" i="1" smtClean="0">
                              <a:solidFill>
                                <a:schemeClr val="dk1"/>
                              </a:solidFill>
                              <a:latin typeface="Cambria Math" panose="02040503050406030204" pitchFamily="18" charset="0"/>
                            </a:rPr>
                          </m:ctrlPr>
                        </m:fPr>
                        <m:num>
                          <m:r>
                            <a:rPr lang="en-US" altLang="zh-CN" sz="2000" b="0" i="1" smtClean="0">
                              <a:solidFill>
                                <a:schemeClr val="dk1"/>
                              </a:solidFill>
                              <a:latin typeface="Cambria Math" panose="02040503050406030204" pitchFamily="18" charset="0"/>
                            </a:rPr>
                            <m:t>1</m:t>
                          </m:r>
                        </m:num>
                        <m:den>
                          <m:rad>
                            <m:radPr>
                              <m:degHide m:val="on"/>
                              <m:ctrlPr>
                                <a:rPr lang="en-US" altLang="zh-CN" sz="2000" b="0" i="1" smtClean="0">
                                  <a:solidFill>
                                    <a:schemeClr val="dk1"/>
                                  </a:solidFill>
                                  <a:latin typeface="Cambria Math" panose="02040503050406030204" pitchFamily="18" charset="0"/>
                                </a:rPr>
                              </m:ctrlPr>
                            </m:radPr>
                            <m:deg/>
                            <m:e>
                              <m:r>
                                <a:rPr lang="en-US" altLang="zh-CN" sz="2000" b="0" i="1" smtClean="0">
                                  <a:solidFill>
                                    <a:schemeClr val="dk1"/>
                                  </a:solidFill>
                                  <a:latin typeface="Cambria Math" panose="02040503050406030204" pitchFamily="18" charset="0"/>
                                </a:rPr>
                                <m:t>2</m:t>
                              </m:r>
                              <m:r>
                                <a:rPr lang="zh-CN" altLang="en-US" sz="2000" b="0" i="1" smtClean="0">
                                  <a:solidFill>
                                    <a:schemeClr val="dk1"/>
                                  </a:solidFill>
                                  <a:latin typeface="Cambria Math" panose="02040503050406030204" pitchFamily="18" charset="0"/>
                                </a:rPr>
                                <m:t>𝜋</m:t>
                              </m:r>
                            </m:e>
                          </m:rad>
                          <m:r>
                            <a:rPr lang="zh-CN" altLang="en-US" sz="2000" b="0" i="1" smtClean="0">
                              <a:solidFill>
                                <a:schemeClr val="dk1"/>
                              </a:solidFill>
                              <a:latin typeface="Cambria Math" panose="02040503050406030204" pitchFamily="18" charset="0"/>
                            </a:rPr>
                            <m:t>𝜎</m:t>
                          </m:r>
                        </m:den>
                      </m:f>
                      <m:sSup>
                        <m:sSupPr>
                          <m:ctrlPr>
                            <a:rPr lang="en-US" altLang="zh-CN" sz="2000" b="0" i="1" smtClean="0">
                              <a:solidFill>
                                <a:schemeClr val="dk1"/>
                              </a:solidFill>
                              <a:latin typeface="Cambria Math" panose="02040503050406030204" pitchFamily="18" charset="0"/>
                            </a:rPr>
                          </m:ctrlPr>
                        </m:sSupPr>
                        <m:e>
                          <m:r>
                            <a:rPr lang="en-US" altLang="zh-CN" sz="2000" b="0" i="1" smtClean="0">
                              <a:solidFill>
                                <a:schemeClr val="dk1"/>
                              </a:solidFill>
                              <a:latin typeface="Cambria Math" panose="02040503050406030204" pitchFamily="18" charset="0"/>
                            </a:rPr>
                            <m:t>𝑒</m:t>
                          </m:r>
                        </m:e>
                        <m:sup>
                          <m:f>
                            <m:fPr>
                              <m:ctrlPr>
                                <a:rPr lang="en-US" altLang="zh-CN" sz="2000" b="0" i="1" smtClean="0">
                                  <a:solidFill>
                                    <a:schemeClr val="dk1"/>
                                  </a:solidFill>
                                  <a:latin typeface="Cambria Math" panose="02040503050406030204" pitchFamily="18" charset="0"/>
                                </a:rPr>
                              </m:ctrlPr>
                            </m:fPr>
                            <m:num>
                              <m:sSup>
                                <m:sSupPr>
                                  <m:ctrlPr>
                                    <a:rPr lang="en-US" altLang="zh-CN" sz="2000" b="0" i="1" smtClean="0">
                                      <a:solidFill>
                                        <a:schemeClr val="dk1"/>
                                      </a:solidFill>
                                      <a:latin typeface="Cambria Math" panose="02040503050406030204" pitchFamily="18" charset="0"/>
                                    </a:rPr>
                                  </m:ctrlPr>
                                </m:sSupPr>
                                <m:e>
                                  <m:r>
                                    <a:rPr lang="en-US" altLang="zh-CN" sz="2000" b="0" i="1" smtClean="0">
                                      <a:solidFill>
                                        <a:schemeClr val="dk1"/>
                                      </a:solidFill>
                                      <a:latin typeface="Cambria Math" panose="02040503050406030204" pitchFamily="18" charset="0"/>
                                    </a:rPr>
                                    <m:t>(</m:t>
                                  </m:r>
                                  <m:sSubSup>
                                    <m:sSubSupPr>
                                      <m:ctrlPr>
                                        <a:rPr lang="en-US" altLang="zh-CN" sz="2000" b="0" i="1" smtClean="0">
                                          <a:solidFill>
                                            <a:schemeClr val="dk1"/>
                                          </a:solidFill>
                                          <a:latin typeface="Cambria Math" panose="02040503050406030204" pitchFamily="18" charset="0"/>
                                        </a:rPr>
                                      </m:ctrlPr>
                                    </m:sSubSupPr>
                                    <m:e>
                                      <m:r>
                                        <a:rPr lang="en-US" altLang="zh-CN" sz="2000" b="0" i="1" smtClean="0">
                                          <a:solidFill>
                                            <a:schemeClr val="dk1"/>
                                          </a:solidFill>
                                          <a:latin typeface="Cambria Math" panose="02040503050406030204" pitchFamily="18" charset="0"/>
                                        </a:rPr>
                                        <m:t>𝑥</m:t>
                                      </m:r>
                                    </m:e>
                                    <m:sub>
                                      <m:r>
                                        <a:rPr lang="en-US" altLang="zh-CN" sz="2000" b="0" i="1" smtClean="0">
                                          <a:solidFill>
                                            <a:schemeClr val="dk1"/>
                                          </a:solidFill>
                                          <a:latin typeface="Cambria Math" panose="02040503050406030204" pitchFamily="18" charset="0"/>
                                        </a:rPr>
                                        <m:t>𝑖</m:t>
                                      </m:r>
                                    </m:sub>
                                    <m:sup>
                                      <m:r>
                                        <a:rPr lang="en-US" altLang="zh-CN" sz="2000" b="0" i="1" smtClean="0">
                                          <a:solidFill>
                                            <a:schemeClr val="dk1"/>
                                          </a:solidFill>
                                          <a:latin typeface="Cambria Math" panose="02040503050406030204" pitchFamily="18" charset="0"/>
                                        </a:rPr>
                                        <m:t>𝑗</m:t>
                                      </m:r>
                                    </m:sup>
                                  </m:sSubSup>
                                  <m:r>
                                    <a:rPr lang="en-US" altLang="zh-CN" sz="2000" b="0" i="1" smtClean="0">
                                      <a:solidFill>
                                        <a:schemeClr val="dk1"/>
                                      </a:solidFill>
                                      <a:latin typeface="Cambria Math" panose="02040503050406030204" pitchFamily="18" charset="0"/>
                                    </a:rPr>
                                    <m:t>−</m:t>
                                  </m:r>
                                  <m:r>
                                    <a:rPr lang="zh-CN" altLang="en-US" sz="2000" b="0" i="1" smtClean="0">
                                      <a:solidFill>
                                        <a:schemeClr val="dk1"/>
                                      </a:solidFill>
                                      <a:latin typeface="Cambria Math" panose="02040503050406030204" pitchFamily="18" charset="0"/>
                                    </a:rPr>
                                    <m:t>𝜇</m:t>
                                  </m:r>
                                  <m:r>
                                    <a:rPr lang="en-US" altLang="zh-CN" sz="2000" b="0" i="1" smtClean="0">
                                      <a:solidFill>
                                        <a:schemeClr val="dk1"/>
                                      </a:solidFill>
                                      <a:latin typeface="Cambria Math" panose="02040503050406030204" pitchFamily="18" charset="0"/>
                                    </a:rPr>
                                    <m:t>)</m:t>
                                  </m:r>
                                </m:e>
                                <m:sup>
                                  <m:r>
                                    <a:rPr lang="en-US" altLang="zh-CN" sz="2000" b="0" i="1" smtClean="0">
                                      <a:solidFill>
                                        <a:schemeClr val="dk1"/>
                                      </a:solidFill>
                                      <a:latin typeface="Cambria Math" panose="02040503050406030204" pitchFamily="18" charset="0"/>
                                    </a:rPr>
                                    <m:t>2</m:t>
                                  </m:r>
                                </m:sup>
                              </m:sSup>
                            </m:num>
                            <m:den>
                              <m:r>
                                <a:rPr lang="en-US" altLang="zh-CN" sz="2000" b="0" i="1" smtClean="0">
                                  <a:solidFill>
                                    <a:schemeClr val="dk1"/>
                                  </a:solidFill>
                                  <a:latin typeface="Cambria Math" panose="02040503050406030204" pitchFamily="18" charset="0"/>
                                </a:rPr>
                                <m:t>2</m:t>
                              </m:r>
                              <m:sSup>
                                <m:sSupPr>
                                  <m:ctrlPr>
                                    <a:rPr lang="en-US" altLang="zh-CN" sz="2000" b="0" i="1" smtClean="0">
                                      <a:solidFill>
                                        <a:schemeClr val="dk1"/>
                                      </a:solidFill>
                                      <a:latin typeface="Cambria Math" panose="02040503050406030204" pitchFamily="18" charset="0"/>
                                    </a:rPr>
                                  </m:ctrlPr>
                                </m:sSupPr>
                                <m:e>
                                  <m:r>
                                    <a:rPr lang="zh-CN" altLang="en-US" sz="2000" b="0" i="1" smtClean="0">
                                      <a:solidFill>
                                        <a:schemeClr val="dk1"/>
                                      </a:solidFill>
                                      <a:latin typeface="Cambria Math" panose="02040503050406030204" pitchFamily="18" charset="0"/>
                                    </a:rPr>
                                    <m:t>𝜎</m:t>
                                  </m:r>
                                </m:e>
                                <m:sup>
                                  <m:r>
                                    <a:rPr lang="en-US" altLang="zh-CN" sz="2000" b="0" i="1" smtClean="0">
                                      <a:solidFill>
                                        <a:schemeClr val="dk1"/>
                                      </a:solidFill>
                                      <a:latin typeface="Cambria Math" panose="02040503050406030204" pitchFamily="18" charset="0"/>
                                    </a:rPr>
                                    <m:t>2</m:t>
                                  </m:r>
                                </m:sup>
                              </m:sSup>
                            </m:den>
                          </m:f>
                        </m:sup>
                      </m:sSup>
                    </m:oMath>
                  </m:oMathPara>
                </a14:m>
                <a:endParaRPr lang="en-US" sz="2000" dirty="0" smtClean="0">
                  <a:solidFill>
                    <a:schemeClr val="dk1"/>
                  </a:solidFill>
                </a:endParaRPr>
              </a:p>
              <a:p>
                <a:pPr lvl="0">
                  <a:buClr>
                    <a:srgbClr val="1186C3"/>
                  </a:buClr>
                  <a:buSzPct val="25000"/>
                </a:pPr>
                <a:r>
                  <a:rPr lang="en-US" sz="2000" dirty="0">
                    <a:solidFill>
                      <a:schemeClr val="dk1"/>
                    </a:solidFill>
                  </a:rPr>
                  <a:t>where </a:t>
                </a:r>
                <a14:m>
                  <m:oMath xmlns:m="http://schemas.openxmlformats.org/officeDocument/2006/math">
                    <m:sSubSup>
                      <m:sSubSupPr>
                        <m:ctrlPr>
                          <a:rPr lang="en-US" altLang="zh-CN" sz="2000" i="1" smtClean="0">
                            <a:solidFill>
                              <a:schemeClr val="dk1"/>
                            </a:solidFill>
                            <a:latin typeface="Cambria Math" panose="02040503050406030204" pitchFamily="18" charset="0"/>
                          </a:rPr>
                        </m:ctrlPr>
                      </m:sSubSupPr>
                      <m:e>
                        <m:r>
                          <a:rPr lang="en-US" altLang="zh-CN" sz="2000" b="0" i="1" smtClean="0">
                            <a:solidFill>
                              <a:schemeClr val="dk1"/>
                            </a:solidFill>
                            <a:latin typeface="Cambria Math" panose="02040503050406030204" pitchFamily="18" charset="0"/>
                          </a:rPr>
                          <m:t>𝑥</m:t>
                        </m:r>
                      </m:e>
                      <m:sub>
                        <m:r>
                          <a:rPr lang="en-US" altLang="zh-CN" sz="2000" b="0" i="1" smtClean="0">
                            <a:solidFill>
                              <a:schemeClr val="dk1"/>
                            </a:solidFill>
                            <a:latin typeface="Cambria Math" panose="02040503050406030204" pitchFamily="18" charset="0"/>
                          </a:rPr>
                          <m:t>𝑖</m:t>
                        </m:r>
                      </m:sub>
                      <m:sup>
                        <m:r>
                          <a:rPr lang="en-US" altLang="zh-CN" sz="2000" b="0" i="1" smtClean="0">
                            <a:solidFill>
                              <a:schemeClr val="dk1"/>
                            </a:solidFill>
                            <a:latin typeface="Cambria Math" panose="02040503050406030204" pitchFamily="18" charset="0"/>
                          </a:rPr>
                          <m:t>𝑗</m:t>
                        </m:r>
                      </m:sup>
                    </m:sSubSup>
                    <m:r>
                      <a:rPr lang="en-US" altLang="zh-CN" sz="2000" b="0" i="1" smtClean="0">
                        <a:solidFill>
                          <a:schemeClr val="dk1"/>
                        </a:solidFill>
                        <a:latin typeface="Cambria Math" panose="02040503050406030204" pitchFamily="18" charset="0"/>
                      </a:rPr>
                      <m:t> </m:t>
                    </m:r>
                  </m:oMath>
                </a14:m>
                <a:r>
                  <a:rPr lang="en-US" sz="2000" dirty="0" smtClean="0">
                    <a:solidFill>
                      <a:schemeClr val="dk1"/>
                    </a:solidFill>
                  </a:rPr>
                  <a:t>is </a:t>
                </a:r>
                <a:r>
                  <a:rPr lang="en-US" sz="2000" dirty="0">
                    <a:solidFill>
                      <a:schemeClr val="dk1"/>
                    </a:solidFill>
                  </a:rPr>
                  <a:t>the distance between </a:t>
                </a:r>
                <a14:m>
                  <m:oMath xmlns:m="http://schemas.openxmlformats.org/officeDocument/2006/math">
                    <m:sSubSup>
                      <m:sSubSupPr>
                        <m:ctrlPr>
                          <a:rPr lang="en-US" altLang="zh-CN" sz="2000" i="1">
                            <a:solidFill>
                              <a:schemeClr val="dk1"/>
                            </a:solidFill>
                            <a:latin typeface="Cambria Math" panose="02040503050406030204" pitchFamily="18" charset="0"/>
                          </a:rPr>
                        </m:ctrlPr>
                      </m:sSubSupPr>
                      <m:e>
                        <m:r>
                          <a:rPr lang="en-US" altLang="zh-CN" sz="2000">
                            <a:solidFill>
                              <a:schemeClr val="dk1"/>
                            </a:solidFill>
                            <a:latin typeface="Cambria Math" panose="02040503050406030204" pitchFamily="18" charset="0"/>
                          </a:rPr>
                          <m:t>𝑐</m:t>
                        </m:r>
                      </m:e>
                      <m:sub>
                        <m:r>
                          <a:rPr lang="en-US" altLang="zh-CN" sz="2000">
                            <a:solidFill>
                              <a:schemeClr val="dk1"/>
                            </a:solidFill>
                            <a:latin typeface="Cambria Math" panose="02040503050406030204" pitchFamily="18" charset="0"/>
                          </a:rPr>
                          <m:t>𝑖</m:t>
                        </m:r>
                      </m:sub>
                      <m:sup>
                        <m:r>
                          <a:rPr lang="en-US" altLang="zh-CN" sz="2000">
                            <a:solidFill>
                              <a:schemeClr val="dk1"/>
                            </a:solidFill>
                            <a:latin typeface="Cambria Math" panose="02040503050406030204" pitchFamily="18" charset="0"/>
                          </a:rPr>
                          <m:t>𝑗</m:t>
                        </m:r>
                      </m:sup>
                    </m:sSubSup>
                    <m:r>
                      <a:rPr lang="en-US" altLang="zh-CN" sz="2000">
                        <a:solidFill>
                          <a:schemeClr val="dk1"/>
                        </a:solidFill>
                        <a:latin typeface="Cambria Math" panose="02040503050406030204" pitchFamily="18" charset="0"/>
                      </a:rPr>
                      <m:t> </m:t>
                    </m:r>
                    <m:r>
                      <m:rPr>
                        <m:sty m:val="p"/>
                      </m:rPr>
                      <a:rPr lang="en-US" altLang="zh-CN" sz="2000">
                        <a:solidFill>
                          <a:schemeClr val="dk1"/>
                        </a:solidFill>
                        <a:latin typeface="Cambria Math" panose="02040503050406030204" pitchFamily="18" charset="0"/>
                      </a:rPr>
                      <m:t>and</m:t>
                    </m:r>
                    <m:r>
                      <a:rPr lang="en-US" altLang="zh-CN" sz="2000">
                        <a:solidFill>
                          <a:schemeClr val="dk1"/>
                        </a:solidFill>
                        <a:latin typeface="Cambria Math" panose="02040503050406030204" pitchFamily="18" charset="0"/>
                      </a:rPr>
                      <m:t> </m:t>
                    </m:r>
                    <m:sSub>
                      <m:sSubPr>
                        <m:ctrlPr>
                          <a:rPr lang="en-US" altLang="zh-CN" sz="2000" i="1" dirty="0">
                            <a:solidFill>
                              <a:schemeClr val="dk1"/>
                            </a:solidFill>
                            <a:latin typeface="Cambria Math" panose="02040503050406030204" pitchFamily="18" charset="0"/>
                          </a:rPr>
                        </m:ctrlPr>
                      </m:sSubPr>
                      <m:e>
                        <m:r>
                          <a:rPr lang="en-US" altLang="zh-CN" sz="2000" dirty="0">
                            <a:solidFill>
                              <a:schemeClr val="dk1"/>
                            </a:solidFill>
                            <a:latin typeface="Cambria Math" panose="02040503050406030204" pitchFamily="18" charset="0"/>
                          </a:rPr>
                          <m:t>𝑝</m:t>
                        </m:r>
                      </m:e>
                      <m:sub>
                        <m:r>
                          <a:rPr lang="en-US" altLang="zh-CN" sz="2000" dirty="0">
                            <a:solidFill>
                              <a:schemeClr val="dk1"/>
                            </a:solidFill>
                            <a:latin typeface="Cambria Math" panose="02040503050406030204" pitchFamily="18" charset="0"/>
                          </a:rPr>
                          <m:t>𝑖</m:t>
                        </m:r>
                      </m:sub>
                    </m:sSub>
                  </m:oMath>
                </a14:m>
                <a:r>
                  <a:rPr lang="en-US" sz="2000" dirty="0" smtClean="0">
                    <a:solidFill>
                      <a:schemeClr val="dk1"/>
                    </a:solidFill>
                  </a:rPr>
                  <a:t>. We use</a:t>
                </a:r>
                <a:r>
                  <a:rPr lang="en-US" altLang="zh-CN" sz="2000" dirty="0">
                    <a:solidFill>
                      <a:schemeClr val="dk1"/>
                    </a:solidFill>
                  </a:rPr>
                  <a:t> a zero-mean normal distribution with standard deviation of 20 meters. </a:t>
                </a:r>
                <a:endParaRPr lang="en-US" sz="2000" dirty="0">
                  <a:solidFill>
                    <a:schemeClr val="dk1"/>
                  </a:solidFill>
                </a:endParaRPr>
              </a:p>
            </p:txBody>
          </p:sp>
        </mc:Choice>
        <mc:Fallback xmlns="">
          <p:sp>
            <p:nvSpPr>
              <p:cNvPr id="8" name="Shape 349"/>
              <p:cNvSpPr txBox="1">
                <a:spLocks noRot="1" noChangeAspect="1" noMove="1" noResize="1" noEditPoints="1" noAdjustHandles="1" noChangeArrowheads="1" noChangeShapeType="1" noTextEdit="1"/>
              </p:cNvSpPr>
              <p:nvPr/>
            </p:nvSpPr>
            <p:spPr>
              <a:xfrm>
                <a:off x="1525664" y="2361062"/>
                <a:ext cx="10156820" cy="2674962"/>
              </a:xfrm>
              <a:prstGeom prst="rect">
                <a:avLst/>
              </a:prstGeom>
              <a:blipFill rotWithShape="0">
                <a:blip r:embed="rId3"/>
                <a:stretch>
                  <a:fillRect l="-600" t="-911" r="-480" b="-30296"/>
                </a:stretch>
              </a:blipFill>
              <a:ln>
                <a:noFill/>
              </a:ln>
            </p:spPr>
            <p:txBody>
              <a:bodyPr/>
              <a:lstStyle/>
              <a:p>
                <a:r>
                  <a:rPr lang="zh-CN" altLang="en-US">
                    <a:noFill/>
                  </a:rPr>
                  <a:t> </a:t>
                </a:r>
              </a:p>
            </p:txBody>
          </p:sp>
        </mc:Fallback>
      </mc:AlternateContent>
      <p:sp>
        <p:nvSpPr>
          <p:cNvPr id="9" name="Shape 349"/>
          <p:cNvSpPr txBox="1"/>
          <p:nvPr/>
        </p:nvSpPr>
        <p:spPr>
          <a:xfrm>
            <a:off x="1812266" y="1559338"/>
            <a:ext cx="4804010" cy="523219"/>
          </a:xfrm>
          <a:prstGeom prst="rect">
            <a:avLst/>
          </a:prstGeom>
          <a:noFill/>
          <a:ln>
            <a:noFill/>
          </a:ln>
        </p:spPr>
        <p:txBody>
          <a:bodyPr lIns="91425" tIns="45700" rIns="91425" bIns="45700" anchor="t" anchorCtr="0">
            <a:noAutofit/>
          </a:bodyPr>
          <a:lstStyle/>
          <a:p>
            <a:pPr lvl="0">
              <a:buClr>
                <a:srgbClr val="1186C3"/>
              </a:buClr>
              <a:buSzPct val="25000"/>
            </a:pPr>
            <a:r>
              <a:rPr lang="en-US" sz="2800" dirty="0" smtClean="0">
                <a:solidFill>
                  <a:schemeClr val="dk1"/>
                </a:solidFill>
              </a:rPr>
              <a:t>Step 2:</a:t>
            </a:r>
            <a:endParaRPr lang="en-US" sz="2800" dirty="0">
              <a:solidFill>
                <a:schemeClr val="dk1"/>
              </a:solidFill>
            </a:endParaRPr>
          </a:p>
        </p:txBody>
      </p:sp>
      <p:sp>
        <p:nvSpPr>
          <p:cNvPr id="12" name="Shape 348"/>
          <p:cNvSpPr txBox="1"/>
          <p:nvPr/>
        </p:nvSpPr>
        <p:spPr>
          <a:xfrm>
            <a:off x="1812266" y="524262"/>
            <a:ext cx="9774683" cy="862011"/>
          </a:xfrm>
          <a:prstGeom prst="rect">
            <a:avLst/>
          </a:prstGeom>
          <a:noFill/>
          <a:ln>
            <a:noFill/>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Corbel"/>
              <a:buNone/>
            </a:pPr>
            <a:r>
              <a:rPr lang="en-US" sz="4000" b="1" i="0" u="none" strike="noStrike" cap="none" dirty="0" smtClean="0">
                <a:solidFill>
                  <a:schemeClr val="dk1"/>
                </a:solidFill>
                <a:latin typeface="Corbel"/>
                <a:ea typeface="Corbel"/>
                <a:cs typeface="Corbel"/>
                <a:sym typeface="Corbel"/>
              </a:rPr>
              <a:t>Algorithm Implementation: map-matching</a:t>
            </a:r>
            <a:endParaRPr lang="en-US" sz="4000" b="1" i="0" u="none" strike="noStrike" cap="none" dirty="0">
              <a:solidFill>
                <a:schemeClr val="dk1"/>
              </a:solidFill>
              <a:latin typeface="Corbel"/>
              <a:ea typeface="Corbel"/>
              <a:cs typeface="Corbel"/>
              <a:sym typeface="Corbe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 name="Shape 349"/>
              <p:cNvSpPr txBox="1"/>
              <p:nvPr/>
            </p:nvSpPr>
            <p:spPr>
              <a:xfrm>
                <a:off x="1525664" y="2361062"/>
                <a:ext cx="10156820" cy="2674962"/>
              </a:xfrm>
              <a:prstGeom prst="rect">
                <a:avLst/>
              </a:prstGeom>
              <a:noFill/>
              <a:ln>
                <a:noFill/>
              </a:ln>
            </p:spPr>
            <p:txBody>
              <a:bodyPr lIns="91425" tIns="45700" rIns="91425" bIns="45700" anchor="t" anchorCtr="0">
                <a:noAutofit/>
              </a:bodyPr>
              <a:lstStyle/>
              <a:p>
                <a:pPr lvl="0">
                  <a:buClr>
                    <a:srgbClr val="1186C3"/>
                  </a:buClr>
                  <a:buSzPct val="25000"/>
                </a:pPr>
                <a:r>
                  <a:rPr lang="en-US" sz="2000" dirty="0" smtClean="0">
                    <a:solidFill>
                      <a:schemeClr val="dk1"/>
                    </a:solidFill>
                  </a:rPr>
                  <a:t>The Transmission probability represent the likelihood of a path from </a:t>
                </a:r>
                <a14:m>
                  <m:oMath xmlns:m="http://schemas.openxmlformats.org/officeDocument/2006/math">
                    <m:sSubSup>
                      <m:sSubSupPr>
                        <m:ctrlPr>
                          <a:rPr lang="en-US" altLang="zh-CN" sz="2000" i="1">
                            <a:solidFill>
                              <a:schemeClr val="dk1"/>
                            </a:solidFill>
                            <a:latin typeface="Cambria Math" panose="02040503050406030204" pitchFamily="18" charset="0"/>
                          </a:rPr>
                        </m:ctrlPr>
                      </m:sSubSupPr>
                      <m:e>
                        <m:r>
                          <a:rPr lang="en-US" altLang="zh-CN" sz="2000">
                            <a:solidFill>
                              <a:schemeClr val="dk1"/>
                            </a:solidFill>
                            <a:latin typeface="Cambria Math" panose="02040503050406030204" pitchFamily="18" charset="0"/>
                          </a:rPr>
                          <m:t>𝑐</m:t>
                        </m:r>
                      </m:e>
                      <m:sub>
                        <m:r>
                          <a:rPr lang="en-US" altLang="zh-CN" sz="2000">
                            <a:solidFill>
                              <a:schemeClr val="dk1"/>
                            </a:solidFill>
                            <a:latin typeface="Cambria Math" panose="02040503050406030204" pitchFamily="18" charset="0"/>
                          </a:rPr>
                          <m:t>𝑖</m:t>
                        </m:r>
                        <m:r>
                          <a:rPr lang="en-US" altLang="zh-CN" sz="2000" b="0" i="1" smtClean="0">
                            <a:solidFill>
                              <a:schemeClr val="dk1"/>
                            </a:solidFill>
                            <a:latin typeface="Cambria Math" panose="02040503050406030204" pitchFamily="18" charset="0"/>
                          </a:rPr>
                          <m:t>−1</m:t>
                        </m:r>
                      </m:sub>
                      <m:sup>
                        <m:r>
                          <a:rPr lang="en-US" altLang="zh-CN" sz="2000" b="0" i="1" smtClean="0">
                            <a:solidFill>
                              <a:schemeClr val="dk1"/>
                            </a:solidFill>
                            <a:latin typeface="Cambria Math" panose="02040503050406030204" pitchFamily="18" charset="0"/>
                          </a:rPr>
                          <m:t>𝑡</m:t>
                        </m:r>
                      </m:sup>
                    </m:sSubSup>
                  </m:oMath>
                </a14:m>
                <a:r>
                  <a:rPr lang="en-US" sz="2000" dirty="0" smtClean="0">
                    <a:solidFill>
                      <a:schemeClr val="dk1"/>
                    </a:solidFill>
                  </a:rPr>
                  <a:t> to </a:t>
                </a:r>
                <a14:m>
                  <m:oMath xmlns:m="http://schemas.openxmlformats.org/officeDocument/2006/math">
                    <m:sSubSup>
                      <m:sSubSupPr>
                        <m:ctrlPr>
                          <a:rPr lang="en-US" altLang="zh-CN" sz="2000" i="1">
                            <a:solidFill>
                              <a:schemeClr val="dk1"/>
                            </a:solidFill>
                            <a:latin typeface="Cambria Math" panose="02040503050406030204" pitchFamily="18" charset="0"/>
                          </a:rPr>
                        </m:ctrlPr>
                      </m:sSubSupPr>
                      <m:e>
                        <m:r>
                          <a:rPr lang="en-US" altLang="zh-CN" sz="2000">
                            <a:solidFill>
                              <a:schemeClr val="dk1"/>
                            </a:solidFill>
                            <a:latin typeface="Cambria Math" panose="02040503050406030204" pitchFamily="18" charset="0"/>
                          </a:rPr>
                          <m:t>𝑐</m:t>
                        </m:r>
                      </m:e>
                      <m:sub>
                        <m:r>
                          <a:rPr lang="en-US" altLang="zh-CN" sz="2000">
                            <a:solidFill>
                              <a:schemeClr val="dk1"/>
                            </a:solidFill>
                            <a:latin typeface="Cambria Math" panose="02040503050406030204" pitchFamily="18" charset="0"/>
                          </a:rPr>
                          <m:t>𝑖</m:t>
                        </m:r>
                      </m:sub>
                      <m:sup>
                        <m:r>
                          <a:rPr lang="en-US" altLang="zh-CN" sz="2000" b="0" i="1" smtClean="0">
                            <a:solidFill>
                              <a:schemeClr val="dk1"/>
                            </a:solidFill>
                            <a:latin typeface="Cambria Math" panose="02040503050406030204" pitchFamily="18" charset="0"/>
                          </a:rPr>
                          <m:t>𝑠</m:t>
                        </m:r>
                      </m:sup>
                    </m:sSubSup>
                  </m:oMath>
                </a14:m>
                <a:r>
                  <a:rPr lang="en-US" sz="2000" dirty="0" smtClean="0">
                    <a:solidFill>
                      <a:schemeClr val="dk1"/>
                    </a:solidFill>
                  </a:rPr>
                  <a:t> is the true path from </a:t>
                </a:r>
                <a14:m>
                  <m:oMath xmlns:m="http://schemas.openxmlformats.org/officeDocument/2006/math">
                    <m:sSub>
                      <m:sSubPr>
                        <m:ctrlPr>
                          <a:rPr lang="en-US" altLang="zh-CN" sz="2000" i="1" dirty="0">
                            <a:solidFill>
                              <a:schemeClr val="dk1"/>
                            </a:solidFill>
                            <a:latin typeface="Cambria Math" panose="02040503050406030204" pitchFamily="18" charset="0"/>
                          </a:rPr>
                        </m:ctrlPr>
                      </m:sSubPr>
                      <m:e>
                        <m:r>
                          <a:rPr lang="en-US" altLang="zh-CN" sz="2000" dirty="0">
                            <a:solidFill>
                              <a:schemeClr val="dk1"/>
                            </a:solidFill>
                            <a:latin typeface="Cambria Math" panose="02040503050406030204" pitchFamily="18" charset="0"/>
                          </a:rPr>
                          <m:t>𝑝</m:t>
                        </m:r>
                      </m:e>
                      <m:sub>
                        <m:r>
                          <a:rPr lang="en-US" altLang="zh-CN" sz="2000" dirty="0">
                            <a:solidFill>
                              <a:schemeClr val="dk1"/>
                            </a:solidFill>
                            <a:latin typeface="Cambria Math" panose="02040503050406030204" pitchFamily="18" charset="0"/>
                          </a:rPr>
                          <m:t>𝑖</m:t>
                        </m:r>
                        <m:r>
                          <a:rPr lang="en-US" altLang="zh-CN" sz="2000" b="0" i="1" dirty="0" smtClean="0">
                            <a:solidFill>
                              <a:schemeClr val="dk1"/>
                            </a:solidFill>
                            <a:latin typeface="Cambria Math" panose="02040503050406030204" pitchFamily="18" charset="0"/>
                          </a:rPr>
                          <m:t>−1</m:t>
                        </m:r>
                      </m:sub>
                    </m:sSub>
                  </m:oMath>
                </a14:m>
                <a:r>
                  <a:rPr lang="en-US" sz="2000" dirty="0" smtClean="0">
                    <a:solidFill>
                      <a:schemeClr val="dk1"/>
                    </a:solidFill>
                  </a:rPr>
                  <a:t> to</a:t>
                </a:r>
                <a14:m>
                  <m:oMath xmlns:m="http://schemas.openxmlformats.org/officeDocument/2006/math">
                    <m:r>
                      <a:rPr lang="en-US" altLang="zh-CN" sz="2000" b="0" i="0" dirty="0" smtClean="0">
                        <a:solidFill>
                          <a:schemeClr val="dk1"/>
                        </a:solidFill>
                        <a:latin typeface="Cambria Math" panose="02040503050406030204" pitchFamily="18" charset="0"/>
                      </a:rPr>
                      <m:t> </m:t>
                    </m:r>
                    <m:sSub>
                      <m:sSubPr>
                        <m:ctrlPr>
                          <a:rPr lang="en-US" altLang="zh-CN" sz="2000" i="1" dirty="0">
                            <a:solidFill>
                              <a:schemeClr val="dk1"/>
                            </a:solidFill>
                            <a:latin typeface="Cambria Math" panose="02040503050406030204" pitchFamily="18" charset="0"/>
                          </a:rPr>
                        </m:ctrlPr>
                      </m:sSubPr>
                      <m:e>
                        <m:r>
                          <a:rPr lang="en-US" altLang="zh-CN" sz="2000" dirty="0">
                            <a:solidFill>
                              <a:schemeClr val="dk1"/>
                            </a:solidFill>
                            <a:latin typeface="Cambria Math" panose="02040503050406030204" pitchFamily="18" charset="0"/>
                          </a:rPr>
                          <m:t>𝑝</m:t>
                        </m:r>
                      </m:e>
                      <m:sub>
                        <m:r>
                          <a:rPr lang="en-US" altLang="zh-CN" sz="2000" dirty="0">
                            <a:solidFill>
                              <a:schemeClr val="dk1"/>
                            </a:solidFill>
                            <a:latin typeface="Cambria Math" panose="02040503050406030204" pitchFamily="18" charset="0"/>
                          </a:rPr>
                          <m:t>𝑖</m:t>
                        </m:r>
                      </m:sub>
                    </m:sSub>
                  </m:oMath>
                </a14:m>
                <a:r>
                  <a:rPr lang="en-US" sz="2000" dirty="0" smtClean="0">
                    <a:solidFill>
                      <a:schemeClr val="dk1"/>
                    </a:solidFill>
                  </a:rPr>
                  <a:t> in the link. The formula is show below:</a:t>
                </a:r>
              </a:p>
              <a:p>
                <a:pPr lvl="0">
                  <a:buClr>
                    <a:srgbClr val="1186C3"/>
                  </a:buClr>
                  <a:buSzPct val="25000"/>
                </a:pPr>
                <a:endParaRPr lang="en-US" sz="2000" dirty="0" smtClean="0">
                  <a:solidFill>
                    <a:schemeClr val="dk1"/>
                  </a:solidFill>
                </a:endParaRPr>
              </a:p>
              <a:p>
                <a:pPr lvl="0" algn="ctr">
                  <a:buClr>
                    <a:srgbClr val="1186C3"/>
                  </a:buClr>
                  <a:buSzPct val="25000"/>
                </a:pPr>
                <a:r>
                  <a:rPr lang="en-US" sz="2000" b="0" dirty="0" smtClean="0">
                    <a:solidFill>
                      <a:schemeClr val="dk1"/>
                    </a:solidFill>
                  </a:rPr>
                  <a:t>V</a:t>
                </a:r>
                <a14:m>
                  <m:oMath xmlns:m="http://schemas.openxmlformats.org/officeDocument/2006/math">
                    <m:d>
                      <m:dPr>
                        <m:ctrlPr>
                          <a:rPr lang="en-US" sz="2000" b="0" i="1" smtClean="0">
                            <a:solidFill>
                              <a:schemeClr val="dk1"/>
                            </a:solidFill>
                            <a:latin typeface="Cambria Math" panose="02040503050406030204" pitchFamily="18" charset="0"/>
                          </a:rPr>
                        </m:ctrlPr>
                      </m:dPr>
                      <m:e>
                        <m:sSubSup>
                          <m:sSubSupPr>
                            <m:ctrlPr>
                              <a:rPr lang="en-US" altLang="zh-CN" sz="2000" b="0" i="1" smtClean="0">
                                <a:solidFill>
                                  <a:schemeClr val="dk1"/>
                                </a:solidFill>
                                <a:latin typeface="Cambria Math" panose="02040503050406030204" pitchFamily="18" charset="0"/>
                              </a:rPr>
                            </m:ctrlPr>
                          </m:sSubSupPr>
                          <m:e>
                            <m:r>
                              <a:rPr lang="en-US" altLang="zh-CN" sz="2000" b="0" i="1" smtClean="0">
                                <a:solidFill>
                                  <a:schemeClr val="dk1"/>
                                </a:solidFill>
                                <a:latin typeface="Cambria Math" panose="02040503050406030204" pitchFamily="18" charset="0"/>
                              </a:rPr>
                              <m:t>𝑐</m:t>
                            </m:r>
                          </m:e>
                          <m:sub>
                            <m:r>
                              <a:rPr lang="en-US" altLang="zh-CN" sz="2000" b="0" i="1" smtClean="0">
                                <a:solidFill>
                                  <a:schemeClr val="dk1"/>
                                </a:solidFill>
                                <a:latin typeface="Cambria Math" panose="02040503050406030204" pitchFamily="18" charset="0"/>
                              </a:rPr>
                              <m:t>𝑖</m:t>
                            </m:r>
                            <m:r>
                              <a:rPr lang="en-US" altLang="zh-CN" sz="2000" b="0" i="1" smtClean="0">
                                <a:solidFill>
                                  <a:schemeClr val="dk1"/>
                                </a:solidFill>
                                <a:latin typeface="Cambria Math" panose="02040503050406030204" pitchFamily="18" charset="0"/>
                              </a:rPr>
                              <m:t>−1</m:t>
                            </m:r>
                          </m:sub>
                          <m:sup>
                            <m:r>
                              <a:rPr lang="en-US" altLang="zh-CN" sz="2000" b="0" i="1" smtClean="0">
                                <a:solidFill>
                                  <a:schemeClr val="dk1"/>
                                </a:solidFill>
                                <a:latin typeface="Cambria Math" panose="02040503050406030204" pitchFamily="18" charset="0"/>
                              </a:rPr>
                              <m:t>𝑡</m:t>
                            </m:r>
                          </m:sup>
                        </m:sSubSup>
                        <m:r>
                          <a:rPr lang="en-US" altLang="zh-CN" sz="2000" b="0" i="1" smtClean="0">
                            <a:solidFill>
                              <a:schemeClr val="dk1"/>
                            </a:solidFill>
                            <a:latin typeface="Cambria Math" panose="02040503050406030204" pitchFamily="18" charset="0"/>
                          </a:rPr>
                          <m:t> </m:t>
                        </m:r>
                        <m:r>
                          <a:rPr lang="en-US" altLang="zh-CN" sz="2000" b="0" i="1" smtClean="0">
                            <a:solidFill>
                              <a:schemeClr val="dk1"/>
                            </a:solidFill>
                            <a:latin typeface="Cambria Math" panose="02040503050406030204" pitchFamily="18" charset="0"/>
                            <a:ea typeface="Cambria Math" panose="02040503050406030204" pitchFamily="18" charset="0"/>
                          </a:rPr>
                          <m:t>→</m:t>
                        </m:r>
                        <m:sSubSup>
                          <m:sSubSupPr>
                            <m:ctrlPr>
                              <a:rPr lang="en-US" altLang="zh-CN" sz="2000" i="1">
                                <a:solidFill>
                                  <a:schemeClr val="dk1"/>
                                </a:solidFill>
                                <a:latin typeface="Cambria Math" panose="02040503050406030204" pitchFamily="18" charset="0"/>
                              </a:rPr>
                            </m:ctrlPr>
                          </m:sSubSupPr>
                          <m:e>
                            <m:r>
                              <a:rPr lang="en-US" altLang="zh-CN" sz="2000" i="1">
                                <a:solidFill>
                                  <a:schemeClr val="dk1"/>
                                </a:solidFill>
                                <a:latin typeface="Cambria Math" panose="02040503050406030204" pitchFamily="18" charset="0"/>
                              </a:rPr>
                              <m:t>𝑐</m:t>
                            </m:r>
                          </m:e>
                          <m:sub>
                            <m:r>
                              <a:rPr lang="en-US" altLang="zh-CN" sz="2000" i="1">
                                <a:solidFill>
                                  <a:schemeClr val="dk1"/>
                                </a:solidFill>
                                <a:latin typeface="Cambria Math" panose="02040503050406030204" pitchFamily="18" charset="0"/>
                              </a:rPr>
                              <m:t>𝑖</m:t>
                            </m:r>
                          </m:sub>
                          <m:sup>
                            <m:r>
                              <a:rPr lang="en-US" altLang="zh-CN" sz="2000" b="0" i="1" smtClean="0">
                                <a:solidFill>
                                  <a:schemeClr val="dk1"/>
                                </a:solidFill>
                                <a:latin typeface="Cambria Math" panose="02040503050406030204" pitchFamily="18" charset="0"/>
                              </a:rPr>
                              <m:t>𝑠</m:t>
                            </m:r>
                          </m:sup>
                        </m:sSubSup>
                      </m:e>
                    </m:d>
                    <m:r>
                      <a:rPr lang="en-US" altLang="zh-CN" sz="2000" b="0" i="1" smtClean="0">
                        <a:solidFill>
                          <a:schemeClr val="dk1"/>
                        </a:solidFill>
                        <a:latin typeface="Cambria Math" panose="02040503050406030204" pitchFamily="18" charset="0"/>
                      </a:rPr>
                      <m:t>= </m:t>
                    </m:r>
                    <m:f>
                      <m:fPr>
                        <m:ctrlPr>
                          <a:rPr lang="en-US" altLang="zh-CN" sz="2000" b="0" i="1" smtClean="0">
                            <a:solidFill>
                              <a:schemeClr val="dk1"/>
                            </a:solidFill>
                            <a:latin typeface="Cambria Math" panose="02040503050406030204" pitchFamily="18" charset="0"/>
                          </a:rPr>
                        </m:ctrlPr>
                      </m:fPr>
                      <m:num>
                        <m:sSub>
                          <m:sSubPr>
                            <m:ctrlPr>
                              <a:rPr lang="en-US" altLang="zh-CN" sz="2000" b="0" i="1" smtClean="0">
                                <a:solidFill>
                                  <a:schemeClr val="dk1"/>
                                </a:solidFill>
                                <a:latin typeface="Cambria Math" panose="02040503050406030204" pitchFamily="18" charset="0"/>
                              </a:rPr>
                            </m:ctrlPr>
                          </m:sSubPr>
                          <m:e>
                            <m:r>
                              <a:rPr lang="en-US" altLang="zh-CN" sz="2000" b="0" i="1" smtClean="0">
                                <a:solidFill>
                                  <a:schemeClr val="dk1"/>
                                </a:solidFill>
                                <a:latin typeface="Cambria Math" panose="02040503050406030204" pitchFamily="18" charset="0"/>
                              </a:rPr>
                              <m:t>𝑑</m:t>
                            </m:r>
                          </m:e>
                          <m:sub>
                            <m:r>
                              <a:rPr lang="en-US" altLang="zh-CN" sz="2000" b="0" i="1" smtClean="0">
                                <a:solidFill>
                                  <a:schemeClr val="dk1"/>
                                </a:solidFill>
                                <a:latin typeface="Cambria Math" panose="02040503050406030204" pitchFamily="18" charset="0"/>
                              </a:rPr>
                              <m:t>𝑖</m:t>
                            </m:r>
                            <m:r>
                              <a:rPr lang="en-US" altLang="zh-CN" sz="2000" b="0" i="1" smtClean="0">
                                <a:solidFill>
                                  <a:schemeClr val="dk1"/>
                                </a:solidFill>
                                <a:latin typeface="Cambria Math" panose="02040503050406030204" pitchFamily="18" charset="0"/>
                              </a:rPr>
                              <m:t>−1 →</m:t>
                            </m:r>
                            <m:r>
                              <a:rPr lang="en-US" altLang="zh-CN" sz="2000" b="0" i="1" smtClean="0">
                                <a:solidFill>
                                  <a:schemeClr val="dk1"/>
                                </a:solidFill>
                                <a:latin typeface="Cambria Math" panose="02040503050406030204" pitchFamily="18" charset="0"/>
                                <a:ea typeface="Cambria Math" panose="02040503050406030204" pitchFamily="18" charset="0"/>
                              </a:rPr>
                              <m:t>𝑖</m:t>
                            </m:r>
                          </m:sub>
                        </m:sSub>
                      </m:num>
                      <m:den>
                        <m:sSub>
                          <m:sSubPr>
                            <m:ctrlPr>
                              <a:rPr lang="en-US" altLang="zh-CN" sz="2000" b="0" i="1" smtClean="0">
                                <a:solidFill>
                                  <a:schemeClr val="dk1"/>
                                </a:solidFill>
                                <a:latin typeface="Cambria Math" panose="02040503050406030204" pitchFamily="18" charset="0"/>
                              </a:rPr>
                            </m:ctrlPr>
                          </m:sSubPr>
                          <m:e>
                            <m:r>
                              <a:rPr lang="en-US" altLang="zh-CN" sz="2000" b="0" i="1" smtClean="0">
                                <a:solidFill>
                                  <a:schemeClr val="dk1"/>
                                </a:solidFill>
                                <a:latin typeface="Cambria Math" panose="02040503050406030204" pitchFamily="18" charset="0"/>
                              </a:rPr>
                              <m:t>𝑤</m:t>
                            </m:r>
                          </m:e>
                          <m:sub>
                            <m:d>
                              <m:dPr>
                                <m:ctrlPr>
                                  <a:rPr lang="en-US" altLang="zh-CN" sz="2000" b="0" i="1" smtClean="0">
                                    <a:solidFill>
                                      <a:schemeClr val="dk1"/>
                                    </a:solidFill>
                                    <a:latin typeface="Cambria Math" panose="02040503050406030204" pitchFamily="18" charset="0"/>
                                  </a:rPr>
                                </m:ctrlPr>
                              </m:dPr>
                              <m:e>
                                <m:r>
                                  <a:rPr lang="en-US" altLang="zh-CN" sz="2000" b="0" i="1" smtClean="0">
                                    <a:solidFill>
                                      <a:schemeClr val="dk1"/>
                                    </a:solidFill>
                                    <a:latin typeface="Cambria Math" panose="02040503050406030204" pitchFamily="18" charset="0"/>
                                  </a:rPr>
                                  <m:t>𝑖</m:t>
                                </m:r>
                                <m:r>
                                  <a:rPr lang="en-US" altLang="zh-CN" sz="2000" b="0" i="1" smtClean="0">
                                    <a:solidFill>
                                      <a:schemeClr val="dk1"/>
                                    </a:solidFill>
                                    <a:latin typeface="Cambria Math" panose="02040503050406030204" pitchFamily="18" charset="0"/>
                                  </a:rPr>
                                  <m:t>−1,</m:t>
                                </m:r>
                                <m:r>
                                  <a:rPr lang="en-US" altLang="zh-CN" sz="2000" b="0" i="1" smtClean="0">
                                    <a:solidFill>
                                      <a:schemeClr val="dk1"/>
                                    </a:solidFill>
                                    <a:latin typeface="Cambria Math" panose="02040503050406030204" pitchFamily="18" charset="0"/>
                                  </a:rPr>
                                  <m:t>𝑡</m:t>
                                </m:r>
                              </m:e>
                            </m:d>
                            <m:r>
                              <a:rPr lang="en-US" altLang="zh-CN" sz="2000" b="0" i="1" smtClean="0">
                                <a:solidFill>
                                  <a:schemeClr val="dk1"/>
                                </a:solidFill>
                                <a:latin typeface="Cambria Math" panose="02040503050406030204" pitchFamily="18" charset="0"/>
                                <a:ea typeface="Cambria Math" panose="02040503050406030204" pitchFamily="18" charset="0"/>
                              </a:rPr>
                              <m:t>→(</m:t>
                            </m:r>
                            <m:r>
                              <a:rPr lang="en-US" altLang="zh-CN" sz="2000" b="0" i="1" smtClean="0">
                                <a:solidFill>
                                  <a:schemeClr val="dk1"/>
                                </a:solidFill>
                                <a:latin typeface="Cambria Math" panose="02040503050406030204" pitchFamily="18" charset="0"/>
                                <a:ea typeface="Cambria Math" panose="02040503050406030204" pitchFamily="18" charset="0"/>
                              </a:rPr>
                              <m:t>𝑖</m:t>
                            </m:r>
                            <m:r>
                              <a:rPr lang="en-US" altLang="zh-CN" sz="2000" b="0" i="1" smtClean="0">
                                <a:solidFill>
                                  <a:schemeClr val="dk1"/>
                                </a:solidFill>
                                <a:latin typeface="Cambria Math" panose="02040503050406030204" pitchFamily="18" charset="0"/>
                                <a:ea typeface="Cambria Math" panose="02040503050406030204" pitchFamily="18" charset="0"/>
                              </a:rPr>
                              <m:t>,</m:t>
                            </m:r>
                            <m:r>
                              <a:rPr lang="en-US" altLang="zh-CN" sz="2000" b="0" i="1" smtClean="0">
                                <a:solidFill>
                                  <a:schemeClr val="dk1"/>
                                </a:solidFill>
                                <a:latin typeface="Cambria Math" panose="02040503050406030204" pitchFamily="18" charset="0"/>
                                <a:ea typeface="Cambria Math" panose="02040503050406030204" pitchFamily="18" charset="0"/>
                              </a:rPr>
                              <m:t>𝑠</m:t>
                            </m:r>
                            <m:r>
                              <a:rPr lang="en-US" altLang="zh-CN" sz="2000" b="0" i="1" smtClean="0">
                                <a:solidFill>
                                  <a:schemeClr val="dk1"/>
                                </a:solidFill>
                                <a:latin typeface="Cambria Math" panose="02040503050406030204" pitchFamily="18" charset="0"/>
                                <a:ea typeface="Cambria Math" panose="02040503050406030204" pitchFamily="18" charset="0"/>
                              </a:rPr>
                              <m:t>)</m:t>
                            </m:r>
                          </m:sub>
                        </m:sSub>
                      </m:den>
                    </m:f>
                  </m:oMath>
                </a14:m>
                <a:endParaRPr lang="en-US" sz="2000" dirty="0" smtClean="0">
                  <a:solidFill>
                    <a:schemeClr val="dk1"/>
                  </a:solidFill>
                </a:endParaRPr>
              </a:p>
              <a:p>
                <a:pPr lvl="0" algn="ctr">
                  <a:buClr>
                    <a:srgbClr val="1186C3"/>
                  </a:buClr>
                  <a:buSzPct val="25000"/>
                </a:pPr>
                <a:endParaRPr lang="en-US" sz="2000" dirty="0" smtClean="0">
                  <a:solidFill>
                    <a:schemeClr val="dk1"/>
                  </a:solidFill>
                </a:endParaRPr>
              </a:p>
              <a:p>
                <a:pPr lvl="0">
                  <a:buClr>
                    <a:srgbClr val="1186C3"/>
                  </a:buClr>
                  <a:buSzPct val="25000"/>
                </a:pPr>
                <a:r>
                  <a:rPr lang="en-US" sz="2000" dirty="0" smtClean="0">
                    <a:solidFill>
                      <a:schemeClr val="dk1"/>
                    </a:solidFill>
                  </a:rPr>
                  <a:t>Where </a:t>
                </a:r>
                <a14:m>
                  <m:oMath xmlns:m="http://schemas.openxmlformats.org/officeDocument/2006/math">
                    <m:sSub>
                      <m:sSubPr>
                        <m:ctrlPr>
                          <a:rPr lang="en-US" altLang="zh-CN" sz="2000" i="1">
                            <a:solidFill>
                              <a:schemeClr val="dk1"/>
                            </a:solidFill>
                            <a:latin typeface="Cambria Math" panose="02040503050406030204" pitchFamily="18" charset="0"/>
                          </a:rPr>
                        </m:ctrlPr>
                      </m:sSubPr>
                      <m:e>
                        <m:r>
                          <a:rPr lang="en-US" altLang="zh-CN" sz="2000" i="1">
                            <a:solidFill>
                              <a:schemeClr val="dk1"/>
                            </a:solidFill>
                            <a:latin typeface="Cambria Math" panose="02040503050406030204" pitchFamily="18" charset="0"/>
                          </a:rPr>
                          <m:t>𝑑</m:t>
                        </m:r>
                      </m:e>
                      <m:sub>
                        <m:r>
                          <a:rPr lang="en-US" altLang="zh-CN" sz="2000" i="1">
                            <a:solidFill>
                              <a:schemeClr val="dk1"/>
                            </a:solidFill>
                            <a:latin typeface="Cambria Math" panose="02040503050406030204" pitchFamily="18" charset="0"/>
                          </a:rPr>
                          <m:t>𝑖</m:t>
                        </m:r>
                        <m:r>
                          <a:rPr lang="en-US" altLang="zh-CN" sz="2000" i="1">
                            <a:solidFill>
                              <a:schemeClr val="dk1"/>
                            </a:solidFill>
                            <a:latin typeface="Cambria Math" panose="02040503050406030204" pitchFamily="18" charset="0"/>
                          </a:rPr>
                          <m:t>−1 →</m:t>
                        </m:r>
                        <m:r>
                          <a:rPr lang="en-US" altLang="zh-CN" sz="2000" i="1">
                            <a:solidFill>
                              <a:schemeClr val="dk1"/>
                            </a:solidFill>
                            <a:latin typeface="Cambria Math" panose="02040503050406030204" pitchFamily="18" charset="0"/>
                            <a:ea typeface="Cambria Math" panose="02040503050406030204" pitchFamily="18" charset="0"/>
                          </a:rPr>
                          <m:t>𝑖</m:t>
                        </m:r>
                      </m:sub>
                    </m:sSub>
                  </m:oMath>
                </a14:m>
                <a:r>
                  <a:rPr lang="en-US" sz="2000" dirty="0" smtClean="0">
                    <a:solidFill>
                      <a:schemeClr val="dk1"/>
                    </a:solidFill>
                  </a:rPr>
                  <a:t> is </a:t>
                </a:r>
                <a:r>
                  <a:rPr lang="en-US" sz="2000" dirty="0">
                    <a:solidFill>
                      <a:schemeClr val="dk1"/>
                    </a:solidFill>
                  </a:rPr>
                  <a:t>the distance </a:t>
                </a:r>
                <a:r>
                  <a:rPr lang="en-US" sz="2000" dirty="0" smtClean="0">
                    <a:solidFill>
                      <a:schemeClr val="dk1"/>
                    </a:solidFill>
                  </a:rPr>
                  <a:t>between</a:t>
                </a:r>
                <a14:m>
                  <m:oMath xmlns:m="http://schemas.openxmlformats.org/officeDocument/2006/math">
                    <m:sSub>
                      <m:sSubPr>
                        <m:ctrlPr>
                          <a:rPr lang="en-US" altLang="zh-CN" sz="2000" i="1" dirty="0">
                            <a:solidFill>
                              <a:schemeClr val="dk1"/>
                            </a:solidFill>
                            <a:latin typeface="Cambria Math" panose="02040503050406030204" pitchFamily="18" charset="0"/>
                          </a:rPr>
                        </m:ctrlPr>
                      </m:sSubPr>
                      <m:e>
                        <m:r>
                          <a:rPr lang="en-US" altLang="zh-CN" sz="2000" dirty="0">
                            <a:solidFill>
                              <a:schemeClr val="dk1"/>
                            </a:solidFill>
                            <a:latin typeface="Cambria Math" panose="02040503050406030204" pitchFamily="18" charset="0"/>
                          </a:rPr>
                          <m:t>𝑝</m:t>
                        </m:r>
                      </m:e>
                      <m:sub>
                        <m:r>
                          <a:rPr lang="en-US" altLang="zh-CN" sz="2000" dirty="0">
                            <a:solidFill>
                              <a:schemeClr val="dk1"/>
                            </a:solidFill>
                            <a:latin typeface="Cambria Math" panose="02040503050406030204" pitchFamily="18" charset="0"/>
                          </a:rPr>
                          <m:t>𝑖</m:t>
                        </m:r>
                        <m:r>
                          <a:rPr lang="en-US" altLang="zh-CN" sz="2000" i="1" dirty="0">
                            <a:solidFill>
                              <a:schemeClr val="dk1"/>
                            </a:solidFill>
                            <a:latin typeface="Cambria Math" panose="02040503050406030204" pitchFamily="18" charset="0"/>
                          </a:rPr>
                          <m:t>−1</m:t>
                        </m:r>
                      </m:sub>
                    </m:sSub>
                  </m:oMath>
                </a14:m>
                <a:r>
                  <a:rPr lang="en-US" altLang="zh-CN" sz="2000" dirty="0">
                    <a:solidFill>
                      <a:schemeClr val="dk1"/>
                    </a:solidFill>
                  </a:rPr>
                  <a:t> </a:t>
                </a:r>
                <a:r>
                  <a:rPr lang="en-US" altLang="zh-CN" sz="2000" dirty="0" smtClean="0">
                    <a:solidFill>
                      <a:schemeClr val="dk1"/>
                    </a:solidFill>
                  </a:rPr>
                  <a:t>and </a:t>
                </a:r>
                <a14:m>
                  <m:oMath xmlns:m="http://schemas.openxmlformats.org/officeDocument/2006/math">
                    <m:r>
                      <a:rPr lang="en-US" altLang="zh-CN" sz="2000" dirty="0">
                        <a:solidFill>
                          <a:schemeClr val="dk1"/>
                        </a:solidFill>
                        <a:latin typeface="Cambria Math" panose="02040503050406030204" pitchFamily="18" charset="0"/>
                      </a:rPr>
                      <m:t> </m:t>
                    </m:r>
                    <m:sSub>
                      <m:sSubPr>
                        <m:ctrlPr>
                          <a:rPr lang="en-US" altLang="zh-CN" sz="2000" i="1" dirty="0">
                            <a:solidFill>
                              <a:schemeClr val="dk1"/>
                            </a:solidFill>
                            <a:latin typeface="Cambria Math" panose="02040503050406030204" pitchFamily="18" charset="0"/>
                          </a:rPr>
                        </m:ctrlPr>
                      </m:sSubPr>
                      <m:e>
                        <m:r>
                          <a:rPr lang="en-US" altLang="zh-CN" sz="2000" dirty="0">
                            <a:solidFill>
                              <a:schemeClr val="dk1"/>
                            </a:solidFill>
                            <a:latin typeface="Cambria Math" panose="02040503050406030204" pitchFamily="18" charset="0"/>
                          </a:rPr>
                          <m:t>𝑝</m:t>
                        </m:r>
                      </m:e>
                      <m:sub>
                        <m:r>
                          <a:rPr lang="en-US" altLang="zh-CN" sz="2000" dirty="0">
                            <a:solidFill>
                              <a:schemeClr val="dk1"/>
                            </a:solidFill>
                            <a:latin typeface="Cambria Math" panose="02040503050406030204" pitchFamily="18" charset="0"/>
                          </a:rPr>
                          <m:t>𝑖</m:t>
                        </m:r>
                      </m:sub>
                    </m:sSub>
                    <m:r>
                      <a:rPr lang="en-US" altLang="zh-CN" sz="2000" b="0" i="0" dirty="0" smtClean="0">
                        <a:solidFill>
                          <a:schemeClr val="dk1"/>
                        </a:solidFill>
                        <a:latin typeface="Cambria Math" panose="02040503050406030204" pitchFamily="18" charset="0"/>
                      </a:rPr>
                      <m:t> </m:t>
                    </m:r>
                  </m:oMath>
                </a14:m>
                <a:r>
                  <a:rPr lang="en-US" sz="2000" dirty="0" smtClean="0">
                    <a:solidFill>
                      <a:schemeClr val="dk1"/>
                    </a:solidFill>
                  </a:rPr>
                  <a:t>and </a:t>
                </a:r>
                <a14:m>
                  <m:oMath xmlns:m="http://schemas.openxmlformats.org/officeDocument/2006/math">
                    <m:sSub>
                      <m:sSubPr>
                        <m:ctrlPr>
                          <a:rPr lang="en-US" altLang="zh-CN" sz="2000" i="1">
                            <a:solidFill>
                              <a:schemeClr val="dk1"/>
                            </a:solidFill>
                            <a:latin typeface="Cambria Math" panose="02040503050406030204" pitchFamily="18" charset="0"/>
                          </a:rPr>
                        </m:ctrlPr>
                      </m:sSubPr>
                      <m:e>
                        <m:r>
                          <a:rPr lang="en-US" altLang="zh-CN" sz="2000" i="1">
                            <a:solidFill>
                              <a:schemeClr val="dk1"/>
                            </a:solidFill>
                            <a:latin typeface="Cambria Math" panose="02040503050406030204" pitchFamily="18" charset="0"/>
                          </a:rPr>
                          <m:t>𝑤</m:t>
                        </m:r>
                      </m:e>
                      <m:sub>
                        <m:d>
                          <m:dPr>
                            <m:ctrlPr>
                              <a:rPr lang="en-US" altLang="zh-CN" sz="2000" i="1">
                                <a:solidFill>
                                  <a:schemeClr val="dk1"/>
                                </a:solidFill>
                                <a:latin typeface="Cambria Math" panose="02040503050406030204" pitchFamily="18" charset="0"/>
                              </a:rPr>
                            </m:ctrlPr>
                          </m:dPr>
                          <m:e>
                            <m:r>
                              <a:rPr lang="en-US" altLang="zh-CN" sz="2000" i="1">
                                <a:solidFill>
                                  <a:schemeClr val="dk1"/>
                                </a:solidFill>
                                <a:latin typeface="Cambria Math" panose="02040503050406030204" pitchFamily="18" charset="0"/>
                              </a:rPr>
                              <m:t>𝑖</m:t>
                            </m:r>
                            <m:r>
                              <a:rPr lang="en-US" altLang="zh-CN" sz="2000" i="1">
                                <a:solidFill>
                                  <a:schemeClr val="dk1"/>
                                </a:solidFill>
                                <a:latin typeface="Cambria Math" panose="02040503050406030204" pitchFamily="18" charset="0"/>
                              </a:rPr>
                              <m:t>−1,</m:t>
                            </m:r>
                            <m:r>
                              <a:rPr lang="en-US" altLang="zh-CN" sz="2000" i="1">
                                <a:solidFill>
                                  <a:schemeClr val="dk1"/>
                                </a:solidFill>
                                <a:latin typeface="Cambria Math" panose="02040503050406030204" pitchFamily="18" charset="0"/>
                              </a:rPr>
                              <m:t>𝑡</m:t>
                            </m:r>
                          </m:e>
                        </m:d>
                        <m:r>
                          <a:rPr lang="en-US" altLang="zh-CN" sz="2000" i="1">
                            <a:solidFill>
                              <a:schemeClr val="dk1"/>
                            </a:solidFill>
                            <a:latin typeface="Cambria Math" panose="02040503050406030204" pitchFamily="18" charset="0"/>
                            <a:ea typeface="Cambria Math" panose="02040503050406030204" pitchFamily="18" charset="0"/>
                          </a:rPr>
                          <m:t>→(</m:t>
                        </m:r>
                        <m:r>
                          <a:rPr lang="en-US" altLang="zh-CN" sz="2000" i="1">
                            <a:solidFill>
                              <a:schemeClr val="dk1"/>
                            </a:solidFill>
                            <a:latin typeface="Cambria Math" panose="02040503050406030204" pitchFamily="18" charset="0"/>
                            <a:ea typeface="Cambria Math" panose="02040503050406030204" pitchFamily="18" charset="0"/>
                          </a:rPr>
                          <m:t>𝑖</m:t>
                        </m:r>
                        <m:r>
                          <a:rPr lang="en-US" altLang="zh-CN" sz="2000" i="1">
                            <a:solidFill>
                              <a:schemeClr val="dk1"/>
                            </a:solidFill>
                            <a:latin typeface="Cambria Math" panose="02040503050406030204" pitchFamily="18" charset="0"/>
                            <a:ea typeface="Cambria Math" panose="02040503050406030204" pitchFamily="18" charset="0"/>
                          </a:rPr>
                          <m:t>,</m:t>
                        </m:r>
                        <m:r>
                          <a:rPr lang="en-US" altLang="zh-CN" sz="2000" i="1">
                            <a:solidFill>
                              <a:schemeClr val="dk1"/>
                            </a:solidFill>
                            <a:latin typeface="Cambria Math" panose="02040503050406030204" pitchFamily="18" charset="0"/>
                            <a:ea typeface="Cambria Math" panose="02040503050406030204" pitchFamily="18" charset="0"/>
                          </a:rPr>
                          <m:t>𝑠</m:t>
                        </m:r>
                        <m:r>
                          <a:rPr lang="en-US" altLang="zh-CN" sz="2000" i="1">
                            <a:solidFill>
                              <a:schemeClr val="dk1"/>
                            </a:solidFill>
                            <a:latin typeface="Cambria Math" panose="02040503050406030204" pitchFamily="18" charset="0"/>
                            <a:ea typeface="Cambria Math" panose="02040503050406030204" pitchFamily="18" charset="0"/>
                          </a:rPr>
                          <m:t>)</m:t>
                        </m:r>
                      </m:sub>
                    </m:sSub>
                  </m:oMath>
                </a14:m>
                <a:r>
                  <a:rPr lang="en-US" sz="2000" dirty="0" smtClean="0">
                    <a:solidFill>
                      <a:schemeClr val="dk1"/>
                    </a:solidFill>
                  </a:rPr>
                  <a:t> is the shortest path from  </a:t>
                </a:r>
                <a14:m>
                  <m:oMath xmlns:m="http://schemas.openxmlformats.org/officeDocument/2006/math">
                    <m:sSubSup>
                      <m:sSubSupPr>
                        <m:ctrlPr>
                          <a:rPr lang="en-US" altLang="zh-CN" sz="2000" i="1">
                            <a:solidFill>
                              <a:schemeClr val="dk1"/>
                            </a:solidFill>
                            <a:latin typeface="Cambria Math" panose="02040503050406030204" pitchFamily="18" charset="0"/>
                          </a:rPr>
                        </m:ctrlPr>
                      </m:sSubSupPr>
                      <m:e>
                        <m:r>
                          <a:rPr lang="en-US" altLang="zh-CN" sz="2000" i="1">
                            <a:solidFill>
                              <a:schemeClr val="dk1"/>
                            </a:solidFill>
                            <a:latin typeface="Cambria Math" panose="02040503050406030204" pitchFamily="18" charset="0"/>
                          </a:rPr>
                          <m:t>𝑐</m:t>
                        </m:r>
                      </m:e>
                      <m:sub>
                        <m:r>
                          <a:rPr lang="en-US" altLang="zh-CN" sz="2000" i="1">
                            <a:solidFill>
                              <a:schemeClr val="dk1"/>
                            </a:solidFill>
                            <a:latin typeface="Cambria Math" panose="02040503050406030204" pitchFamily="18" charset="0"/>
                          </a:rPr>
                          <m:t>𝑖</m:t>
                        </m:r>
                        <m:r>
                          <a:rPr lang="en-US" altLang="zh-CN" sz="2000" i="1">
                            <a:solidFill>
                              <a:schemeClr val="dk1"/>
                            </a:solidFill>
                            <a:latin typeface="Cambria Math" panose="02040503050406030204" pitchFamily="18" charset="0"/>
                          </a:rPr>
                          <m:t>−1</m:t>
                        </m:r>
                      </m:sub>
                      <m:sup>
                        <m:r>
                          <a:rPr lang="en-US" altLang="zh-CN" sz="2000" i="1">
                            <a:solidFill>
                              <a:schemeClr val="dk1"/>
                            </a:solidFill>
                            <a:latin typeface="Cambria Math" panose="02040503050406030204" pitchFamily="18" charset="0"/>
                          </a:rPr>
                          <m:t>𝑡</m:t>
                        </m:r>
                      </m:sup>
                    </m:sSubSup>
                    <m:r>
                      <a:rPr lang="en-US" altLang="zh-CN" sz="2000" i="1">
                        <a:solidFill>
                          <a:schemeClr val="dk1"/>
                        </a:solidFill>
                        <a:latin typeface="Cambria Math" panose="02040503050406030204" pitchFamily="18" charset="0"/>
                      </a:rPr>
                      <m:t> </m:t>
                    </m:r>
                    <m:r>
                      <a:rPr lang="en-US" altLang="zh-CN" sz="2000" b="0" i="1" smtClean="0">
                        <a:solidFill>
                          <a:schemeClr val="dk1"/>
                        </a:solidFill>
                        <a:latin typeface="Cambria Math" panose="02040503050406030204" pitchFamily="18" charset="0"/>
                      </a:rPr>
                      <m:t>𝑡𝑜</m:t>
                    </m:r>
                    <m:r>
                      <a:rPr lang="en-US" altLang="zh-CN" sz="2000" b="0" i="1" smtClean="0">
                        <a:solidFill>
                          <a:schemeClr val="dk1"/>
                        </a:solidFill>
                        <a:latin typeface="Cambria Math" panose="02040503050406030204" pitchFamily="18" charset="0"/>
                      </a:rPr>
                      <m:t> </m:t>
                    </m:r>
                    <m:sSubSup>
                      <m:sSubSupPr>
                        <m:ctrlPr>
                          <a:rPr lang="en-US" altLang="zh-CN" sz="2000" i="1">
                            <a:solidFill>
                              <a:schemeClr val="dk1"/>
                            </a:solidFill>
                            <a:latin typeface="Cambria Math" panose="02040503050406030204" pitchFamily="18" charset="0"/>
                          </a:rPr>
                        </m:ctrlPr>
                      </m:sSubSupPr>
                      <m:e>
                        <m:r>
                          <a:rPr lang="en-US" altLang="zh-CN" sz="2000" i="1">
                            <a:solidFill>
                              <a:schemeClr val="dk1"/>
                            </a:solidFill>
                            <a:latin typeface="Cambria Math" panose="02040503050406030204" pitchFamily="18" charset="0"/>
                          </a:rPr>
                          <m:t>𝑐</m:t>
                        </m:r>
                      </m:e>
                      <m:sub>
                        <m:r>
                          <a:rPr lang="en-US" altLang="zh-CN" sz="2000" i="1">
                            <a:solidFill>
                              <a:schemeClr val="dk1"/>
                            </a:solidFill>
                            <a:latin typeface="Cambria Math" panose="02040503050406030204" pitchFamily="18" charset="0"/>
                          </a:rPr>
                          <m:t>𝑖</m:t>
                        </m:r>
                      </m:sub>
                      <m:sup>
                        <m:r>
                          <a:rPr lang="en-US" altLang="zh-CN" sz="2000" i="1">
                            <a:solidFill>
                              <a:schemeClr val="dk1"/>
                            </a:solidFill>
                            <a:latin typeface="Cambria Math" panose="02040503050406030204" pitchFamily="18" charset="0"/>
                          </a:rPr>
                          <m:t>𝑠</m:t>
                        </m:r>
                      </m:sup>
                    </m:sSubSup>
                  </m:oMath>
                </a14:m>
                <a:r>
                  <a:rPr lang="en-US" sz="2000" dirty="0" smtClean="0">
                    <a:solidFill>
                      <a:schemeClr val="dk1"/>
                    </a:solidFill>
                  </a:rPr>
                  <a:t>.</a:t>
                </a:r>
              </a:p>
              <a:p>
                <a:pPr lvl="0">
                  <a:buClr>
                    <a:srgbClr val="1186C3"/>
                  </a:buClr>
                  <a:buSzPct val="25000"/>
                </a:pPr>
                <a:endParaRPr lang="en-US" sz="2000" dirty="0">
                  <a:solidFill>
                    <a:schemeClr val="dk1"/>
                  </a:solidFill>
                </a:endParaRPr>
              </a:p>
              <a:p>
                <a:pPr lvl="0">
                  <a:buClr>
                    <a:srgbClr val="1186C3"/>
                  </a:buClr>
                  <a:buSzPct val="25000"/>
                </a:pPr>
                <a:r>
                  <a:rPr lang="en-US" sz="2000" dirty="0" smtClean="0">
                    <a:solidFill>
                      <a:schemeClr val="dk1"/>
                    </a:solidFill>
                  </a:rPr>
                  <a:t>Then, we could do spatial analysis by using following formula:</a:t>
                </a:r>
              </a:p>
              <a:p>
                <a:pPr lvl="0">
                  <a:buClr>
                    <a:srgbClr val="1186C3"/>
                  </a:buClr>
                  <a:buSzPct val="25000"/>
                </a:pPr>
                <a:endParaRPr lang="en-US" sz="2000" dirty="0" smtClean="0">
                  <a:solidFill>
                    <a:schemeClr val="dk1"/>
                  </a:solidFill>
                </a:endParaRPr>
              </a:p>
              <a:p>
                <a:pPr lvl="0" algn="ctr">
                  <a:buClr>
                    <a:srgbClr val="1186C3"/>
                  </a:buClr>
                  <a:buSzPct val="25000"/>
                </a:pPr>
                <a14:m>
                  <m:oMath xmlns:m="http://schemas.openxmlformats.org/officeDocument/2006/math">
                    <m:sSub>
                      <m:sSubPr>
                        <m:ctrlPr>
                          <a:rPr lang="en-US" altLang="zh-CN" sz="2000" i="1" smtClean="0">
                            <a:solidFill>
                              <a:schemeClr val="dk1"/>
                            </a:solidFill>
                            <a:latin typeface="Cambria Math" panose="02040503050406030204" pitchFamily="18" charset="0"/>
                          </a:rPr>
                        </m:ctrlPr>
                      </m:sSubPr>
                      <m:e>
                        <m:r>
                          <a:rPr lang="en-US" altLang="zh-CN" sz="2000" b="0" i="1" smtClean="0">
                            <a:solidFill>
                              <a:schemeClr val="dk1"/>
                            </a:solidFill>
                            <a:latin typeface="Cambria Math" panose="02040503050406030204" pitchFamily="18" charset="0"/>
                          </a:rPr>
                          <m:t>𝐹</m:t>
                        </m:r>
                      </m:e>
                      <m:sub>
                        <m:r>
                          <a:rPr lang="en-US" altLang="zh-CN" sz="2000" b="0" i="1" smtClean="0">
                            <a:solidFill>
                              <a:schemeClr val="dk1"/>
                            </a:solidFill>
                            <a:latin typeface="Cambria Math" panose="02040503050406030204" pitchFamily="18" charset="0"/>
                          </a:rPr>
                          <m:t>𝑠</m:t>
                        </m:r>
                      </m:sub>
                    </m:sSub>
                    <m:d>
                      <m:dPr>
                        <m:ctrlPr>
                          <a:rPr lang="en-US" altLang="zh-CN" sz="2000" i="1">
                            <a:solidFill>
                              <a:schemeClr val="dk1"/>
                            </a:solidFill>
                            <a:latin typeface="Cambria Math" panose="02040503050406030204" pitchFamily="18" charset="0"/>
                          </a:rPr>
                        </m:ctrlPr>
                      </m:dPr>
                      <m:e>
                        <m:sSubSup>
                          <m:sSubSupPr>
                            <m:ctrlPr>
                              <a:rPr lang="en-US" altLang="zh-CN" sz="2000" i="1">
                                <a:solidFill>
                                  <a:schemeClr val="dk1"/>
                                </a:solidFill>
                                <a:latin typeface="Cambria Math" panose="02040503050406030204" pitchFamily="18" charset="0"/>
                              </a:rPr>
                            </m:ctrlPr>
                          </m:sSubSupPr>
                          <m:e>
                            <m:r>
                              <a:rPr lang="en-US" altLang="zh-CN" sz="2000" i="1">
                                <a:solidFill>
                                  <a:schemeClr val="dk1"/>
                                </a:solidFill>
                                <a:latin typeface="Cambria Math" panose="02040503050406030204" pitchFamily="18" charset="0"/>
                              </a:rPr>
                              <m:t>𝑐</m:t>
                            </m:r>
                          </m:e>
                          <m:sub>
                            <m:r>
                              <a:rPr lang="en-US" altLang="zh-CN" sz="2000" i="1">
                                <a:solidFill>
                                  <a:schemeClr val="dk1"/>
                                </a:solidFill>
                                <a:latin typeface="Cambria Math" panose="02040503050406030204" pitchFamily="18" charset="0"/>
                              </a:rPr>
                              <m:t>𝑖</m:t>
                            </m:r>
                            <m:r>
                              <a:rPr lang="en-US" altLang="zh-CN" sz="2000" i="1">
                                <a:solidFill>
                                  <a:schemeClr val="dk1"/>
                                </a:solidFill>
                                <a:latin typeface="Cambria Math" panose="02040503050406030204" pitchFamily="18" charset="0"/>
                              </a:rPr>
                              <m:t>−1</m:t>
                            </m:r>
                          </m:sub>
                          <m:sup>
                            <m:r>
                              <a:rPr lang="en-US" altLang="zh-CN" sz="2000" i="1">
                                <a:solidFill>
                                  <a:schemeClr val="dk1"/>
                                </a:solidFill>
                                <a:latin typeface="Cambria Math" panose="02040503050406030204" pitchFamily="18" charset="0"/>
                              </a:rPr>
                              <m:t>𝑡</m:t>
                            </m:r>
                          </m:sup>
                        </m:sSubSup>
                        <m:r>
                          <a:rPr lang="en-US" altLang="zh-CN" sz="2000" i="1">
                            <a:solidFill>
                              <a:schemeClr val="dk1"/>
                            </a:solidFill>
                            <a:latin typeface="Cambria Math" panose="02040503050406030204" pitchFamily="18" charset="0"/>
                          </a:rPr>
                          <m:t> </m:t>
                        </m:r>
                        <m:r>
                          <a:rPr lang="en-US" altLang="zh-CN" sz="2000" i="1">
                            <a:solidFill>
                              <a:schemeClr val="dk1"/>
                            </a:solidFill>
                            <a:latin typeface="Cambria Math" panose="02040503050406030204" pitchFamily="18" charset="0"/>
                            <a:ea typeface="Cambria Math" panose="02040503050406030204" pitchFamily="18" charset="0"/>
                          </a:rPr>
                          <m:t>→</m:t>
                        </m:r>
                        <m:sSubSup>
                          <m:sSubSupPr>
                            <m:ctrlPr>
                              <a:rPr lang="en-US" altLang="zh-CN" sz="2000" i="1">
                                <a:solidFill>
                                  <a:schemeClr val="dk1"/>
                                </a:solidFill>
                                <a:latin typeface="Cambria Math" panose="02040503050406030204" pitchFamily="18" charset="0"/>
                              </a:rPr>
                            </m:ctrlPr>
                          </m:sSubSupPr>
                          <m:e>
                            <m:r>
                              <a:rPr lang="en-US" altLang="zh-CN" sz="2000" i="1">
                                <a:solidFill>
                                  <a:schemeClr val="dk1"/>
                                </a:solidFill>
                                <a:latin typeface="Cambria Math" panose="02040503050406030204" pitchFamily="18" charset="0"/>
                              </a:rPr>
                              <m:t>𝑐</m:t>
                            </m:r>
                          </m:e>
                          <m:sub>
                            <m:r>
                              <a:rPr lang="en-US" altLang="zh-CN" sz="2000" i="1">
                                <a:solidFill>
                                  <a:schemeClr val="dk1"/>
                                </a:solidFill>
                                <a:latin typeface="Cambria Math" panose="02040503050406030204" pitchFamily="18" charset="0"/>
                              </a:rPr>
                              <m:t>𝑖</m:t>
                            </m:r>
                          </m:sub>
                          <m:sup>
                            <m:r>
                              <a:rPr lang="en-US" altLang="zh-CN" sz="2000" i="1">
                                <a:solidFill>
                                  <a:schemeClr val="dk1"/>
                                </a:solidFill>
                                <a:latin typeface="Cambria Math" panose="02040503050406030204" pitchFamily="18" charset="0"/>
                              </a:rPr>
                              <m:t>𝑠</m:t>
                            </m:r>
                          </m:sup>
                        </m:sSubSup>
                      </m:e>
                    </m:d>
                    <m:r>
                      <a:rPr lang="en-US" altLang="zh-CN" sz="2000" i="1">
                        <a:solidFill>
                          <a:schemeClr val="dk1"/>
                        </a:solidFill>
                        <a:latin typeface="Cambria Math" panose="02040503050406030204" pitchFamily="18" charset="0"/>
                      </a:rPr>
                      <m:t>=</m:t>
                    </m:r>
                    <m:r>
                      <a:rPr lang="en-US" altLang="zh-CN" sz="2000" b="0" i="1" smtClean="0">
                        <a:solidFill>
                          <a:schemeClr val="dk1"/>
                        </a:solidFill>
                        <a:latin typeface="Cambria Math" panose="02040503050406030204" pitchFamily="18" charset="0"/>
                      </a:rPr>
                      <m:t> </m:t>
                    </m:r>
                  </m:oMath>
                </a14:m>
                <a:r>
                  <a:rPr lang="en-US" altLang="zh-CN" sz="2000" dirty="0">
                    <a:solidFill>
                      <a:schemeClr val="dk1"/>
                    </a:solidFill>
                  </a:rPr>
                  <a:t>V</a:t>
                </a:r>
                <a14:m>
                  <m:oMath xmlns:m="http://schemas.openxmlformats.org/officeDocument/2006/math">
                    <m:d>
                      <m:dPr>
                        <m:ctrlPr>
                          <a:rPr lang="en-US" altLang="zh-CN" sz="2000" i="1">
                            <a:solidFill>
                              <a:schemeClr val="dk1"/>
                            </a:solidFill>
                            <a:latin typeface="Cambria Math" panose="02040503050406030204" pitchFamily="18" charset="0"/>
                          </a:rPr>
                        </m:ctrlPr>
                      </m:dPr>
                      <m:e>
                        <m:sSubSup>
                          <m:sSubSupPr>
                            <m:ctrlPr>
                              <a:rPr lang="en-US" altLang="zh-CN" sz="2000" i="1">
                                <a:solidFill>
                                  <a:schemeClr val="dk1"/>
                                </a:solidFill>
                                <a:latin typeface="Cambria Math" panose="02040503050406030204" pitchFamily="18" charset="0"/>
                              </a:rPr>
                            </m:ctrlPr>
                          </m:sSubSupPr>
                          <m:e>
                            <m:r>
                              <a:rPr lang="en-US" altLang="zh-CN" sz="2000" i="1">
                                <a:solidFill>
                                  <a:schemeClr val="dk1"/>
                                </a:solidFill>
                                <a:latin typeface="Cambria Math" panose="02040503050406030204" pitchFamily="18" charset="0"/>
                              </a:rPr>
                              <m:t>𝑐</m:t>
                            </m:r>
                          </m:e>
                          <m:sub>
                            <m:r>
                              <a:rPr lang="en-US" altLang="zh-CN" sz="2000" i="1">
                                <a:solidFill>
                                  <a:schemeClr val="dk1"/>
                                </a:solidFill>
                                <a:latin typeface="Cambria Math" panose="02040503050406030204" pitchFamily="18" charset="0"/>
                              </a:rPr>
                              <m:t>𝑖</m:t>
                            </m:r>
                            <m:r>
                              <a:rPr lang="en-US" altLang="zh-CN" sz="2000" i="1">
                                <a:solidFill>
                                  <a:schemeClr val="dk1"/>
                                </a:solidFill>
                                <a:latin typeface="Cambria Math" panose="02040503050406030204" pitchFamily="18" charset="0"/>
                              </a:rPr>
                              <m:t>−1</m:t>
                            </m:r>
                          </m:sub>
                          <m:sup>
                            <m:r>
                              <a:rPr lang="en-US" altLang="zh-CN" sz="2000" i="1">
                                <a:solidFill>
                                  <a:schemeClr val="dk1"/>
                                </a:solidFill>
                                <a:latin typeface="Cambria Math" panose="02040503050406030204" pitchFamily="18" charset="0"/>
                              </a:rPr>
                              <m:t>𝑡</m:t>
                            </m:r>
                          </m:sup>
                        </m:sSubSup>
                        <m:r>
                          <a:rPr lang="en-US" altLang="zh-CN" sz="2000" i="1">
                            <a:solidFill>
                              <a:schemeClr val="dk1"/>
                            </a:solidFill>
                            <a:latin typeface="Cambria Math" panose="02040503050406030204" pitchFamily="18" charset="0"/>
                          </a:rPr>
                          <m:t> </m:t>
                        </m:r>
                        <m:r>
                          <a:rPr lang="en-US" altLang="zh-CN" sz="2000" i="1">
                            <a:solidFill>
                              <a:schemeClr val="dk1"/>
                            </a:solidFill>
                            <a:latin typeface="Cambria Math" panose="02040503050406030204" pitchFamily="18" charset="0"/>
                            <a:ea typeface="Cambria Math" panose="02040503050406030204" pitchFamily="18" charset="0"/>
                          </a:rPr>
                          <m:t>→</m:t>
                        </m:r>
                        <m:sSubSup>
                          <m:sSubSupPr>
                            <m:ctrlPr>
                              <a:rPr lang="en-US" altLang="zh-CN" sz="2000" i="1">
                                <a:solidFill>
                                  <a:schemeClr val="dk1"/>
                                </a:solidFill>
                                <a:latin typeface="Cambria Math" panose="02040503050406030204" pitchFamily="18" charset="0"/>
                              </a:rPr>
                            </m:ctrlPr>
                          </m:sSubSupPr>
                          <m:e>
                            <m:r>
                              <a:rPr lang="en-US" altLang="zh-CN" sz="2000" i="1">
                                <a:solidFill>
                                  <a:schemeClr val="dk1"/>
                                </a:solidFill>
                                <a:latin typeface="Cambria Math" panose="02040503050406030204" pitchFamily="18" charset="0"/>
                              </a:rPr>
                              <m:t>𝑐</m:t>
                            </m:r>
                          </m:e>
                          <m:sub>
                            <m:r>
                              <a:rPr lang="en-US" altLang="zh-CN" sz="2000" i="1">
                                <a:solidFill>
                                  <a:schemeClr val="dk1"/>
                                </a:solidFill>
                                <a:latin typeface="Cambria Math" panose="02040503050406030204" pitchFamily="18" charset="0"/>
                              </a:rPr>
                              <m:t>𝑖</m:t>
                            </m:r>
                          </m:sub>
                          <m:sup>
                            <m:r>
                              <a:rPr lang="en-US" altLang="zh-CN" sz="2000" i="1">
                                <a:solidFill>
                                  <a:schemeClr val="dk1"/>
                                </a:solidFill>
                                <a:latin typeface="Cambria Math" panose="02040503050406030204" pitchFamily="18" charset="0"/>
                              </a:rPr>
                              <m:t>𝑠</m:t>
                            </m:r>
                          </m:sup>
                        </m:sSubSup>
                      </m:e>
                    </m:d>
                  </m:oMath>
                </a14:m>
                <a:r>
                  <a:rPr lang="en-US" sz="2000" dirty="0" smtClean="0">
                    <a:solidFill>
                      <a:schemeClr val="dk1"/>
                    </a:solidFill>
                  </a:rPr>
                  <a:t> *</a:t>
                </a:r>
                <a14:m>
                  <m:oMath xmlns:m="http://schemas.openxmlformats.org/officeDocument/2006/math">
                    <m:r>
                      <a:rPr lang="en-US" altLang="zh-CN" sz="2000" b="0" i="0" smtClean="0">
                        <a:solidFill>
                          <a:schemeClr val="dk1"/>
                        </a:solidFill>
                        <a:latin typeface="Cambria Math" panose="02040503050406030204" pitchFamily="18" charset="0"/>
                      </a:rPr>
                      <m:t> </m:t>
                    </m:r>
                    <m:r>
                      <a:rPr lang="en-US" altLang="zh-CN" sz="2000" i="1">
                        <a:solidFill>
                          <a:schemeClr val="dk1"/>
                        </a:solidFill>
                        <a:latin typeface="Cambria Math" panose="02040503050406030204" pitchFamily="18" charset="0"/>
                      </a:rPr>
                      <m:t>𝑁</m:t>
                    </m:r>
                    <m:d>
                      <m:dPr>
                        <m:ctrlPr>
                          <a:rPr lang="en-US" altLang="zh-CN" sz="2000" i="1">
                            <a:solidFill>
                              <a:schemeClr val="dk1"/>
                            </a:solidFill>
                            <a:latin typeface="Cambria Math" panose="02040503050406030204" pitchFamily="18" charset="0"/>
                          </a:rPr>
                        </m:ctrlPr>
                      </m:dPr>
                      <m:e>
                        <m:sSubSup>
                          <m:sSubSupPr>
                            <m:ctrlPr>
                              <a:rPr lang="en-US" altLang="zh-CN" sz="2000" i="1">
                                <a:solidFill>
                                  <a:schemeClr val="dk1"/>
                                </a:solidFill>
                                <a:latin typeface="Cambria Math" panose="02040503050406030204" pitchFamily="18" charset="0"/>
                              </a:rPr>
                            </m:ctrlPr>
                          </m:sSubSupPr>
                          <m:e>
                            <m:r>
                              <a:rPr lang="en-US" altLang="zh-CN" sz="2000" i="1">
                                <a:solidFill>
                                  <a:schemeClr val="dk1"/>
                                </a:solidFill>
                                <a:latin typeface="Cambria Math" panose="02040503050406030204" pitchFamily="18" charset="0"/>
                              </a:rPr>
                              <m:t>𝑐</m:t>
                            </m:r>
                          </m:e>
                          <m:sub>
                            <m:r>
                              <a:rPr lang="en-US" altLang="zh-CN" sz="2000" i="1">
                                <a:solidFill>
                                  <a:schemeClr val="dk1"/>
                                </a:solidFill>
                                <a:latin typeface="Cambria Math" panose="02040503050406030204" pitchFamily="18" charset="0"/>
                              </a:rPr>
                              <m:t>𝑖</m:t>
                            </m:r>
                          </m:sub>
                          <m:sup>
                            <m:r>
                              <a:rPr lang="en-US" altLang="zh-CN" sz="2000" b="0" i="1" smtClean="0">
                                <a:solidFill>
                                  <a:schemeClr val="dk1"/>
                                </a:solidFill>
                                <a:latin typeface="Cambria Math" panose="02040503050406030204" pitchFamily="18" charset="0"/>
                              </a:rPr>
                              <m:t>𝑠</m:t>
                            </m:r>
                          </m:sup>
                        </m:sSubSup>
                      </m:e>
                    </m:d>
                  </m:oMath>
                </a14:m>
                <a:r>
                  <a:rPr lang="en-US" sz="2000" dirty="0" smtClean="0">
                    <a:solidFill>
                      <a:schemeClr val="dk1"/>
                    </a:solidFill>
                  </a:rPr>
                  <a:t> , </a:t>
                </a:r>
                <a14:m>
                  <m:oMath xmlns:m="http://schemas.openxmlformats.org/officeDocument/2006/math">
                    <m:r>
                      <a:rPr lang="en-US" sz="2000" b="0" i="0" smtClean="0">
                        <a:solidFill>
                          <a:schemeClr val="dk1"/>
                        </a:solidFill>
                        <a:latin typeface="Cambria Math" panose="02040503050406030204" pitchFamily="18" charset="0"/>
                        <a:ea typeface="Cambria Math" panose="02040503050406030204" pitchFamily="18" charset="0"/>
                      </a:rPr>
                      <m:t>2</m:t>
                    </m:r>
                    <m:r>
                      <a:rPr lang="en-US" sz="2000" i="1" smtClean="0">
                        <a:solidFill>
                          <a:schemeClr val="dk1"/>
                        </a:solidFill>
                        <a:latin typeface="Cambria Math" panose="02040503050406030204" pitchFamily="18" charset="0"/>
                        <a:ea typeface="Cambria Math" panose="02040503050406030204" pitchFamily="18" charset="0"/>
                      </a:rPr>
                      <m:t>≤</m:t>
                    </m:r>
                    <m:r>
                      <a:rPr lang="en-US" sz="2000" b="0" i="1" smtClean="0">
                        <a:solidFill>
                          <a:schemeClr val="dk1"/>
                        </a:solidFill>
                        <a:latin typeface="Cambria Math" panose="02040503050406030204" pitchFamily="18" charset="0"/>
                        <a:ea typeface="Cambria Math" panose="02040503050406030204" pitchFamily="18" charset="0"/>
                      </a:rPr>
                      <m:t>𝑖</m:t>
                    </m:r>
                    <m:r>
                      <a:rPr lang="en-US" sz="2000" b="0" i="1" smtClean="0">
                        <a:solidFill>
                          <a:schemeClr val="dk1"/>
                        </a:solidFill>
                        <a:latin typeface="Cambria Math" panose="02040503050406030204" pitchFamily="18" charset="0"/>
                        <a:ea typeface="Cambria Math" panose="02040503050406030204" pitchFamily="18" charset="0"/>
                      </a:rPr>
                      <m:t> ≤</m:t>
                    </m:r>
                    <m:r>
                      <a:rPr lang="en-US" sz="2000" b="0" i="1" smtClean="0">
                        <a:solidFill>
                          <a:schemeClr val="dk1"/>
                        </a:solidFill>
                        <a:latin typeface="Cambria Math" panose="02040503050406030204" pitchFamily="18" charset="0"/>
                        <a:ea typeface="Cambria Math" panose="02040503050406030204" pitchFamily="18" charset="0"/>
                      </a:rPr>
                      <m:t>𝑛</m:t>
                    </m:r>
                  </m:oMath>
                </a14:m>
                <a:endParaRPr lang="en-US" sz="2000" dirty="0">
                  <a:solidFill>
                    <a:schemeClr val="dk1"/>
                  </a:solidFill>
                </a:endParaRPr>
              </a:p>
            </p:txBody>
          </p:sp>
        </mc:Choice>
        <mc:Fallback xmlns="">
          <p:sp>
            <p:nvSpPr>
              <p:cNvPr id="8" name="Shape 349"/>
              <p:cNvSpPr txBox="1">
                <a:spLocks noRot="1" noChangeAspect="1" noMove="1" noResize="1" noEditPoints="1" noAdjustHandles="1" noChangeArrowheads="1" noChangeShapeType="1" noTextEdit="1"/>
              </p:cNvSpPr>
              <p:nvPr/>
            </p:nvSpPr>
            <p:spPr>
              <a:xfrm>
                <a:off x="1525664" y="2361062"/>
                <a:ext cx="10156820" cy="2674962"/>
              </a:xfrm>
              <a:prstGeom prst="rect">
                <a:avLst/>
              </a:prstGeom>
              <a:blipFill rotWithShape="0">
                <a:blip r:embed="rId3"/>
                <a:stretch>
                  <a:fillRect l="-600" t="-683" r="-180" b="-43508"/>
                </a:stretch>
              </a:blipFill>
              <a:ln>
                <a:noFill/>
              </a:ln>
            </p:spPr>
            <p:txBody>
              <a:bodyPr/>
              <a:lstStyle/>
              <a:p>
                <a:r>
                  <a:rPr lang="zh-CN" altLang="en-US">
                    <a:noFill/>
                  </a:rPr>
                  <a:t> </a:t>
                </a:r>
              </a:p>
            </p:txBody>
          </p:sp>
        </mc:Fallback>
      </mc:AlternateContent>
      <p:sp>
        <p:nvSpPr>
          <p:cNvPr id="9" name="Shape 349"/>
          <p:cNvSpPr txBox="1"/>
          <p:nvPr/>
        </p:nvSpPr>
        <p:spPr>
          <a:xfrm>
            <a:off x="1812266" y="1559338"/>
            <a:ext cx="4804010" cy="523219"/>
          </a:xfrm>
          <a:prstGeom prst="rect">
            <a:avLst/>
          </a:prstGeom>
          <a:noFill/>
          <a:ln>
            <a:noFill/>
          </a:ln>
        </p:spPr>
        <p:txBody>
          <a:bodyPr lIns="91425" tIns="45700" rIns="91425" bIns="45700" anchor="t" anchorCtr="0">
            <a:noAutofit/>
          </a:bodyPr>
          <a:lstStyle/>
          <a:p>
            <a:pPr lvl="0">
              <a:buClr>
                <a:srgbClr val="1186C3"/>
              </a:buClr>
              <a:buSzPct val="25000"/>
            </a:pPr>
            <a:r>
              <a:rPr lang="en-US" sz="2800" dirty="0" smtClean="0">
                <a:solidFill>
                  <a:schemeClr val="dk1"/>
                </a:solidFill>
              </a:rPr>
              <a:t>Step 2:</a:t>
            </a:r>
            <a:endParaRPr lang="en-US" sz="2800" dirty="0">
              <a:solidFill>
                <a:schemeClr val="dk1"/>
              </a:solidFill>
            </a:endParaRPr>
          </a:p>
        </p:txBody>
      </p:sp>
      <p:sp>
        <p:nvSpPr>
          <p:cNvPr id="11" name="Shape 348"/>
          <p:cNvSpPr txBox="1"/>
          <p:nvPr/>
        </p:nvSpPr>
        <p:spPr>
          <a:xfrm>
            <a:off x="1812266" y="524262"/>
            <a:ext cx="9774683" cy="862011"/>
          </a:xfrm>
          <a:prstGeom prst="rect">
            <a:avLst/>
          </a:prstGeom>
          <a:noFill/>
          <a:ln>
            <a:noFill/>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Corbel"/>
              <a:buNone/>
            </a:pPr>
            <a:r>
              <a:rPr lang="en-US" sz="4000" b="1" i="0" u="none" strike="noStrike" cap="none" dirty="0" smtClean="0">
                <a:solidFill>
                  <a:schemeClr val="dk1"/>
                </a:solidFill>
                <a:latin typeface="Corbel"/>
                <a:ea typeface="Corbel"/>
                <a:cs typeface="Corbel"/>
                <a:sym typeface="Corbel"/>
              </a:rPr>
              <a:t>Algorithm Implementation: map-matching</a:t>
            </a:r>
            <a:endParaRPr lang="en-US" sz="4000" b="1" i="0" u="none" strike="noStrike" cap="none" dirty="0">
              <a:solidFill>
                <a:schemeClr val="dk1"/>
              </a:solidFill>
              <a:latin typeface="Corbel"/>
              <a:ea typeface="Corbel"/>
              <a:cs typeface="Corbel"/>
              <a:sym typeface="Corbe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Shape 349"/>
              <p:cNvSpPr txBox="1"/>
              <p:nvPr/>
            </p:nvSpPr>
            <p:spPr>
              <a:xfrm>
                <a:off x="1525664" y="2361062"/>
                <a:ext cx="10156820" cy="2674962"/>
              </a:xfrm>
              <a:prstGeom prst="rect">
                <a:avLst/>
              </a:prstGeom>
              <a:noFill/>
              <a:ln>
                <a:noFill/>
              </a:ln>
            </p:spPr>
            <p:txBody>
              <a:bodyPr lIns="91425" tIns="45700" rIns="91425" bIns="45700" anchor="t" anchorCtr="0">
                <a:noAutofit/>
              </a:bodyPr>
              <a:lstStyle/>
              <a:p>
                <a:pPr lvl="0">
                  <a:buClr>
                    <a:srgbClr val="1186C3"/>
                  </a:buClr>
                  <a:buSzPct val="25000"/>
                </a:pPr>
                <a:r>
                  <a:rPr lang="en-US" sz="2000" dirty="0" smtClean="0">
                    <a:solidFill>
                      <a:schemeClr val="dk1"/>
                    </a:solidFill>
                  </a:rPr>
                  <a:t>For distance computation of two points, we use </a:t>
                </a:r>
                <a:r>
                  <a:rPr lang="en-US" sz="2000" dirty="0" err="1" smtClean="0">
                    <a:solidFill>
                      <a:schemeClr val="dk1"/>
                    </a:solidFill>
                  </a:rPr>
                  <a:t>Haversine</a:t>
                </a:r>
                <a:r>
                  <a:rPr lang="en-US" sz="2000" dirty="0" smtClean="0">
                    <a:solidFill>
                      <a:schemeClr val="dk1"/>
                    </a:solidFill>
                  </a:rPr>
                  <a:t> formula:</a:t>
                </a:r>
              </a:p>
              <a:p>
                <a:pPr lvl="0">
                  <a:buClr>
                    <a:srgbClr val="1186C3"/>
                  </a:buClr>
                  <a:buSzPct val="25000"/>
                </a:pPr>
                <a:endParaRPr lang="en-US" sz="2000" dirty="0">
                  <a:solidFill>
                    <a:schemeClr val="dk1"/>
                  </a:solidFill>
                </a:endParaRPr>
              </a:p>
              <a:p>
                <a:pPr lvl="0">
                  <a:buClr>
                    <a:srgbClr val="1186C3"/>
                  </a:buClr>
                  <a:buSzPct val="25000"/>
                </a:pPr>
                <a14:m>
                  <m:oMathPara xmlns:m="http://schemas.openxmlformats.org/officeDocument/2006/math">
                    <m:oMathParaPr>
                      <m:jc m:val="left"/>
                    </m:oMathParaPr>
                    <m:oMath xmlns:m="http://schemas.openxmlformats.org/officeDocument/2006/math">
                      <m:r>
                        <a:rPr lang="en-US" sz="2000" b="0" i="1" smtClean="0">
                          <a:solidFill>
                            <a:schemeClr val="dk1"/>
                          </a:solidFill>
                          <a:latin typeface="Cambria Math" panose="02040503050406030204" pitchFamily="18" charset="0"/>
                        </a:rPr>
                        <m:t>𝑎</m:t>
                      </m:r>
                      <m:r>
                        <a:rPr lang="en-US" sz="2000" b="0" i="1" smtClean="0">
                          <a:solidFill>
                            <a:schemeClr val="dk1"/>
                          </a:solidFill>
                          <a:latin typeface="Cambria Math" panose="02040503050406030204" pitchFamily="18" charset="0"/>
                        </a:rPr>
                        <m:t>= </m:t>
                      </m:r>
                      <m:sSup>
                        <m:sSupPr>
                          <m:ctrlPr>
                            <a:rPr lang="en-US" altLang="zh-CN" sz="2000" b="0" i="1" smtClean="0">
                              <a:solidFill>
                                <a:schemeClr val="dk1"/>
                              </a:solidFill>
                              <a:latin typeface="Cambria Math" panose="02040503050406030204" pitchFamily="18" charset="0"/>
                            </a:rPr>
                          </m:ctrlPr>
                        </m:sSupPr>
                        <m:e>
                          <m:r>
                            <a:rPr lang="en-US" altLang="zh-CN" sz="2000" b="0" i="1" smtClean="0">
                              <a:solidFill>
                                <a:schemeClr val="dk1"/>
                              </a:solidFill>
                              <a:latin typeface="Cambria Math" panose="02040503050406030204" pitchFamily="18" charset="0"/>
                            </a:rPr>
                            <m:t>(</m:t>
                          </m:r>
                          <m:func>
                            <m:funcPr>
                              <m:ctrlPr>
                                <a:rPr lang="en-US" altLang="zh-CN" sz="2000" b="0" i="1" smtClean="0">
                                  <a:solidFill>
                                    <a:schemeClr val="dk1"/>
                                  </a:solidFill>
                                  <a:latin typeface="Cambria Math" panose="02040503050406030204" pitchFamily="18" charset="0"/>
                                </a:rPr>
                              </m:ctrlPr>
                            </m:funcPr>
                            <m:fName>
                              <m:r>
                                <m:rPr>
                                  <m:sty m:val="p"/>
                                </m:rPr>
                                <a:rPr lang="en-US" altLang="zh-CN" sz="2000" b="0" i="0" smtClean="0">
                                  <a:solidFill>
                                    <a:schemeClr val="dk1"/>
                                  </a:solidFill>
                                  <a:latin typeface="Cambria Math" panose="02040503050406030204" pitchFamily="18" charset="0"/>
                                </a:rPr>
                                <m:t>sin</m:t>
                              </m:r>
                            </m:fName>
                            <m:e>
                              <m:f>
                                <m:fPr>
                                  <m:ctrlPr>
                                    <a:rPr lang="en-US" altLang="zh-CN" sz="2000" b="0" i="1" smtClean="0">
                                      <a:solidFill>
                                        <a:schemeClr val="dk1"/>
                                      </a:solidFill>
                                      <a:latin typeface="Cambria Math" panose="02040503050406030204" pitchFamily="18" charset="0"/>
                                    </a:rPr>
                                  </m:ctrlPr>
                                </m:fPr>
                                <m:num>
                                  <m:r>
                                    <a:rPr lang="en-US" altLang="zh-CN" sz="2000" b="0" i="1" smtClean="0">
                                      <a:solidFill>
                                        <a:schemeClr val="dk1"/>
                                      </a:solidFill>
                                      <a:latin typeface="Cambria Math" panose="02040503050406030204" pitchFamily="18" charset="0"/>
                                      <a:ea typeface="Cambria Math" panose="02040503050406030204" pitchFamily="18" charset="0"/>
                                    </a:rPr>
                                    <m:t>∆</m:t>
                                  </m:r>
                                  <m:r>
                                    <a:rPr lang="zh-CN" altLang="en-US" sz="2000" b="0" i="1" smtClean="0">
                                      <a:solidFill>
                                        <a:schemeClr val="dk1"/>
                                      </a:solidFill>
                                      <a:latin typeface="Cambria Math" panose="02040503050406030204" pitchFamily="18" charset="0"/>
                                      <a:ea typeface="Cambria Math" panose="02040503050406030204" pitchFamily="18" charset="0"/>
                                    </a:rPr>
                                    <m:t>𝜑</m:t>
                                  </m:r>
                                </m:num>
                                <m:den>
                                  <m:r>
                                    <a:rPr lang="en-US" altLang="zh-CN" sz="2000" b="0" i="1" smtClean="0">
                                      <a:solidFill>
                                        <a:schemeClr val="dk1"/>
                                      </a:solidFill>
                                      <a:latin typeface="Cambria Math" panose="02040503050406030204" pitchFamily="18" charset="0"/>
                                    </a:rPr>
                                    <m:t>2</m:t>
                                  </m:r>
                                </m:den>
                              </m:f>
                            </m:e>
                          </m:func>
                          <m:r>
                            <a:rPr lang="en-US" altLang="zh-CN" sz="2000" b="0" i="1" smtClean="0">
                              <a:solidFill>
                                <a:schemeClr val="dk1"/>
                              </a:solidFill>
                              <a:latin typeface="Cambria Math" panose="02040503050406030204" pitchFamily="18" charset="0"/>
                            </a:rPr>
                            <m:t>)</m:t>
                          </m:r>
                        </m:e>
                        <m:sup>
                          <m:r>
                            <a:rPr lang="en-US" altLang="zh-CN" sz="2000" b="0" i="1" smtClean="0">
                              <a:solidFill>
                                <a:schemeClr val="dk1"/>
                              </a:solidFill>
                              <a:latin typeface="Cambria Math" panose="02040503050406030204" pitchFamily="18" charset="0"/>
                            </a:rPr>
                            <m:t>2</m:t>
                          </m:r>
                        </m:sup>
                      </m:sSup>
                      <m:r>
                        <a:rPr lang="en-US" altLang="zh-CN" sz="2000" b="0" i="0" smtClean="0">
                          <a:solidFill>
                            <a:schemeClr val="dk1"/>
                          </a:solidFill>
                          <a:latin typeface="Cambria Math" panose="02040503050406030204" pitchFamily="18" charset="0"/>
                        </a:rPr>
                        <m:t>+</m:t>
                      </m:r>
                      <m:func>
                        <m:funcPr>
                          <m:ctrlPr>
                            <a:rPr lang="en-US" altLang="zh-CN" sz="2000" b="0" i="1" smtClean="0">
                              <a:solidFill>
                                <a:schemeClr val="dk1"/>
                              </a:solidFill>
                              <a:latin typeface="Cambria Math" panose="02040503050406030204" pitchFamily="18" charset="0"/>
                            </a:rPr>
                          </m:ctrlPr>
                        </m:funcPr>
                        <m:fName>
                          <m:r>
                            <m:rPr>
                              <m:sty m:val="p"/>
                            </m:rPr>
                            <a:rPr lang="en-US" altLang="zh-CN" sz="2000" b="0" i="0" smtClean="0">
                              <a:solidFill>
                                <a:schemeClr val="dk1"/>
                              </a:solidFill>
                              <a:latin typeface="Cambria Math" panose="02040503050406030204" pitchFamily="18" charset="0"/>
                            </a:rPr>
                            <m:t>cos</m:t>
                          </m:r>
                        </m:fName>
                        <m:e>
                          <m:sSub>
                            <m:sSubPr>
                              <m:ctrlPr>
                                <a:rPr lang="en-US" altLang="zh-CN" sz="2000" b="0" i="1" smtClean="0">
                                  <a:solidFill>
                                    <a:schemeClr val="dk1"/>
                                  </a:solidFill>
                                  <a:latin typeface="Cambria Math" panose="02040503050406030204" pitchFamily="18" charset="0"/>
                                </a:rPr>
                              </m:ctrlPr>
                            </m:sSubPr>
                            <m:e>
                              <m:r>
                                <a:rPr lang="zh-CN" altLang="en-US" sz="2000" b="0" i="1" smtClean="0">
                                  <a:solidFill>
                                    <a:schemeClr val="dk1"/>
                                  </a:solidFill>
                                  <a:latin typeface="Cambria Math" panose="02040503050406030204" pitchFamily="18" charset="0"/>
                                </a:rPr>
                                <m:t>𝜑</m:t>
                              </m:r>
                            </m:e>
                            <m:sub>
                              <m:r>
                                <a:rPr lang="en-US" altLang="zh-CN" sz="2000" b="0" i="1" smtClean="0">
                                  <a:solidFill>
                                    <a:schemeClr val="dk1"/>
                                  </a:solidFill>
                                  <a:latin typeface="Cambria Math" panose="02040503050406030204" pitchFamily="18" charset="0"/>
                                </a:rPr>
                                <m:t>1</m:t>
                              </m:r>
                            </m:sub>
                          </m:sSub>
                          <m:r>
                            <a:rPr lang="en-US" altLang="zh-CN" sz="2000" b="0" i="1" smtClean="0">
                              <a:solidFill>
                                <a:schemeClr val="dk1"/>
                              </a:solidFill>
                              <a:latin typeface="Cambria Math" panose="02040503050406030204" pitchFamily="18" charset="0"/>
                              <a:ea typeface="Cambria Math" panose="02040503050406030204" pitchFamily="18" charset="0"/>
                            </a:rPr>
                            <m:t>∙</m:t>
                          </m:r>
                        </m:e>
                      </m:func>
                      <m:sSup>
                        <m:sSupPr>
                          <m:ctrlPr>
                            <a:rPr lang="en-US" altLang="zh-CN" sz="2000" b="0" i="1" smtClean="0">
                              <a:solidFill>
                                <a:schemeClr val="dk1"/>
                              </a:solidFill>
                              <a:latin typeface="Cambria Math" panose="02040503050406030204" pitchFamily="18" charset="0"/>
                            </a:rPr>
                          </m:ctrlPr>
                        </m:sSupPr>
                        <m:e>
                          <m:func>
                            <m:funcPr>
                              <m:ctrlPr>
                                <a:rPr lang="en-US" altLang="zh-CN" sz="2000" i="1">
                                  <a:solidFill>
                                    <a:schemeClr val="dk1"/>
                                  </a:solidFill>
                                  <a:latin typeface="Cambria Math" panose="02040503050406030204" pitchFamily="18" charset="0"/>
                                </a:rPr>
                              </m:ctrlPr>
                            </m:funcPr>
                            <m:fName>
                              <m:r>
                                <a:rPr lang="en-US" altLang="zh-CN" sz="2000">
                                  <a:solidFill>
                                    <a:schemeClr val="dk1"/>
                                  </a:solidFill>
                                  <a:latin typeface="Cambria Math" panose="02040503050406030204" pitchFamily="18" charset="0"/>
                                </a:rPr>
                                <m:t>(</m:t>
                              </m:r>
                              <m:r>
                                <m:rPr>
                                  <m:sty m:val="p"/>
                                </m:rPr>
                                <a:rPr lang="en-US" altLang="zh-CN" sz="2000">
                                  <a:solidFill>
                                    <a:schemeClr val="dk1"/>
                                  </a:solidFill>
                                  <a:latin typeface="Cambria Math" panose="02040503050406030204" pitchFamily="18" charset="0"/>
                                </a:rPr>
                                <m:t>sin</m:t>
                              </m:r>
                            </m:fName>
                            <m:e>
                              <m:f>
                                <m:fPr>
                                  <m:ctrlPr>
                                    <a:rPr lang="en-US" altLang="zh-CN" sz="2000" i="1" smtClean="0">
                                      <a:solidFill>
                                        <a:schemeClr val="dk1"/>
                                      </a:solidFill>
                                      <a:latin typeface="Cambria Math" panose="02040503050406030204" pitchFamily="18" charset="0"/>
                                    </a:rPr>
                                  </m:ctrlPr>
                                </m:fPr>
                                <m:num>
                                  <m:r>
                                    <a:rPr lang="en-US" altLang="zh-CN" sz="2000" i="1" smtClean="0">
                                      <a:solidFill>
                                        <a:schemeClr val="dk1"/>
                                      </a:solidFill>
                                      <a:latin typeface="Cambria Math" panose="02040503050406030204" pitchFamily="18" charset="0"/>
                                      <a:ea typeface="Cambria Math" panose="02040503050406030204" pitchFamily="18" charset="0"/>
                                    </a:rPr>
                                    <m:t>∆</m:t>
                                  </m:r>
                                  <m:r>
                                    <a:rPr lang="zh-CN" altLang="en-US" sz="2000" i="1" smtClean="0">
                                      <a:solidFill>
                                        <a:schemeClr val="dk1"/>
                                      </a:solidFill>
                                      <a:latin typeface="Cambria Math" panose="02040503050406030204" pitchFamily="18" charset="0"/>
                                      <a:ea typeface="Cambria Math" panose="02040503050406030204" pitchFamily="18" charset="0"/>
                                    </a:rPr>
                                    <m:t>𝜆</m:t>
                                  </m:r>
                                </m:num>
                                <m:den>
                                  <m:r>
                                    <a:rPr lang="en-US" altLang="zh-CN" sz="2000" b="0" i="1" smtClean="0">
                                      <a:solidFill>
                                        <a:schemeClr val="dk1"/>
                                      </a:solidFill>
                                      <a:latin typeface="Cambria Math" panose="02040503050406030204" pitchFamily="18" charset="0"/>
                                    </a:rPr>
                                    <m:t>2</m:t>
                                  </m:r>
                                </m:den>
                              </m:f>
                            </m:e>
                          </m:func>
                          <m:r>
                            <a:rPr lang="en-US" altLang="zh-CN" sz="2000" i="1">
                              <a:solidFill>
                                <a:schemeClr val="dk1"/>
                              </a:solidFill>
                              <a:latin typeface="Cambria Math" panose="02040503050406030204" pitchFamily="18" charset="0"/>
                            </a:rPr>
                            <m:t>)</m:t>
                          </m:r>
                        </m:e>
                        <m:sup>
                          <m:r>
                            <a:rPr lang="en-US" altLang="zh-CN" sz="2000" b="0" i="1" smtClean="0">
                              <a:solidFill>
                                <a:schemeClr val="dk1"/>
                              </a:solidFill>
                              <a:latin typeface="Cambria Math" panose="02040503050406030204" pitchFamily="18" charset="0"/>
                            </a:rPr>
                            <m:t>2</m:t>
                          </m:r>
                        </m:sup>
                      </m:sSup>
                    </m:oMath>
                  </m:oMathPara>
                </a14:m>
                <a:endParaRPr lang="en-US" sz="2000" dirty="0" smtClean="0">
                  <a:solidFill>
                    <a:schemeClr val="dk1"/>
                  </a:solidFill>
                </a:endParaRPr>
              </a:p>
              <a:p>
                <a:pPr lvl="0">
                  <a:buClr>
                    <a:srgbClr val="1186C3"/>
                  </a:buClr>
                  <a:buSzPct val="25000"/>
                </a:pPr>
                <a14:m>
                  <m:oMathPara xmlns:m="http://schemas.openxmlformats.org/officeDocument/2006/math">
                    <m:oMathParaPr>
                      <m:jc m:val="left"/>
                    </m:oMathParaPr>
                    <m:oMath xmlns:m="http://schemas.openxmlformats.org/officeDocument/2006/math">
                      <m:r>
                        <a:rPr lang="en-US" sz="2000" b="0" i="1" smtClean="0">
                          <a:solidFill>
                            <a:schemeClr val="dk1"/>
                          </a:solidFill>
                          <a:latin typeface="Cambria Math" panose="02040503050406030204" pitchFamily="18" charset="0"/>
                        </a:rPr>
                        <m:t>𝑐</m:t>
                      </m:r>
                      <m:r>
                        <a:rPr lang="en-US" sz="2000" b="0" i="1" smtClean="0">
                          <a:solidFill>
                            <a:schemeClr val="dk1"/>
                          </a:solidFill>
                          <a:latin typeface="Cambria Math" panose="02040503050406030204" pitchFamily="18" charset="0"/>
                        </a:rPr>
                        <m:t>=2</m:t>
                      </m:r>
                      <m:func>
                        <m:funcPr>
                          <m:ctrlPr>
                            <a:rPr lang="en-US" sz="2000" b="0" i="1" smtClean="0">
                              <a:solidFill>
                                <a:schemeClr val="dk1"/>
                              </a:solidFill>
                              <a:latin typeface="Cambria Math" panose="02040503050406030204" pitchFamily="18" charset="0"/>
                            </a:rPr>
                          </m:ctrlPr>
                        </m:funcPr>
                        <m:fName>
                          <m:sSup>
                            <m:sSupPr>
                              <m:ctrlPr>
                                <a:rPr lang="en-US" sz="2000" b="0" i="1" smtClean="0">
                                  <a:solidFill>
                                    <a:schemeClr val="dk1"/>
                                  </a:solidFill>
                                  <a:latin typeface="Cambria Math" panose="02040503050406030204" pitchFamily="18" charset="0"/>
                                </a:rPr>
                              </m:ctrlPr>
                            </m:sSupPr>
                            <m:e>
                              <m:r>
                                <m:rPr>
                                  <m:sty m:val="p"/>
                                </m:rPr>
                                <a:rPr lang="en-US" sz="2000" b="0" i="0" smtClean="0">
                                  <a:solidFill>
                                    <a:schemeClr val="dk1"/>
                                  </a:solidFill>
                                  <a:latin typeface="Cambria Math" panose="02040503050406030204" pitchFamily="18" charset="0"/>
                                </a:rPr>
                                <m:t>sin</m:t>
                              </m:r>
                            </m:e>
                            <m:sup>
                              <m:r>
                                <a:rPr lang="en-US" sz="2000" b="0" i="1" smtClean="0">
                                  <a:solidFill>
                                    <a:schemeClr val="dk1"/>
                                  </a:solidFill>
                                  <a:latin typeface="Cambria Math" panose="02040503050406030204" pitchFamily="18" charset="0"/>
                                </a:rPr>
                                <m:t>−1</m:t>
                              </m:r>
                            </m:sup>
                          </m:sSup>
                        </m:fName>
                        <m:e>
                          <m:rad>
                            <m:radPr>
                              <m:degHide m:val="on"/>
                              <m:ctrlPr>
                                <a:rPr lang="en-US" altLang="zh-CN" sz="2000" b="0" i="1" smtClean="0">
                                  <a:solidFill>
                                    <a:schemeClr val="dk1"/>
                                  </a:solidFill>
                                  <a:latin typeface="Cambria Math" panose="02040503050406030204" pitchFamily="18" charset="0"/>
                                </a:rPr>
                              </m:ctrlPr>
                            </m:radPr>
                            <m:deg/>
                            <m:e>
                              <m:r>
                                <a:rPr lang="en-US" altLang="zh-CN" sz="2000" b="0" i="1" smtClean="0">
                                  <a:solidFill>
                                    <a:schemeClr val="dk1"/>
                                  </a:solidFill>
                                  <a:latin typeface="Cambria Math" panose="02040503050406030204" pitchFamily="18" charset="0"/>
                                </a:rPr>
                                <m:t>𝑎</m:t>
                              </m:r>
                            </m:e>
                          </m:rad>
                        </m:e>
                      </m:func>
                    </m:oMath>
                  </m:oMathPara>
                </a14:m>
                <a:endParaRPr lang="en-US" sz="2000" dirty="0" smtClean="0">
                  <a:solidFill>
                    <a:schemeClr val="dk1"/>
                  </a:solidFill>
                </a:endParaRPr>
              </a:p>
              <a:p>
                <a:pPr lvl="0">
                  <a:buClr>
                    <a:srgbClr val="1186C3"/>
                  </a:buClr>
                  <a:buSzPct val="25000"/>
                </a:pPr>
                <a14:m>
                  <m:oMathPara xmlns:m="http://schemas.openxmlformats.org/officeDocument/2006/math">
                    <m:oMathParaPr>
                      <m:jc m:val="left"/>
                    </m:oMathParaPr>
                    <m:oMath xmlns:m="http://schemas.openxmlformats.org/officeDocument/2006/math">
                      <m:r>
                        <a:rPr lang="en-US" sz="2000" b="0" i="1" smtClean="0">
                          <a:solidFill>
                            <a:schemeClr val="dk1"/>
                          </a:solidFill>
                          <a:latin typeface="Cambria Math" panose="02040503050406030204" pitchFamily="18" charset="0"/>
                        </a:rPr>
                        <m:t>𝑑</m:t>
                      </m:r>
                      <m:r>
                        <a:rPr lang="en-US" sz="2000" b="0" i="1" smtClean="0">
                          <a:solidFill>
                            <a:schemeClr val="dk1"/>
                          </a:solidFill>
                          <a:latin typeface="Cambria Math" panose="02040503050406030204" pitchFamily="18" charset="0"/>
                        </a:rPr>
                        <m:t>=</m:t>
                      </m:r>
                      <m:r>
                        <a:rPr lang="en-US" sz="2000" b="0" i="1" smtClean="0">
                          <a:solidFill>
                            <a:schemeClr val="dk1"/>
                          </a:solidFill>
                          <a:latin typeface="Cambria Math" panose="02040503050406030204" pitchFamily="18" charset="0"/>
                        </a:rPr>
                        <m:t>𝑐</m:t>
                      </m:r>
                      <m:r>
                        <a:rPr lang="en-US" sz="2000" b="0" i="1" smtClean="0">
                          <a:solidFill>
                            <a:schemeClr val="dk1"/>
                          </a:solidFill>
                          <a:latin typeface="Cambria Math" panose="02040503050406030204" pitchFamily="18" charset="0"/>
                          <a:ea typeface="Cambria Math" panose="02040503050406030204" pitchFamily="18" charset="0"/>
                        </a:rPr>
                        <m:t>∙</m:t>
                      </m:r>
                      <m:r>
                        <a:rPr lang="en-US" sz="2000" b="0" i="1" smtClean="0">
                          <a:solidFill>
                            <a:schemeClr val="dk1"/>
                          </a:solidFill>
                          <a:latin typeface="Cambria Math" panose="02040503050406030204" pitchFamily="18" charset="0"/>
                          <a:ea typeface="Cambria Math" panose="02040503050406030204" pitchFamily="18" charset="0"/>
                        </a:rPr>
                        <m:t>𝑟</m:t>
                      </m:r>
                    </m:oMath>
                  </m:oMathPara>
                </a14:m>
                <a:endParaRPr lang="en-US" sz="2000" dirty="0" smtClean="0">
                  <a:solidFill>
                    <a:schemeClr val="dk1"/>
                  </a:solidFill>
                </a:endParaRPr>
              </a:p>
              <a:p>
                <a:pPr lvl="0">
                  <a:buClr>
                    <a:srgbClr val="1186C3"/>
                  </a:buClr>
                  <a:buSzPct val="25000"/>
                </a:pPr>
                <a:endParaRPr lang="en-US" sz="2000" dirty="0">
                  <a:solidFill>
                    <a:schemeClr val="dk1"/>
                  </a:solidFill>
                </a:endParaRPr>
              </a:p>
              <a:p>
                <a:pPr lvl="0">
                  <a:buClr>
                    <a:srgbClr val="1186C3"/>
                  </a:buClr>
                  <a:buSzPct val="25000"/>
                </a:pPr>
                <a:r>
                  <a:rPr lang="en-US" sz="2000" dirty="0" smtClean="0">
                    <a:solidFill>
                      <a:schemeClr val="dk1"/>
                    </a:solidFill>
                  </a:rPr>
                  <a:t>Where</a:t>
                </a:r>
                <a14:m>
                  <m:oMath xmlns:m="http://schemas.openxmlformats.org/officeDocument/2006/math">
                    <m:r>
                      <a:rPr lang="en-US" altLang="zh-CN" sz="2000" b="0" i="0" smtClean="0">
                        <a:solidFill>
                          <a:schemeClr val="dk1"/>
                        </a:solidFill>
                        <a:latin typeface="Cambria Math" panose="02040503050406030204" pitchFamily="18" charset="0"/>
                      </a:rPr>
                      <m:t> </m:t>
                    </m:r>
                    <m:r>
                      <a:rPr lang="zh-CN" altLang="en-US" sz="2000" i="1">
                        <a:solidFill>
                          <a:schemeClr val="dk1"/>
                        </a:solidFill>
                        <a:latin typeface="Cambria Math" panose="02040503050406030204" pitchFamily="18" charset="0"/>
                      </a:rPr>
                      <m:t>𝜑</m:t>
                    </m:r>
                  </m:oMath>
                </a14:m>
                <a:r>
                  <a:rPr lang="en-US" sz="2000" dirty="0" smtClean="0">
                    <a:solidFill>
                      <a:schemeClr val="dk1"/>
                    </a:solidFill>
                  </a:rPr>
                  <a:t> is latitude, </a:t>
                </a:r>
                <a14:m>
                  <m:oMath xmlns:m="http://schemas.openxmlformats.org/officeDocument/2006/math">
                    <m:r>
                      <a:rPr lang="en-US" altLang="zh-CN" sz="2000" b="0" i="0" smtClean="0">
                        <a:solidFill>
                          <a:schemeClr val="dk1"/>
                        </a:solidFill>
                        <a:latin typeface="Cambria Math" panose="02040503050406030204" pitchFamily="18" charset="0"/>
                        <a:ea typeface="Cambria Math" panose="02040503050406030204" pitchFamily="18" charset="0"/>
                      </a:rPr>
                      <m:t> </m:t>
                    </m:r>
                    <m:r>
                      <a:rPr lang="zh-CN" altLang="en-US" sz="2000" i="1">
                        <a:solidFill>
                          <a:schemeClr val="dk1"/>
                        </a:solidFill>
                        <a:latin typeface="Cambria Math" panose="02040503050406030204" pitchFamily="18" charset="0"/>
                        <a:ea typeface="Cambria Math" panose="02040503050406030204" pitchFamily="18" charset="0"/>
                      </a:rPr>
                      <m:t>𝜆</m:t>
                    </m:r>
                  </m:oMath>
                </a14:m>
                <a:r>
                  <a:rPr lang="en-US" sz="2000" dirty="0" smtClean="0">
                    <a:solidFill>
                      <a:schemeClr val="dk1"/>
                    </a:solidFill>
                  </a:rPr>
                  <a:t> is longitude and r is the earth radius</a:t>
                </a:r>
                <a:endParaRPr lang="en-US" sz="2000" dirty="0">
                  <a:solidFill>
                    <a:schemeClr val="dk1"/>
                  </a:solidFill>
                </a:endParaRPr>
              </a:p>
            </p:txBody>
          </p:sp>
        </mc:Choice>
        <mc:Fallback xmlns="">
          <p:sp>
            <p:nvSpPr>
              <p:cNvPr id="2" name="Shape 349"/>
              <p:cNvSpPr txBox="1">
                <a:spLocks noRot="1" noChangeAspect="1" noMove="1" noResize="1" noEditPoints="1" noAdjustHandles="1" noChangeArrowheads="1" noChangeShapeType="1" noTextEdit="1"/>
              </p:cNvSpPr>
              <p:nvPr/>
            </p:nvSpPr>
            <p:spPr>
              <a:xfrm>
                <a:off x="1525664" y="2361062"/>
                <a:ext cx="10156820" cy="2674962"/>
              </a:xfrm>
              <a:prstGeom prst="rect">
                <a:avLst/>
              </a:prstGeom>
              <a:blipFill rotWithShape="0">
                <a:blip r:embed="rId2"/>
                <a:stretch>
                  <a:fillRect l="-600" t="-911"/>
                </a:stretch>
              </a:blipFill>
              <a:ln>
                <a:noFill/>
              </a:ln>
            </p:spPr>
            <p:txBody>
              <a:bodyPr/>
              <a:lstStyle/>
              <a:p>
                <a:r>
                  <a:rPr lang="zh-CN" altLang="en-US">
                    <a:noFill/>
                  </a:rPr>
                  <a:t> </a:t>
                </a:r>
              </a:p>
            </p:txBody>
          </p:sp>
        </mc:Fallback>
      </mc:AlternateContent>
      <p:sp>
        <p:nvSpPr>
          <p:cNvPr id="3" name="Shape 349"/>
          <p:cNvSpPr txBox="1"/>
          <p:nvPr/>
        </p:nvSpPr>
        <p:spPr>
          <a:xfrm>
            <a:off x="1812266" y="1559338"/>
            <a:ext cx="4804010" cy="523219"/>
          </a:xfrm>
          <a:prstGeom prst="rect">
            <a:avLst/>
          </a:prstGeom>
          <a:noFill/>
          <a:ln>
            <a:noFill/>
          </a:ln>
        </p:spPr>
        <p:txBody>
          <a:bodyPr lIns="91425" tIns="45700" rIns="91425" bIns="45700" anchor="t" anchorCtr="0">
            <a:noAutofit/>
          </a:bodyPr>
          <a:lstStyle/>
          <a:p>
            <a:pPr lvl="0">
              <a:buClr>
                <a:srgbClr val="1186C3"/>
              </a:buClr>
              <a:buSzPct val="25000"/>
            </a:pPr>
            <a:r>
              <a:rPr lang="en-US" sz="2800" dirty="0" smtClean="0">
                <a:solidFill>
                  <a:schemeClr val="dk1"/>
                </a:solidFill>
              </a:rPr>
              <a:t>Step 2:</a:t>
            </a:r>
            <a:endParaRPr lang="en-US" sz="2800" dirty="0">
              <a:solidFill>
                <a:schemeClr val="dk1"/>
              </a:solidFill>
            </a:endParaRPr>
          </a:p>
        </p:txBody>
      </p:sp>
      <p:sp>
        <p:nvSpPr>
          <p:cNvPr id="4" name="Shape 348"/>
          <p:cNvSpPr txBox="1"/>
          <p:nvPr/>
        </p:nvSpPr>
        <p:spPr>
          <a:xfrm>
            <a:off x="1812266" y="524262"/>
            <a:ext cx="9774683" cy="862011"/>
          </a:xfrm>
          <a:prstGeom prst="rect">
            <a:avLst/>
          </a:prstGeom>
          <a:noFill/>
          <a:ln>
            <a:noFill/>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Corbel"/>
              <a:buNone/>
            </a:pPr>
            <a:r>
              <a:rPr lang="en-US" sz="4000" b="1" i="0" u="none" strike="noStrike" cap="none" dirty="0" smtClean="0">
                <a:solidFill>
                  <a:schemeClr val="dk1"/>
                </a:solidFill>
                <a:latin typeface="Corbel"/>
                <a:ea typeface="Corbel"/>
                <a:cs typeface="Corbel"/>
                <a:sym typeface="Corbel"/>
              </a:rPr>
              <a:t>Algorithm Implementation: map-matching</a:t>
            </a:r>
            <a:endParaRPr lang="en-US" sz="4000" b="1" i="0" u="none" strike="noStrike" cap="none" dirty="0">
              <a:solidFill>
                <a:schemeClr val="dk1"/>
              </a:solidFill>
              <a:latin typeface="Corbel"/>
              <a:ea typeface="Corbel"/>
              <a:cs typeface="Corbel"/>
              <a:sym typeface="Corbel"/>
            </a:endParaRPr>
          </a:p>
        </p:txBody>
      </p:sp>
      <p:pic>
        <p:nvPicPr>
          <p:cNvPr id="5" name="图片 4"/>
          <p:cNvPicPr>
            <a:picLocks noChangeAspect="1"/>
          </p:cNvPicPr>
          <p:nvPr/>
        </p:nvPicPr>
        <p:blipFill>
          <a:blip r:embed="rId3"/>
          <a:stretch>
            <a:fillRect/>
          </a:stretch>
        </p:blipFill>
        <p:spPr>
          <a:xfrm>
            <a:off x="9244084" y="2932207"/>
            <a:ext cx="2438400" cy="2276475"/>
          </a:xfrm>
          <a:prstGeom prst="rect">
            <a:avLst/>
          </a:prstGeom>
        </p:spPr>
      </p:pic>
      <p:sp>
        <p:nvSpPr>
          <p:cNvPr id="7" name="Shape 349"/>
          <p:cNvSpPr txBox="1"/>
          <p:nvPr/>
        </p:nvSpPr>
        <p:spPr>
          <a:xfrm>
            <a:off x="9175235" y="5314529"/>
            <a:ext cx="3016765" cy="851711"/>
          </a:xfrm>
          <a:prstGeom prst="rect">
            <a:avLst/>
          </a:prstGeom>
          <a:noFill/>
          <a:ln>
            <a:noFill/>
          </a:ln>
        </p:spPr>
        <p:txBody>
          <a:bodyPr lIns="91425" tIns="45700" rIns="91425" bIns="45700" anchor="t" anchorCtr="0">
            <a:noAutofit/>
          </a:bodyPr>
          <a:lstStyle/>
          <a:p>
            <a:pPr lvl="0">
              <a:buClr>
                <a:srgbClr val="1186C3"/>
              </a:buClr>
              <a:buSzPct val="25000"/>
            </a:pPr>
            <a:r>
              <a:rPr lang="en-US" sz="2000" dirty="0">
                <a:solidFill>
                  <a:schemeClr val="dk1"/>
                </a:solidFill>
              </a:rPr>
              <a:t>Spherical triangle solved by the law of </a:t>
            </a:r>
            <a:r>
              <a:rPr lang="en-US" sz="2000" dirty="0" err="1">
                <a:solidFill>
                  <a:schemeClr val="dk1"/>
                </a:solidFill>
              </a:rPr>
              <a:t>haversines</a:t>
            </a:r>
            <a:endParaRPr lang="en-US" sz="2000" dirty="0">
              <a:solidFill>
                <a:schemeClr val="dk1"/>
              </a:solidFill>
            </a:endParaRPr>
          </a:p>
        </p:txBody>
      </p:sp>
    </p:spTree>
    <p:extLst>
      <p:ext uri="{BB962C8B-B14F-4D97-AF65-F5344CB8AC3E}">
        <p14:creationId xmlns:p14="http://schemas.microsoft.com/office/powerpoint/2010/main" val="3317100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arallax">
  <a:themeElements>
    <a:clrScheme name="Parallax">
      <a:dk1>
        <a:srgbClr val="000000"/>
      </a:dk1>
      <a:lt1>
        <a:srgbClr val="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arallax">
  <a:themeElements>
    <a:clrScheme name="Parallax">
      <a:dk1>
        <a:srgbClr val="000000"/>
      </a:dk1>
      <a:lt1>
        <a:srgbClr val="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1024</TotalTime>
  <Words>803</Words>
  <Application>Microsoft Office PowerPoint</Application>
  <PresentationFormat>宽屏</PresentationFormat>
  <Paragraphs>100</Paragraphs>
  <Slides>17</Slides>
  <Notes>9</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17</vt:i4>
      </vt:variant>
    </vt:vector>
  </HeadingPairs>
  <TitlesOfParts>
    <vt:vector size="26" baseType="lpstr">
      <vt:lpstr>Corbel</vt:lpstr>
      <vt:lpstr>Calibri</vt:lpstr>
      <vt:lpstr>Times New Roman</vt:lpstr>
      <vt:lpstr>Arial</vt:lpstr>
      <vt:lpstr>Cambria Math</vt:lpstr>
      <vt:lpstr>Century Gothic</vt:lpstr>
      <vt:lpstr>Noto Sans Symbols</vt:lpstr>
      <vt:lpstr>Parallax</vt:lpstr>
      <vt:lpstr>Parallax</vt:lpstr>
      <vt:lpstr>Probe Data Analysis for Road Slope    </vt:lpstr>
      <vt:lpstr>Outlines :</vt:lpstr>
      <vt:lpstr>Background and Introduction</vt:lpstr>
      <vt:lpstr>Problem Analysis</vt:lpstr>
      <vt:lpstr>Proposed solution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Divvy Bikes:   system's convenience and affordability Survey Project  </dc:title>
  <cp:lastModifiedBy>Zhiquan Li</cp:lastModifiedBy>
  <cp:revision>86</cp:revision>
  <dcterms:modified xsi:type="dcterms:W3CDTF">2018-03-20T20:19:13Z</dcterms:modified>
</cp:coreProperties>
</file>