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6" r:id="rId3"/>
    <p:sldId id="257" r:id="rId4"/>
    <p:sldId id="268" r:id="rId5"/>
    <p:sldId id="258" r:id="rId6"/>
    <p:sldId id="259" r:id="rId7"/>
    <p:sldId id="260" r:id="rId8"/>
    <p:sldId id="261" r:id="rId9"/>
    <p:sldId id="269" r:id="rId10"/>
    <p:sldId id="262" r:id="rId11"/>
    <p:sldId id="270" r:id="rId12"/>
    <p:sldId id="264" r:id="rId13"/>
    <p:sldId id="263" r:id="rId14"/>
    <p:sldId id="267" r:id="rId15"/>
    <p:sldId id="26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6600" dirty="0" smtClean="0">
                <a:solidFill>
                  <a:schemeClr val="accent1"/>
                </a:solidFill>
              </a:rPr>
              <a:t>自动化认识</a:t>
            </a:r>
            <a:endParaRPr lang="zh-CN" altLang="en-US" sz="6600" dirty="0">
              <a:solidFill>
                <a:schemeClr val="accent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708920"/>
            <a:ext cx="8298298" cy="186308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以下内容多为个人个人见解，如有不对请予以指正</a:t>
            </a:r>
            <a:r>
              <a:rPr lang="en-US" altLang="zh-CN" sz="2000" dirty="0" smtClean="0"/>
              <a:t>~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96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自动化工具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功能</a:t>
            </a:r>
            <a:r>
              <a:rPr lang="en-US" altLang="zh-CN" sz="3600" dirty="0" smtClean="0"/>
              <a:t>(B/S)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</a:p>
          <a:p>
            <a:pPr marL="0" indent="0">
              <a:buNone/>
            </a:pPr>
            <a:r>
              <a:rPr lang="en-US" altLang="zh-CN" dirty="0" smtClean="0"/>
              <a:t>Selenium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Watir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9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自动化工具</a:t>
            </a:r>
            <a:r>
              <a:rPr lang="en-US" altLang="zh-CN" dirty="0"/>
              <a:t>-</a:t>
            </a:r>
            <a:r>
              <a:rPr lang="zh-CN" altLang="en-US" sz="4800" dirty="0"/>
              <a:t>功能</a:t>
            </a:r>
            <a:r>
              <a:rPr lang="en-US" altLang="zh-CN" sz="4800" dirty="0" smtClean="0"/>
              <a:t>(C/S</a:t>
            </a:r>
            <a:r>
              <a:rPr lang="en-US" altLang="zh-CN" sz="48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桌面程序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QTP</a:t>
            </a:r>
            <a:r>
              <a:rPr lang="zh-CN" altLang="en-US" dirty="0" smtClean="0"/>
              <a:t>、</a:t>
            </a:r>
            <a:r>
              <a:rPr lang="en-US" altLang="zh-CN" dirty="0" err="1"/>
              <a:t>AutoRunner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69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自动化工具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性能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Loadrunner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Jemeter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5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自动化工具</a:t>
            </a:r>
            <a:r>
              <a:rPr lang="en-US" altLang="zh-CN" dirty="0"/>
              <a:t>-</a:t>
            </a:r>
            <a:r>
              <a:rPr lang="zh-CN" altLang="en-US" sz="3600" dirty="0" smtClean="0"/>
              <a:t>功能</a:t>
            </a:r>
            <a:r>
              <a:rPr lang="en-US" altLang="zh-CN" sz="3600" dirty="0" smtClean="0"/>
              <a:t>(APP)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UI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Appium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Robotium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Uiautomator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Instrumentation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Athrun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Selendroid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负载：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Monkey</a:t>
            </a:r>
            <a:r>
              <a:rPr lang="zh-CN" altLang="en-US" sz="2400" dirty="0" smtClean="0"/>
              <a:t>，</a:t>
            </a:r>
            <a:r>
              <a:rPr lang="en-US" altLang="zh-CN" sz="2400" dirty="0" err="1"/>
              <a:t>Monkeyrunner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0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自动化工具</a:t>
            </a:r>
            <a:r>
              <a:rPr lang="en-US" altLang="zh-CN" dirty="0"/>
              <a:t>-</a:t>
            </a:r>
            <a:r>
              <a:rPr lang="zh-CN" altLang="en-US" sz="3600" dirty="0"/>
              <a:t>功能</a:t>
            </a:r>
            <a:r>
              <a:rPr lang="en-US" altLang="zh-CN" sz="3600" dirty="0"/>
              <a:t>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IOS</a:t>
            </a:r>
          </a:p>
          <a:p>
            <a:pPr marL="0" indent="0">
              <a:buNone/>
            </a:pPr>
            <a:r>
              <a:rPr lang="en-US" altLang="zh-CN" dirty="0" smtClean="0"/>
              <a:t>UI:</a:t>
            </a:r>
          </a:p>
          <a:p>
            <a:pPr marL="0" indent="0">
              <a:buNone/>
            </a:pPr>
            <a:r>
              <a:rPr lang="en-US" altLang="zh-CN" dirty="0" err="1" smtClean="0"/>
              <a:t>Appium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UIAutomation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XCUITesting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Frank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KIF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负载：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UI </a:t>
            </a:r>
            <a:r>
              <a:rPr lang="en-US" altLang="zh-CN" dirty="0" err="1" smtClean="0"/>
              <a:t>AutoMonkey</a:t>
            </a:r>
            <a:r>
              <a:rPr lang="zh-CN" altLang="en-US" dirty="0" smtClean="0"/>
              <a:t>，</a:t>
            </a:r>
            <a:r>
              <a:rPr lang="en-US" altLang="zh-CN" dirty="0"/>
              <a:t>Instruments 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154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自动化必备技能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语言能力</a:t>
            </a:r>
            <a:endParaRPr lang="en-US" altLang="zh-CN" dirty="0" smtClean="0"/>
          </a:p>
          <a:p>
            <a:r>
              <a:rPr lang="zh-CN" altLang="en-US" dirty="0" smtClean="0"/>
              <a:t>数据库能力</a:t>
            </a:r>
            <a:endParaRPr lang="en-US" altLang="zh-CN" dirty="0"/>
          </a:p>
          <a:p>
            <a:r>
              <a:rPr lang="zh-CN" altLang="en-US" dirty="0" smtClean="0"/>
              <a:t>操作系统知识</a:t>
            </a:r>
            <a:endParaRPr lang="en-US" altLang="zh-CN" dirty="0" smtClean="0"/>
          </a:p>
          <a:p>
            <a:r>
              <a:rPr lang="zh-CN" altLang="en-US" dirty="0" smtClean="0"/>
              <a:t>业务知识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25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本节内容主要让大家对自动化有一定的全面认识和了解，为以后的工作或学习带来一点点作用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14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自动化测试</a:t>
            </a:r>
            <a:r>
              <a:rPr lang="zh-CN" altLang="en-US" dirty="0" smtClean="0"/>
              <a:t>的概念</a:t>
            </a:r>
            <a:endParaRPr lang="en-US" altLang="zh-CN" dirty="0" smtClean="0"/>
          </a:p>
          <a:p>
            <a:r>
              <a:rPr lang="zh-CN" altLang="en-US" dirty="0" smtClean="0"/>
              <a:t>为什么</a:t>
            </a:r>
            <a:r>
              <a:rPr lang="zh-CN" altLang="en-US" dirty="0"/>
              <a:t>要实现</a:t>
            </a:r>
            <a:r>
              <a:rPr lang="zh-CN" altLang="en-US" dirty="0" smtClean="0"/>
              <a:t>自动化</a:t>
            </a:r>
            <a:endParaRPr lang="en-US" altLang="zh-CN" dirty="0" smtClean="0"/>
          </a:p>
          <a:p>
            <a:r>
              <a:rPr lang="zh-CN" altLang="en-US" dirty="0"/>
              <a:t>自动化</a:t>
            </a:r>
            <a:r>
              <a:rPr lang="zh-CN" altLang="en-US" dirty="0" smtClean="0"/>
              <a:t>选择性</a:t>
            </a:r>
            <a:endParaRPr lang="en-US" altLang="zh-CN" dirty="0" smtClean="0"/>
          </a:p>
          <a:p>
            <a:r>
              <a:rPr lang="zh-CN" altLang="en-US" dirty="0"/>
              <a:t>自动化工具、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r>
              <a:rPr lang="zh-CN" altLang="en-US" dirty="0" smtClean="0"/>
              <a:t>自动化必备技能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4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6672"/>
            <a:ext cx="7344816" cy="6050366"/>
          </a:xfrm>
        </p:spPr>
      </p:pic>
    </p:spTree>
    <p:extLst>
      <p:ext uri="{BB962C8B-B14F-4D97-AF65-F5344CB8AC3E}">
        <p14:creationId xmlns:p14="http://schemas.microsoft.com/office/powerpoint/2010/main" val="8891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广义上讲，自动化是指一切</a:t>
            </a:r>
            <a:r>
              <a:rPr lang="zh-CN" altLang="en-US" dirty="0"/>
              <a:t>通过工具（程序）的方式来代替或辅助手工测试的行为都可以看做</a:t>
            </a:r>
            <a:r>
              <a:rPr lang="zh-CN" altLang="en-US" dirty="0" smtClean="0"/>
              <a:t>自动化；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侠义上讲，</a:t>
            </a:r>
            <a:r>
              <a:rPr lang="zh-CN" altLang="en-US" dirty="0"/>
              <a:t>通工具记录或编写脚本的方式模拟手工测试的过程，通过回放或运行脚本来执行测试用例，从而代替人工对系统的功能进行</a:t>
            </a:r>
            <a:r>
              <a:rPr lang="zh-CN" altLang="en-US" dirty="0" smtClean="0"/>
              <a:t>验证均可称作自动化。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0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自动化分类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功能自动化</a:t>
            </a:r>
            <a:endParaRPr lang="en-US" altLang="zh-CN" dirty="0" smtClean="0"/>
          </a:p>
          <a:p>
            <a:r>
              <a:rPr lang="zh-CN" altLang="en-US" sz="2000" dirty="0" smtClean="0"/>
              <a:t>基于</a:t>
            </a:r>
            <a:r>
              <a:rPr lang="en-US" altLang="zh-CN" sz="2000" dirty="0"/>
              <a:t>UI</a:t>
            </a:r>
            <a:r>
              <a:rPr lang="zh-CN" altLang="en-US" sz="2000" dirty="0"/>
              <a:t>层的自动化</a:t>
            </a:r>
            <a:r>
              <a:rPr lang="zh-CN" altLang="en-US" sz="2000" dirty="0" smtClean="0"/>
              <a:t>测试，</a:t>
            </a:r>
            <a:r>
              <a:rPr lang="zh-CN" altLang="en-US" sz="2000" dirty="0"/>
              <a:t>通过相应的自动化测试工具来</a:t>
            </a:r>
            <a:r>
              <a:rPr lang="zh-CN" altLang="en-US" sz="2000" dirty="0" smtClean="0"/>
              <a:t>模拟手工相关操作，</a:t>
            </a:r>
            <a:r>
              <a:rPr lang="zh-CN" altLang="en-US" sz="2000" dirty="0"/>
              <a:t>从而解放重复的</a:t>
            </a:r>
            <a:r>
              <a:rPr lang="zh-CN" altLang="en-US" sz="2000" dirty="0" smtClean="0"/>
              <a:t>劳动。</a:t>
            </a:r>
            <a:endParaRPr lang="en-US" altLang="zh-CN" sz="2000" dirty="0" smtClean="0"/>
          </a:p>
          <a:p>
            <a:endParaRPr lang="en-US" altLang="zh-CN" dirty="0"/>
          </a:p>
          <a:p>
            <a:r>
              <a:rPr lang="zh-CN" altLang="en-US" dirty="0" smtClean="0"/>
              <a:t>性能自动化</a:t>
            </a:r>
            <a:endParaRPr lang="en-US" altLang="zh-CN" dirty="0" smtClean="0"/>
          </a:p>
          <a:p>
            <a:r>
              <a:rPr lang="zh-CN" altLang="en-US" sz="2000" dirty="0" smtClean="0"/>
              <a:t>主要通过自动化</a:t>
            </a:r>
            <a:r>
              <a:rPr lang="zh-CN" altLang="en-US" sz="2000" dirty="0"/>
              <a:t>的测试工具模拟多种正常、峰值以及异常负载条件来对系统的各项性能指标进行</a:t>
            </a:r>
            <a:r>
              <a:rPr lang="zh-CN" altLang="en-US" sz="2000" dirty="0" smtClean="0"/>
              <a:t>测试。</a:t>
            </a:r>
            <a:endParaRPr lang="en-US" altLang="zh-CN" sz="20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5019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为什么要自动化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</a:rPr>
              <a:t>增量集成的功能；</a:t>
            </a:r>
            <a:endParaRPr lang="en-US" altLang="zh-CN" sz="4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</a:rPr>
              <a:t>准备测试数据耗时长；</a:t>
            </a:r>
            <a:endParaRPr lang="en-US" altLang="zh-CN" sz="4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</a:rPr>
              <a:t>大量易变更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</a:rPr>
              <a:t>问题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</a:rPr>
              <a:t>需验证；</a:t>
            </a:r>
            <a:endParaRPr lang="en-US" altLang="zh-CN" sz="4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</a:rPr>
              <a:t>大量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</a:rPr>
              <a:t>bug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</a:rPr>
              <a:t>需要回归；</a:t>
            </a:r>
            <a:endParaRPr lang="en-US" altLang="zh-CN" sz="4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4000" dirty="0" smtClean="0"/>
              <a:t>受软件行业发展所趋；</a:t>
            </a:r>
            <a:endParaRPr lang="en-US" altLang="zh-CN" sz="4000" dirty="0" smtClean="0"/>
          </a:p>
          <a:p>
            <a:r>
              <a:rPr lang="zh-CN" altLang="en-US" sz="4000" dirty="0" smtClean="0"/>
              <a:t>提升自身技能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0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自动化</a:t>
            </a:r>
            <a:r>
              <a:rPr lang="zh-CN" altLang="en-US" b="1" dirty="0">
                <a:effectLst/>
              </a:rPr>
              <a:t>适用性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500" dirty="0" smtClean="0"/>
              <a:t>哪种项目</a:t>
            </a:r>
            <a:r>
              <a:rPr lang="zh-CN" altLang="en-US" sz="6500" dirty="0" smtClean="0"/>
              <a:t>适合</a:t>
            </a:r>
            <a:endParaRPr lang="en-US" altLang="zh-CN" sz="65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4000" dirty="0" smtClean="0"/>
              <a:t>项目需求变动不频繁的</a:t>
            </a:r>
            <a:endParaRPr lang="en-US" altLang="zh-CN" sz="4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4000" dirty="0" smtClean="0"/>
              <a:t>项目周期较长</a:t>
            </a:r>
            <a:endParaRPr lang="en-US" altLang="zh-CN" sz="4000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09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自动化</a:t>
            </a:r>
            <a:r>
              <a:rPr lang="zh-CN" altLang="en-US" b="1" dirty="0">
                <a:effectLst/>
              </a:rPr>
              <a:t>适用性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6600" dirty="0" smtClean="0"/>
              <a:t>哪</a:t>
            </a:r>
            <a:r>
              <a:rPr lang="zh-CN" altLang="en-US" sz="6600" dirty="0"/>
              <a:t>种工具</a:t>
            </a:r>
            <a:r>
              <a:rPr lang="zh-CN" altLang="en-US" sz="6600" dirty="0" smtClean="0"/>
              <a:t>适合</a:t>
            </a:r>
            <a:endParaRPr lang="en-US" altLang="zh-CN" sz="66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4000" dirty="0" smtClean="0"/>
              <a:t>工具的特性</a:t>
            </a:r>
            <a:endParaRPr lang="en-US" altLang="zh-CN" sz="4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4000" smtClean="0"/>
              <a:t>不同场景选用不同工具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66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49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227</TotalTime>
  <Words>341</Words>
  <Application>Microsoft Office PowerPoint</Application>
  <PresentationFormat>全屏显示(4:3)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沉稳</vt:lpstr>
      <vt:lpstr>自动化认识</vt:lpstr>
      <vt:lpstr>目的</vt:lpstr>
      <vt:lpstr>目标</vt:lpstr>
      <vt:lpstr>PowerPoint 演示文稿</vt:lpstr>
      <vt:lpstr>概念</vt:lpstr>
      <vt:lpstr>自动化分类</vt:lpstr>
      <vt:lpstr>为什么要自动化</vt:lpstr>
      <vt:lpstr>自动化适用性</vt:lpstr>
      <vt:lpstr>自动化适用性</vt:lpstr>
      <vt:lpstr>自动化工具-功能(B/S)</vt:lpstr>
      <vt:lpstr>自动化工具-功能(C/S)</vt:lpstr>
      <vt:lpstr>自动化工具-性能</vt:lpstr>
      <vt:lpstr>自动化工具-功能(APP)</vt:lpstr>
      <vt:lpstr>自动化工具-功能APP</vt:lpstr>
      <vt:lpstr>自动化必备技能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自动化认识</dc:title>
  <dc:creator>Administrator</dc:creator>
  <cp:lastModifiedBy>test</cp:lastModifiedBy>
  <cp:revision>36</cp:revision>
  <dcterms:created xsi:type="dcterms:W3CDTF">2017-02-28T08:04:26Z</dcterms:created>
  <dcterms:modified xsi:type="dcterms:W3CDTF">2017-03-15T07:07:18Z</dcterms:modified>
</cp:coreProperties>
</file>