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0" r:id="rId4"/>
    <p:sldId id="261" r:id="rId5"/>
    <p:sldId id="262" r:id="rId6"/>
    <p:sldId id="272" r:id="rId8"/>
    <p:sldId id="274" r:id="rId9"/>
    <p:sldId id="263" r:id="rId10"/>
    <p:sldId id="266" r:id="rId11"/>
    <p:sldId id="265" r:id="rId12"/>
    <p:sldId id="267" r:id="rId13"/>
    <p:sldId id="268" r:id="rId14"/>
    <p:sldId id="269" r:id="rId15"/>
    <p:sldId id="271" r:id="rId16"/>
    <p:sldId id="27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http://www.blogjava.net/landon/archive/2014/11/18/420263.html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noFill/>
                <a:sym typeface="+mn-ea"/>
              </a:rPr>
              <a:t>如果用while循环，因为it指向了一个对象，那么循环结束以后，it还会存在于内存当中，直到程序结束，而用for循环，因为it是局部变量，那么当循环结束以后，it就被释放掉了。</a:t>
            </a:r>
            <a:endParaRPr lang="zh-CN" altLang="en-US">
              <a:noFill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2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2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6" y="1709738"/>
            <a:ext cx="5556503" cy="1524781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8" cy="6512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0" y="3330563"/>
            <a:ext cx="815339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5073651" y="3368062"/>
            <a:ext cx="7118348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927" y="2548766"/>
            <a:ext cx="5890146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199"/>
            <a:ext cx="61722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en-US" altLang="zh-CN" dirty="0"/>
              <a:t>JAVA</a:t>
            </a:r>
            <a:r>
              <a:rPr lang="zh-CN" altLang="en-US" dirty="0"/>
              <a:t>集合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zh-CN" altLang="en-US" sz="2000" dirty="0"/>
              <a:t>旨在温故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三</a:t>
            </a:r>
            <a:r>
              <a:rPr lang="zh-CN" altLang="en-US" sz="2800"/>
              <a:t>、选择题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605280" y="2026285"/>
            <a:ext cx="8107045" cy="192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//		while (true) {</a:t>
            </a:r>
            <a:endParaRPr lang="zh-CN" altLang="en-US" sz="2000"/>
          </a:p>
          <a:p>
            <a:r>
              <a:rPr lang="zh-CN" altLang="en-US" sz="2000"/>
              <a:t>//			System.out.println("***");</a:t>
            </a:r>
            <a:endParaRPr lang="zh-CN" altLang="en-US" sz="2000"/>
          </a:p>
          <a:p>
            <a:r>
              <a:rPr lang="zh-CN" altLang="en-US" sz="2000"/>
              <a:t>//		}</a:t>
            </a:r>
            <a:endParaRPr lang="zh-CN" altLang="en-US" sz="2000"/>
          </a:p>
          <a:p>
            <a:r>
              <a:rPr lang="zh-CN" altLang="en-US" sz="2000"/>
              <a:t>//		for (;;) {</a:t>
            </a:r>
            <a:endParaRPr lang="zh-CN" altLang="en-US" sz="2000"/>
          </a:p>
          <a:p>
            <a:r>
              <a:rPr lang="zh-CN" altLang="en-US" sz="2000"/>
              <a:t>//		System.out.println("***");	</a:t>
            </a:r>
            <a:endParaRPr lang="zh-CN" altLang="en-US" sz="2000"/>
          </a:p>
          <a:p>
            <a:r>
              <a:rPr lang="zh-CN" altLang="en-US" sz="2000"/>
              <a:t>//		}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whi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225" y="901700"/>
            <a:ext cx="10058400" cy="50539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73175" y="1769745"/>
            <a:ext cx="3730625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集合</a:t>
            </a:r>
            <a:r>
              <a:rPr lang="zh-CN" altLang="en-US" sz="2000"/>
              <a:t>两种迭代的方式的区别？</a:t>
            </a:r>
            <a:endParaRPr lang="zh-CN" altLang="en-US" sz="20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500" y="641350"/>
            <a:ext cx="10515600" cy="917765"/>
          </a:xfrm>
        </p:spPr>
        <p:txBody>
          <a:bodyPr/>
          <a:p>
            <a:r>
              <a:rPr lang="zh-CN" altLang="en-US" sz="2800"/>
              <a:t>测试</a:t>
            </a:r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1359535" y="3037840"/>
            <a:ext cx="7901305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noFill/>
              </a:rPr>
              <a:t>如果用while循环，因为it指向了一个对象，那么循环结束以后，it还会存在于内存当中，直到程序结束，而用for循环，因为it是局部变量，那么当循环结束以后，it就被释放掉了。</a:t>
            </a:r>
            <a:endParaRPr lang="zh-CN" altLang="en-US">
              <a:noFill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73175" y="1769745"/>
            <a:ext cx="3730625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有返回结果的线程</a:t>
            </a:r>
            <a:endParaRPr lang="zh-CN" altLang="en-US" sz="20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500" y="641350"/>
            <a:ext cx="10515600" cy="917765"/>
          </a:xfrm>
        </p:spPr>
        <p:txBody>
          <a:bodyPr/>
          <a:p>
            <a:r>
              <a:rPr lang="zh-CN" altLang="en-US" sz="2800"/>
              <a:t>测试</a:t>
            </a:r>
            <a:r>
              <a:rPr lang="en-US" altLang="zh-CN" sz="2800"/>
              <a:t>5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2000" y="2079625"/>
            <a:ext cx="10515600" cy="917765"/>
          </a:xfrm>
          <a:noFill/>
          <a:effectLst>
            <a:reflection stA="45000" endPos="0" dist="50800" dir="5400000" sy="-100000" algn="bl" rotWithShape="0"/>
          </a:effectLst>
          <a:scene3d>
            <a:camera prst="orthographicFront"/>
            <a:lightRig rig="threePt" dir="t"/>
          </a:scene3d>
          <a:sp3d extrusionH="63500"/>
        </p:spPr>
        <p:txBody>
          <a:bodyPr/>
          <a:p>
            <a:pPr algn="ctr"/>
            <a:r>
              <a:rPr lang="en-US" altLang="zh-CN" sz="2800"/>
              <a:t>THANK !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一、Java中集合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924560" y="1600200"/>
            <a:ext cx="953325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Java中集合类是Java编程中使用最频繁、最方便的类。集合类作为容器类可以存储任何类型的数据，当然也可以结合泛型存储指定的类型（不过泛型仅仅在编译期有效，运行时是会被擦除的）。集合类中存储的仅仅是对象的引用，并不存储对象本身。集合类的容量可以在运行期间进行动态扩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二、集合类结构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805" y="2187575"/>
            <a:ext cx="8123555" cy="36760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2195" y="1482090"/>
            <a:ext cx="404812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1、List、Set和Queue结构图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0450" y="1482090"/>
            <a:ext cx="404812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、Map结构图</a:t>
            </a:r>
            <a:endParaRPr lang="zh-CN" altLang="en-US"/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2440" y="2348230"/>
            <a:ext cx="4885690" cy="29235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二、集合类特性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558925" y="1211580"/>
            <a:ext cx="10283825" cy="4480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集合的两个顶级接口分别为:Collection和Map</a:t>
            </a:r>
            <a:endParaRPr lang="zh-CN" altLang="en-US"/>
          </a:p>
          <a:p>
            <a:r>
              <a:rPr lang="zh-CN" altLang="en-US" b="1"/>
              <a:t>Collection</a:t>
            </a:r>
            <a:r>
              <a:rPr lang="zh-CN" altLang="en-US"/>
              <a:t>下有两个比较常用的接口分别是List（列表）和Set（集），其中List可以存储重复元素，元素是有序的（存取顺序一致），可以通过List脚标来获取指定元素;而Set不可以有重复元素，元素是无序的。</a:t>
            </a:r>
            <a:endParaRPr lang="zh-CN" altLang="en-US"/>
          </a:p>
          <a:p>
            <a:r>
              <a:rPr lang="zh-CN" altLang="en-US" b="1"/>
              <a:t>List</a:t>
            </a:r>
            <a:r>
              <a:rPr lang="zh-CN" altLang="en-US"/>
              <a:t>接口中，比较常用的类有三个：ArrayList、Vactor、LinkedList。</a:t>
            </a:r>
            <a:endParaRPr lang="zh-CN" altLang="en-US"/>
          </a:p>
          <a:p>
            <a:r>
              <a:rPr lang="zh-CN" altLang="en-US" b="1"/>
              <a:t>ArrayList </a:t>
            </a:r>
            <a:r>
              <a:rPr lang="zh-CN" altLang="en-US"/>
              <a:t>：线程不安全的，对元素的查询速度快。</a:t>
            </a:r>
            <a:endParaRPr lang="zh-CN" altLang="en-US"/>
          </a:p>
          <a:p>
            <a:r>
              <a:rPr lang="zh-CN" altLang="en-US" b="1"/>
              <a:t>Vector </a:t>
            </a:r>
            <a:r>
              <a:rPr lang="zh-CN" altLang="en-US"/>
              <a:t>：线程安全的，多了一种取出元素的方式：枚举（Enumeration），但已被ArrayList取代。</a:t>
            </a:r>
            <a:endParaRPr lang="zh-CN" altLang="en-US"/>
          </a:p>
          <a:p>
            <a:r>
              <a:rPr lang="zh-CN" altLang="en-US" b="1"/>
              <a:t>LinkedList </a:t>
            </a:r>
            <a:r>
              <a:rPr lang="zh-CN" altLang="en-US"/>
              <a:t>：链表结构，对元素的增删速度很快。</a:t>
            </a:r>
            <a:endParaRPr lang="zh-CN" altLang="en-US"/>
          </a:p>
          <a:p>
            <a:r>
              <a:rPr lang="zh-CN" altLang="en-US"/>
              <a:t>Set接口中，比较常用的类有两个：HashSet、TreeSet：</a:t>
            </a:r>
            <a:endParaRPr lang="zh-CN" altLang="en-US"/>
          </a:p>
          <a:p>
            <a:r>
              <a:rPr lang="zh-CN" altLang="en-US" b="1"/>
              <a:t>HashSet</a:t>
            </a:r>
            <a:r>
              <a:rPr lang="zh-CN" altLang="en-US"/>
              <a:t>:要保证元素唯一性，需要覆盖掉Object中的equals和hashCode方法（因为底层是通过这两个方法来判断两个元素是否是同一个）。</a:t>
            </a:r>
            <a:endParaRPr lang="zh-CN" altLang="en-US"/>
          </a:p>
          <a:p>
            <a:r>
              <a:rPr lang="zh-CN" altLang="en-US" b="1"/>
              <a:t>TreeSet</a:t>
            </a:r>
            <a:r>
              <a:rPr lang="zh-CN" altLang="en-US"/>
              <a:t>：以二叉树的结构对元素进行存储，可以对元素进行排序。</a:t>
            </a:r>
            <a:endParaRPr lang="zh-CN" altLang="en-US"/>
          </a:p>
          <a:p>
            <a:r>
              <a:rPr lang="zh-CN" altLang="en-US"/>
              <a:t>      排序的两种方式：</a:t>
            </a:r>
            <a:endParaRPr lang="zh-CN" altLang="en-US"/>
          </a:p>
          <a:p>
            <a:r>
              <a:rPr lang="zh-CN" altLang="en-US"/>
              <a:t>             1、元素自身具备比较功能，元素实现Comparable接口，覆盖compareTo方法。</a:t>
            </a:r>
            <a:endParaRPr lang="zh-CN" altLang="en-US"/>
          </a:p>
          <a:p>
            <a:r>
              <a:rPr lang="zh-CN" altLang="en-US"/>
              <a:t>             2、建立一个比较器对象，该对象实现Comparator接口，覆盖compare方法，并将该对象作为参数传给TreeSet的构造函数（可以用匿名内部类）。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二、集合类特性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463675" y="1666875"/>
            <a:ext cx="8254365" cy="2286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Map</a:t>
            </a:r>
            <a:r>
              <a:rPr lang="zh-CN" altLang="en-US"/>
              <a:t>接口其特点是：元素是成对出现的，以键和值的形式体现出来，键要保证唯一性：常用类有：HashMap，Hashtable ，TreeMap。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HashMap</a:t>
            </a:r>
            <a:r>
              <a:rPr lang="zh-CN" altLang="en-US"/>
              <a:t>：线程不安全等的，允许存放null键null值。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Hashtable</a:t>
            </a:r>
            <a:r>
              <a:rPr lang="zh-CN" altLang="en-US"/>
              <a:t>：线程安全的，不允许存放null键null值。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TreeMap</a:t>
            </a:r>
            <a:r>
              <a:rPr lang="zh-CN" altLang="en-US"/>
              <a:t>：可以对键进行排序（要实现排序方法同TreeSet）。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 sz="2800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jdk1.8</a:t>
            </a:r>
            <a:r>
              <a:rPr lang="zh-CN" altLang="en-US"/>
              <a:t>使用</a:t>
            </a:r>
            <a:r>
              <a:rPr lang="en-US" altLang="zh-CN"/>
              <a:t>lambda</a:t>
            </a:r>
            <a:r>
              <a:rPr lang="zh-CN" altLang="en-US"/>
              <a:t>表达式对</a:t>
            </a:r>
            <a:r>
              <a:rPr lang="en-US" altLang="zh-CN"/>
              <a:t>list</a:t>
            </a:r>
            <a:r>
              <a:rPr lang="zh-CN" altLang="en-US"/>
              <a:t>集合操作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一、选择题</a:t>
            </a:r>
            <a:endParaRPr lang="zh-CN" altLang="en-US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3480" y="1663065"/>
            <a:ext cx="9410700" cy="3248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二</a:t>
            </a:r>
            <a:r>
              <a:rPr lang="zh-CN" altLang="en-US" sz="2800"/>
              <a:t>、选择题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605280" y="2026285"/>
            <a:ext cx="8107045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JDK8中的foreach和传统的泛型foreach循环执行速度比较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0921105644"/>
  <p:tag name="MH_LIBRARY" val="GRAPHIC"/>
  <p:tag name="MH_ORDER" val="直接连接符 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.xml><?xml version="1.0" encoding="utf-8"?>
<p:tagLst xmlns:p="http://schemas.openxmlformats.org/presentationml/2006/main">
  <p:tag name="MH" val="20150921105644"/>
  <p:tag name="MH_LIBRARY" val="GRAPHIC"/>
  <p:tag name="MH_ORDER" val="直接连接符 4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b"/>
  <p:tag name="KSO_WM_UNIT_INDEX" val="1"/>
  <p:tag name="KSO_WM_UNIT_ID" val="custom160539_12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1"/>
</p:tagLst>
</file>

<file path=ppt/tags/tag7.xml><?xml version="1.0" encoding="utf-8"?>
<p:tagLst xmlns:p="http://schemas.openxmlformats.org/presentationml/2006/main">
  <p:tag name="MH" val="20150921105644"/>
  <p:tag name="MH_LIBRARY" val="GRAPHIC"/>
  <p:tag name="KSO_WM_TEMPLATE_CATEGORY" val="custom"/>
  <p:tag name="KSO_WM_TEMPLATE_INDEX" val="160539"/>
  <p:tag name="KSO_WM_TAG_VERSION" val="1.0"/>
  <p:tag name="KSO_WM_SLIDE_ID" val="custom160539_12"/>
  <p:tag name="KSO_WM_SLIDE_INDEX" val="12"/>
  <p:tag name="KSO_WM_SLIDE_ITEM_CNT" val="2"/>
  <p:tag name="KSO_WM_SLIDE_LAYOUT" val="a_b_e"/>
  <p:tag name="KSO_WM_SLIDE_LAYOUT_CNT" val="1_1_1"/>
  <p:tag name="KSO_WM_SLIDE_TYPE" val="title"/>
  <p:tag name="KSO_WM_BEAUTIFY_FLAG" val="#wm#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heme/theme1.xml><?xml version="1.0" encoding="utf-8"?>
<a:theme xmlns:a="http://schemas.openxmlformats.org/drawingml/2006/main" name="1_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</Words>
  <Application>WPS 演示</Application>
  <PresentationFormat>宽屏</PresentationFormat>
  <Paragraphs>68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Calibri</vt:lpstr>
      <vt:lpstr>微软雅黑</vt:lpstr>
      <vt:lpstr>Arial Narrow</vt:lpstr>
      <vt:lpstr>黑体</vt:lpstr>
      <vt:lpstr>1_A000120140530A99PPBG</vt:lpstr>
      <vt:lpstr>LOREM IPSUM</vt:lpstr>
      <vt:lpstr>PowerPoint 演示文稿</vt:lpstr>
      <vt:lpstr>PowerPoint 演示文稿</vt:lpstr>
      <vt:lpstr>二、集合类结构</vt:lpstr>
      <vt:lpstr>二、集合类结构</vt:lpstr>
      <vt:lpstr>二、集合类特性</vt:lpstr>
      <vt:lpstr>PowerPoint 演示文稿</vt:lpstr>
      <vt:lpstr>一、选择题</vt:lpstr>
      <vt:lpstr>一、选择题</vt:lpstr>
      <vt:lpstr>二、选择题</vt:lpstr>
      <vt:lpstr>三、选择题</vt:lpstr>
      <vt:lpstr>二、选择题</vt:lpstr>
      <vt:lpstr>测试4</vt:lpstr>
      <vt:lpstr>二、选择题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2017-05-05T01:52:03Z</dcterms:created>
  <dcterms:modified xsi:type="dcterms:W3CDTF">2017-05-05T05:41:42Z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