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javascrip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7"/>
            <a:ext cx="9130049" cy="44775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806" y="2636912"/>
            <a:ext cx="9110194" cy="1224136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Selenium </a:t>
            </a:r>
            <a:br>
              <a:rPr lang="en-US" altLang="zh-CN" sz="6000" dirty="0" smtClean="0"/>
            </a:br>
            <a:r>
              <a:rPr lang="en-US" altLang="zh-CN" sz="6000" dirty="0" err="1" smtClean="0"/>
              <a:t>Webdriver</a:t>
            </a:r>
            <a:endParaRPr lang="zh-CN" altLang="en-US" sz="6000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5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工作原理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29337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启动浏览器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启动</a:t>
            </a:r>
            <a:r>
              <a:rPr lang="en-US" altLang="zh-CN" sz="3600" dirty="0" smtClean="0"/>
              <a:t>Chrome</a:t>
            </a:r>
            <a:r>
              <a:rPr lang="zh-CN" altLang="en-US" sz="3600" dirty="0" smtClean="0"/>
              <a:t>注意事项</a:t>
            </a:r>
            <a:r>
              <a:rPr lang="en-US" altLang="zh-CN" sz="3600" dirty="0" smtClean="0"/>
              <a:t>:</a:t>
            </a:r>
            <a:br>
              <a:rPr lang="en-US" altLang="zh-CN" sz="3600" dirty="0" smtClean="0"/>
            </a:br>
            <a:r>
              <a:rPr lang="en-US" altLang="zh-CN" sz="3600" dirty="0" smtClean="0"/>
              <a:t>1.</a:t>
            </a:r>
            <a:r>
              <a:rPr lang="zh-CN" altLang="en-US" sz="3600" dirty="0" smtClean="0"/>
              <a:t>下载</a:t>
            </a:r>
            <a:r>
              <a:rPr lang="en-US" altLang="zh-CN" sz="3600" dirty="0" err="1" smtClean="0"/>
              <a:t>ChromeDriver</a:t>
            </a:r>
            <a:r>
              <a:rPr lang="zh-CN" altLang="en-US" sz="3600" dirty="0" smtClean="0"/>
              <a:t>驱动包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Selenium </a:t>
            </a:r>
            <a:r>
              <a:rPr lang="zh-CN" altLang="en-US" sz="1200" dirty="0"/>
              <a:t>无法直接启动 </a:t>
            </a:r>
            <a:r>
              <a:rPr lang="en-US" altLang="zh-CN" sz="1200" dirty="0"/>
              <a:t>Chrome </a:t>
            </a:r>
            <a:r>
              <a:rPr lang="zh-CN" altLang="en-US" sz="1200" dirty="0"/>
              <a:t>导致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注：需要下载与</a:t>
            </a:r>
            <a:r>
              <a:rPr lang="en-US" altLang="zh-CN" sz="2000" dirty="0" smtClean="0">
                <a:solidFill>
                  <a:srgbClr val="FF0000"/>
                </a:solidFill>
              </a:rPr>
              <a:t>chrome</a:t>
            </a:r>
            <a:r>
              <a:rPr lang="zh-CN" altLang="en-US" sz="2000" dirty="0" smtClean="0">
                <a:solidFill>
                  <a:srgbClr val="FF0000"/>
                </a:solidFill>
              </a:rPr>
              <a:t>版本一致的驱动包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设置</a:t>
            </a:r>
            <a:r>
              <a:rPr lang="en-US" altLang="zh-CN" sz="3600" dirty="0" err="1" smtClean="0">
                <a:solidFill>
                  <a:schemeClr val="bg1">
                    <a:lumMod val="50000"/>
                  </a:schemeClr>
                </a:solidFill>
              </a:rPr>
              <a:t>ChromeDriver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驱动包所在位置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0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启动浏览器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2400" dirty="0" smtClean="0"/>
              <a:t>Chrome </a:t>
            </a:r>
            <a:r>
              <a:rPr lang="zh-CN" altLang="en-US" sz="2400" dirty="0" smtClean="0">
                <a:solidFill>
                  <a:srgbClr val="FF0000"/>
                </a:solidFill>
              </a:rPr>
              <a:t>不</a:t>
            </a:r>
            <a:r>
              <a:rPr lang="zh-CN" altLang="en-US" sz="2400" dirty="0">
                <a:solidFill>
                  <a:srgbClr val="FF0000"/>
                </a:solidFill>
              </a:rPr>
              <a:t>下载驱动包报</a:t>
            </a:r>
            <a:r>
              <a:rPr lang="zh-CN" altLang="en-US" sz="2400" dirty="0" smtClean="0">
                <a:solidFill>
                  <a:srgbClr val="FF0000"/>
                </a:solidFill>
              </a:rPr>
              <a:t>错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2" y="2276872"/>
            <a:ext cx="83804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启动浏览器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Chrome:</a:t>
            </a:r>
            <a:br>
              <a:rPr lang="en-US" altLang="zh-CN" sz="54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4" y="2564904"/>
            <a:ext cx="87253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5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启动浏览器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启动</a:t>
            </a:r>
            <a:r>
              <a:rPr lang="en-US" altLang="zh-CN" sz="3600" dirty="0" smtClean="0"/>
              <a:t>IE</a:t>
            </a:r>
            <a:r>
              <a:rPr lang="zh-CN" altLang="en-US" sz="3600" dirty="0" smtClean="0"/>
              <a:t>注意事项</a:t>
            </a:r>
            <a:r>
              <a:rPr lang="en-US" altLang="zh-CN" sz="3600" dirty="0" smtClean="0"/>
              <a:t>:</a:t>
            </a:r>
            <a:br>
              <a:rPr lang="en-US" altLang="zh-CN" sz="3600" dirty="0" smtClean="0"/>
            </a:br>
            <a:r>
              <a:rPr lang="en-US" altLang="zh-CN" sz="3600" dirty="0" smtClean="0"/>
              <a:t>1.</a:t>
            </a:r>
            <a:r>
              <a:rPr lang="zh-CN" altLang="en-US" sz="3600" dirty="0" smtClean="0"/>
              <a:t>下载</a:t>
            </a:r>
            <a:r>
              <a:rPr lang="en-US" altLang="zh-CN" sz="3600" dirty="0" smtClean="0"/>
              <a:t>IE</a:t>
            </a:r>
            <a:r>
              <a:rPr lang="zh-CN" altLang="en-US" sz="3600" dirty="0" smtClean="0"/>
              <a:t>驱动包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设置</a:t>
            </a:r>
            <a:r>
              <a:rPr lang="en-US" altLang="zh-CN" sz="3600" dirty="0" err="1" smtClean="0">
                <a:solidFill>
                  <a:schemeClr val="bg1">
                    <a:lumMod val="50000"/>
                  </a:schemeClr>
                </a:solidFill>
              </a:rPr>
              <a:t>IEDriver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驱动包所在位置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9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u"/>
            </a:pPr>
            <a:r>
              <a:rPr lang="zh-CN" altLang="en-US" sz="5400" dirty="0" smtClean="0">
                <a:solidFill>
                  <a:schemeClr val="accent3">
                    <a:lumMod val="75000"/>
                  </a:schemeClr>
                </a:solidFill>
              </a:rPr>
              <a:t>目标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3600" dirty="0" smtClean="0"/>
              <a:t>Selenium </a:t>
            </a:r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概念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Selenium </a:t>
            </a:r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工作原理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/>
              <a:t>Selenium </a:t>
            </a:r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简易搭建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/>
              <a:t>Selenium </a:t>
            </a:r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调用不同浏览器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3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概念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3600" dirty="0" smtClean="0"/>
              <a:t>Selenium</a:t>
            </a:r>
            <a:r>
              <a:rPr lang="zh-CN" altLang="en-US" sz="3600" dirty="0" smtClean="0"/>
              <a:t>是</a:t>
            </a:r>
            <a:r>
              <a:rPr lang="en-US" altLang="zh-CN" sz="3600" dirty="0" err="1" smtClean="0"/>
              <a:t>ThroughtWorks</a:t>
            </a:r>
            <a:r>
              <a:rPr lang="zh-CN" altLang="en-US" sz="3600" dirty="0" smtClean="0"/>
              <a:t>公司开发的一套</a:t>
            </a:r>
            <a:r>
              <a:rPr lang="en-US" altLang="zh-CN" sz="3600" dirty="0" smtClean="0"/>
              <a:t>Web</a:t>
            </a:r>
            <a:r>
              <a:rPr lang="zh-CN" altLang="en-US" sz="3600" dirty="0" smtClean="0"/>
              <a:t>自动化测试工具。</a:t>
            </a:r>
            <a:endParaRPr lang="en-US" altLang="zh-CN" sz="3600" dirty="0" smtClean="0"/>
          </a:p>
          <a:p>
            <a:pPr algn="l"/>
            <a:r>
              <a:rPr lang="en-US" altLang="zh-CN" sz="3600" dirty="0"/>
              <a:t> </a:t>
            </a:r>
            <a:r>
              <a:rPr lang="en-US" altLang="zh-CN" sz="3600" dirty="0" smtClean="0"/>
              <a:t>       Selenium1.0</a:t>
            </a:r>
            <a:r>
              <a:rPr lang="zh-CN" altLang="en-US" sz="3600" dirty="0" smtClean="0"/>
              <a:t>包含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个组件：</a:t>
            </a:r>
            <a:r>
              <a:rPr lang="en-US" altLang="zh-CN" sz="3600" dirty="0" smtClean="0"/>
              <a:t>Selenium IDE</a:t>
            </a:r>
            <a:r>
              <a:rPr lang="zh-CN" altLang="en-US" sz="3600" dirty="0" smtClean="0"/>
              <a:t>、         </a:t>
            </a:r>
            <a:r>
              <a:rPr lang="en-US" altLang="zh-CN" sz="3600" dirty="0" smtClean="0"/>
              <a:t>Selenium </a:t>
            </a:r>
            <a:r>
              <a:rPr lang="en-US" altLang="zh-CN" sz="3600" dirty="0" err="1" smtClean="0"/>
              <a:t>Rc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Selenium Grid;</a:t>
            </a:r>
          </a:p>
          <a:p>
            <a:pPr algn="l"/>
            <a:endParaRPr lang="en-US" altLang="zh-CN" sz="3600" dirty="0" smtClean="0"/>
          </a:p>
          <a:p>
            <a:pPr algn="l"/>
            <a:r>
              <a:rPr lang="en-US" altLang="zh-CN" sz="3600" dirty="0"/>
              <a:t> </a:t>
            </a:r>
            <a:r>
              <a:rPr lang="en-US" altLang="zh-CN" sz="3600" dirty="0" smtClean="0"/>
              <a:t>       Selenium2.0=Selenium1.0+Webdriver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概念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3600" b="1" dirty="0"/>
              <a:t>Selenium </a:t>
            </a:r>
            <a:r>
              <a:rPr lang="en-US" altLang="zh-CN" sz="3600" b="1" dirty="0" smtClean="0"/>
              <a:t>RC</a:t>
            </a:r>
            <a:r>
              <a:rPr lang="zh-CN" altLang="en-US" sz="3600" dirty="0"/>
              <a:t>与</a:t>
            </a:r>
            <a:r>
              <a:rPr lang="en-US" altLang="zh-CN" sz="3600" b="1" dirty="0" smtClean="0"/>
              <a:t>Selenium </a:t>
            </a:r>
            <a:r>
              <a:rPr lang="en-US" altLang="zh-CN" sz="3600" b="1" dirty="0" err="1" smtClean="0"/>
              <a:t>Webdriver</a:t>
            </a:r>
            <a:r>
              <a:rPr lang="zh-CN" altLang="en-US" sz="3600" b="1" dirty="0" smtClean="0"/>
              <a:t>不同之处在于，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Selenium </a:t>
            </a:r>
            <a:r>
              <a:rPr lang="en-US" altLang="zh-CN" sz="3600" b="1" dirty="0" err="1"/>
              <a:t>Webdriver</a:t>
            </a:r>
            <a:r>
              <a:rPr lang="zh-CN" altLang="en-US" sz="3600" dirty="0"/>
              <a:t>以一种更底层、更灵活的方式来操作浏览器，并不仅仅使用</a:t>
            </a:r>
            <a:r>
              <a:rPr lang="en-US" altLang="zh-CN" sz="3600" b="1" dirty="0">
                <a:hlinkClick r:id="rId2" tooltip="JavaScript知识库"/>
              </a:rPr>
              <a:t>JavaScript</a:t>
            </a:r>
            <a:r>
              <a:rPr lang="zh-CN" altLang="en-US" sz="3600" dirty="0"/>
              <a:t>。这样它可以绕开浏览器的沙箱限制，实现</a:t>
            </a:r>
            <a:r>
              <a:rPr lang="en-US" altLang="zh-CN" sz="3600" b="1" dirty="0"/>
              <a:t>Selenium RC</a:t>
            </a:r>
            <a:r>
              <a:rPr lang="zh-CN" altLang="en-US" sz="3600" dirty="0"/>
              <a:t>不支持的框架、弹出窗口、页面导航、下拉菜单、基于</a:t>
            </a:r>
            <a:r>
              <a:rPr lang="en-US" altLang="zh-CN" sz="3600" dirty="0"/>
              <a:t>AJAX</a:t>
            </a:r>
            <a:r>
              <a:rPr lang="zh-CN" altLang="en-US" sz="3600" dirty="0"/>
              <a:t>的</a:t>
            </a:r>
            <a:r>
              <a:rPr lang="en-US" altLang="zh-CN" sz="3600" dirty="0"/>
              <a:t>UI</a:t>
            </a:r>
            <a:r>
              <a:rPr lang="zh-CN" altLang="en-US" sz="3600" dirty="0"/>
              <a:t>元素等控件的操作。以及，</a:t>
            </a:r>
            <a:r>
              <a:rPr lang="en-US" altLang="zh-CN" sz="3600" b="1" dirty="0"/>
              <a:t>Selenium </a:t>
            </a:r>
            <a:r>
              <a:rPr lang="en-US" altLang="zh-CN" sz="3600" b="1" dirty="0" err="1"/>
              <a:t>Webdriver</a:t>
            </a:r>
            <a:r>
              <a:rPr lang="zh-CN" altLang="en-US" sz="3600" dirty="0"/>
              <a:t>不需要本地服务器。</a:t>
            </a:r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工作原理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7" y="2204864"/>
            <a:ext cx="7866063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6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简易搭建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环境配置：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1.</a:t>
            </a:r>
            <a:r>
              <a:rPr lang="zh-CN" altLang="en-US" sz="3600" dirty="0" smtClean="0"/>
              <a:t>安装</a:t>
            </a:r>
            <a:r>
              <a:rPr lang="en-US" altLang="zh-CN" sz="3600" dirty="0" smtClean="0"/>
              <a:t>JDK</a:t>
            </a:r>
            <a:r>
              <a:rPr lang="zh-CN" altLang="en-US" sz="3600" dirty="0" smtClean="0"/>
              <a:t>，配置环境变量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2.</a:t>
            </a:r>
            <a:r>
              <a:rPr lang="zh-CN" altLang="en-US" sz="3600" dirty="0" smtClean="0"/>
              <a:t>开发工具 </a:t>
            </a:r>
            <a:r>
              <a:rPr lang="en-US" altLang="zh-CN" sz="3600" dirty="0" smtClean="0"/>
              <a:t>ECLIPSE</a:t>
            </a:r>
            <a:br>
              <a:rPr lang="en-US" altLang="zh-CN" sz="3600" dirty="0" smtClean="0"/>
            </a:br>
            <a:r>
              <a:rPr lang="en-US" altLang="zh-CN" sz="3600" dirty="0" smtClean="0"/>
              <a:t>3.</a:t>
            </a:r>
            <a:r>
              <a:rPr lang="zh-CN" altLang="en-US" sz="3600" dirty="0" smtClean="0"/>
              <a:t>下载</a:t>
            </a:r>
            <a:r>
              <a:rPr lang="en-US" altLang="zh-CN" sz="3600" dirty="0" smtClean="0"/>
              <a:t>Selenium </a:t>
            </a:r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必备包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启动浏览器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启动</a:t>
            </a:r>
            <a:r>
              <a:rPr lang="en-US" altLang="zh-CN" sz="3600" dirty="0" smtClean="0"/>
              <a:t>Firefox</a:t>
            </a:r>
            <a:r>
              <a:rPr lang="zh-CN" altLang="en-US" sz="3600" dirty="0" smtClean="0"/>
              <a:t>注意事项</a:t>
            </a:r>
            <a:r>
              <a:rPr lang="en-US" altLang="zh-CN" sz="5400" dirty="0" smtClean="0"/>
              <a:t>: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3600" dirty="0" smtClean="0"/>
              <a:t>1.FireFox</a:t>
            </a:r>
            <a:r>
              <a:rPr lang="zh-CN" altLang="en-US" sz="3600" dirty="0"/>
              <a:t>是否默认安装</a:t>
            </a:r>
            <a:r>
              <a:rPr lang="zh-CN" altLang="en-US" sz="3600" dirty="0" smtClean="0"/>
              <a:t>路径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3600" dirty="0" smtClean="0"/>
              <a:t>2. [selenium-server-standalone]</a:t>
            </a:r>
            <a:r>
              <a:rPr lang="zh-CN" altLang="en-US" sz="3600" dirty="0" smtClean="0"/>
              <a:t>版本一定要与</a:t>
            </a:r>
            <a:r>
              <a:rPr lang="en-US" altLang="zh-CN" sz="3600" dirty="0" err="1" smtClean="0"/>
              <a:t>firefox</a:t>
            </a:r>
            <a:r>
              <a:rPr lang="zh-CN" altLang="en-US" sz="3600" dirty="0" smtClean="0"/>
              <a:t>浏览器版本相匹配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4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工作原理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3600" dirty="0" smtClean="0">
                <a:solidFill>
                  <a:srgbClr val="FF0000"/>
                </a:solidFill>
              </a:rPr>
              <a:t>报错：包不完整，缺少启动浏览器的包</a:t>
            </a:r>
            <a:r>
              <a:rPr lang="en-US" altLang="zh-CN" sz="3600" dirty="0" smtClean="0">
                <a:solidFill>
                  <a:srgbClr val="FF0000"/>
                </a:solidFill>
              </a:rPr>
              <a:t>selenium-server-standalone-xxx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7" y="3110497"/>
            <a:ext cx="832612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2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1" y="6381328"/>
            <a:ext cx="9130049" cy="48016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8" y="980728"/>
            <a:ext cx="9110194" cy="864096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</a:rPr>
              <a:t>Selenium </a:t>
            </a:r>
            <a:r>
              <a:rPr lang="en-US" altLang="zh-CN" sz="4800" dirty="0" err="1" smtClean="0">
                <a:solidFill>
                  <a:schemeClr val="accent3">
                    <a:lumMod val="75000"/>
                  </a:schemeClr>
                </a:solidFill>
              </a:rPr>
              <a:t>Webdriver</a:t>
            </a:r>
            <a:r>
              <a:rPr lang="zh-CN" altLang="en-US" sz="4800" dirty="0" smtClean="0">
                <a:solidFill>
                  <a:schemeClr val="accent3">
                    <a:lumMod val="75000"/>
                  </a:schemeClr>
                </a:solidFill>
              </a:rPr>
              <a:t>简易搭建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>
                <a:solidFill>
                  <a:srgbClr val="FF0000"/>
                </a:solidFill>
              </a:rPr>
              <a:t>报错：</a:t>
            </a:r>
            <a:r>
              <a:rPr lang="zh-CN" altLang="en-US" sz="2800" dirty="0" smtClean="0">
                <a:solidFill>
                  <a:srgbClr val="FF0000"/>
                </a:solidFill>
              </a:rPr>
              <a:t>由于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firefox</a:t>
            </a:r>
            <a:r>
              <a:rPr lang="zh-CN" altLang="en-US" sz="2800" dirty="0" smtClean="0">
                <a:solidFill>
                  <a:srgbClr val="FF0000"/>
                </a:solidFill>
              </a:rPr>
              <a:t>版本与</a:t>
            </a:r>
            <a:r>
              <a:rPr lang="en-US" altLang="zh-CN" sz="2800" dirty="0" smtClean="0">
                <a:solidFill>
                  <a:srgbClr val="FF0000"/>
                </a:solidFill>
              </a:rPr>
              <a:t>selenium</a:t>
            </a:r>
            <a:r>
              <a:rPr lang="zh-CN" altLang="en-US" sz="2800" dirty="0" smtClean="0">
                <a:solidFill>
                  <a:srgbClr val="FF0000"/>
                </a:solidFill>
              </a:rPr>
              <a:t>版本不一致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1141" y="0"/>
            <a:ext cx="9144000" cy="980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141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www.ttpai.cn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0" y="2564904"/>
            <a:ext cx="77612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3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62</Words>
  <Application>Microsoft Office PowerPoint</Application>
  <PresentationFormat>全屏显示(4:3)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uuu</dc:title>
  <dc:creator>Administrator</dc:creator>
  <cp:lastModifiedBy>test</cp:lastModifiedBy>
  <cp:revision>48</cp:revision>
  <dcterms:created xsi:type="dcterms:W3CDTF">2017-03-16T02:50:49Z</dcterms:created>
  <dcterms:modified xsi:type="dcterms:W3CDTF">2017-03-17T07:25:51Z</dcterms:modified>
</cp:coreProperties>
</file>