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98"/>
    <p:restoredTop sz="90050"/>
  </p:normalViewPr>
  <p:slideViewPr>
    <p:cSldViewPr snapToGrid="0">
      <p:cViewPr>
        <p:scale>
          <a:sx n="148" d="100"/>
          <a:sy n="148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rui Li" userId="d78444fe63c9a53d" providerId="LiveId" clId="{A5C7E102-5E1A-E34C-9EB3-D67D65037A7F}"/>
    <pc:docChg chg="undo custSel modSld">
      <pc:chgData name="Zirui Li" userId="d78444fe63c9a53d" providerId="LiveId" clId="{A5C7E102-5E1A-E34C-9EB3-D67D65037A7F}" dt="2025-05-10T10:25:16.002" v="251" actId="1035"/>
      <pc:docMkLst>
        <pc:docMk/>
      </pc:docMkLst>
      <pc:sldChg chg="addSp delSp modSp mod">
        <pc:chgData name="Zirui Li" userId="d78444fe63c9a53d" providerId="LiveId" clId="{A5C7E102-5E1A-E34C-9EB3-D67D65037A7F}" dt="2025-05-10T10:25:16.002" v="251" actId="1035"/>
        <pc:sldMkLst>
          <pc:docMk/>
          <pc:sldMk cId="1337404101" sldId="266"/>
        </pc:sldMkLst>
        <pc:spChg chg="mod">
          <ac:chgData name="Zirui Li" userId="d78444fe63c9a53d" providerId="LiveId" clId="{A5C7E102-5E1A-E34C-9EB3-D67D65037A7F}" dt="2025-05-10T10:25:03.555" v="223" actId="1035"/>
          <ac:spMkLst>
            <pc:docMk/>
            <pc:sldMk cId="1337404101" sldId="266"/>
            <ac:spMk id="6" creationId="{07D8F734-0AC9-08F6-2FDF-CD874F2FC0BB}"/>
          </ac:spMkLst>
        </pc:spChg>
        <pc:spChg chg="del">
          <ac:chgData name="Zirui Li" userId="d78444fe63c9a53d" providerId="LiveId" clId="{A5C7E102-5E1A-E34C-9EB3-D67D65037A7F}" dt="2025-05-09T08:18:11.937" v="1" actId="478"/>
          <ac:spMkLst>
            <pc:docMk/>
            <pc:sldMk cId="1337404101" sldId="266"/>
            <ac:spMk id="7" creationId="{6489A27F-8E29-C581-FDE6-F959F18B3DD3}"/>
          </ac:spMkLst>
        </pc:spChg>
        <pc:spChg chg="del">
          <ac:chgData name="Zirui Li" userId="d78444fe63c9a53d" providerId="LiveId" clId="{A5C7E102-5E1A-E34C-9EB3-D67D65037A7F}" dt="2025-05-09T08:18:11.937" v="1" actId="478"/>
          <ac:spMkLst>
            <pc:docMk/>
            <pc:sldMk cId="1337404101" sldId="266"/>
            <ac:spMk id="8" creationId="{9BC5BA9D-32FC-142E-4D8B-8A54B9CF58C4}"/>
          </ac:spMkLst>
        </pc:spChg>
        <pc:spChg chg="add mod">
          <ac:chgData name="Zirui Li" userId="d78444fe63c9a53d" providerId="LiveId" clId="{A5C7E102-5E1A-E34C-9EB3-D67D65037A7F}" dt="2025-05-10T10:25:16.002" v="251" actId="1035"/>
          <ac:spMkLst>
            <pc:docMk/>
            <pc:sldMk cId="1337404101" sldId="266"/>
            <ac:spMk id="38" creationId="{596497CD-1984-B3C9-FC2E-0775D0F80CB5}"/>
          </ac:spMkLst>
        </pc:spChg>
        <pc:spChg chg="add mod">
          <ac:chgData name="Zirui Li" userId="d78444fe63c9a53d" providerId="LiveId" clId="{A5C7E102-5E1A-E34C-9EB3-D67D65037A7F}" dt="2025-05-10T10:25:03.555" v="223" actId="1035"/>
          <ac:spMkLst>
            <pc:docMk/>
            <pc:sldMk cId="1337404101" sldId="266"/>
            <ac:spMk id="39" creationId="{18874F38-6E82-3B63-3C2E-2516572D16E5}"/>
          </ac:spMkLst>
        </pc:spChg>
        <pc:spChg chg="add mod">
          <ac:chgData name="Zirui Li" userId="d78444fe63c9a53d" providerId="LiveId" clId="{A5C7E102-5E1A-E34C-9EB3-D67D65037A7F}" dt="2025-05-10T10:25:16.002" v="251" actId="1035"/>
          <ac:spMkLst>
            <pc:docMk/>
            <pc:sldMk cId="1337404101" sldId="266"/>
            <ac:spMk id="40" creationId="{B76B69F4-B41F-566F-79C8-9B17B681461C}"/>
          </ac:spMkLst>
        </pc:spChg>
        <pc:picChg chg="add del mod">
          <ac:chgData name="Zirui Li" userId="d78444fe63c9a53d" providerId="LiveId" clId="{A5C7E102-5E1A-E34C-9EB3-D67D65037A7F}" dt="2025-05-10T09:39:58.779" v="31" actId="478"/>
          <ac:picMkLst>
            <pc:docMk/>
            <pc:sldMk cId="1337404101" sldId="266"/>
            <ac:picMk id="3" creationId="{40C3520A-A0DC-39E8-3879-9DB90E2377C9}"/>
          </ac:picMkLst>
        </pc:picChg>
        <pc:picChg chg="add mod">
          <ac:chgData name="Zirui Li" userId="d78444fe63c9a53d" providerId="LiveId" clId="{A5C7E102-5E1A-E34C-9EB3-D67D65037A7F}" dt="2025-05-10T10:24:52.335" v="212" actId="1036"/>
          <ac:picMkLst>
            <pc:docMk/>
            <pc:sldMk cId="1337404101" sldId="266"/>
            <ac:picMk id="4" creationId="{41FC3FCE-3FB2-D53E-EFF6-F748456EED71}"/>
          </ac:picMkLst>
        </pc:picChg>
        <pc:picChg chg="del">
          <ac:chgData name="Zirui Li" userId="d78444fe63c9a53d" providerId="LiveId" clId="{A5C7E102-5E1A-E34C-9EB3-D67D65037A7F}" dt="2025-05-09T08:18:09.911" v="0" actId="478"/>
          <ac:picMkLst>
            <pc:docMk/>
            <pc:sldMk cId="1337404101" sldId="266"/>
            <ac:picMk id="5" creationId="{9124C8A2-1926-CE07-0D54-65296B6570FA}"/>
          </ac:picMkLst>
        </pc:picChg>
        <pc:picChg chg="add del mod">
          <ac:chgData name="Zirui Li" userId="d78444fe63c9a53d" providerId="LiveId" clId="{A5C7E102-5E1A-E34C-9EB3-D67D65037A7F}" dt="2025-05-10T09:43:26.987" v="60" actId="478"/>
          <ac:picMkLst>
            <pc:docMk/>
            <pc:sldMk cId="1337404101" sldId="266"/>
            <ac:picMk id="7" creationId="{42BF1446-EA6B-8BE1-A889-46288135B8B2}"/>
          </ac:picMkLst>
        </pc:picChg>
        <pc:picChg chg="add del mod">
          <ac:chgData name="Zirui Li" userId="d78444fe63c9a53d" providerId="LiveId" clId="{A5C7E102-5E1A-E34C-9EB3-D67D65037A7F}" dt="2025-05-10T09:43:48.869" v="68" actId="478"/>
          <ac:picMkLst>
            <pc:docMk/>
            <pc:sldMk cId="1337404101" sldId="266"/>
            <ac:picMk id="9" creationId="{A416FF5F-D334-0859-0F88-2F87C76EEB7A}"/>
          </ac:picMkLst>
        </pc:picChg>
        <pc:picChg chg="add del mod">
          <ac:chgData name="Zirui Li" userId="d78444fe63c9a53d" providerId="LiveId" clId="{A5C7E102-5E1A-E34C-9EB3-D67D65037A7F}" dt="2025-05-09T08:21:18.618" v="30" actId="478"/>
          <ac:picMkLst>
            <pc:docMk/>
            <pc:sldMk cId="1337404101" sldId="266"/>
            <ac:picMk id="9" creationId="{AAB05DDC-C304-FCDD-653B-8D5446B0DEC8}"/>
          </ac:picMkLst>
        </pc:picChg>
        <pc:picChg chg="del">
          <ac:chgData name="Zirui Li" userId="d78444fe63c9a53d" providerId="LiveId" clId="{A5C7E102-5E1A-E34C-9EB3-D67D65037A7F}" dt="2025-05-09T08:18:09.911" v="0" actId="478"/>
          <ac:picMkLst>
            <pc:docMk/>
            <pc:sldMk cId="1337404101" sldId="266"/>
            <ac:picMk id="10" creationId="{6E3828F0-5690-AC6D-3940-0E5E49DB117F}"/>
          </ac:picMkLst>
        </pc:picChg>
        <pc:picChg chg="add del mod">
          <ac:chgData name="Zirui Li" userId="d78444fe63c9a53d" providerId="LiveId" clId="{A5C7E102-5E1A-E34C-9EB3-D67D65037A7F}" dt="2025-05-09T08:21:18.618" v="30" actId="478"/>
          <ac:picMkLst>
            <pc:docMk/>
            <pc:sldMk cId="1337404101" sldId="266"/>
            <ac:picMk id="11" creationId="{9401E8A0-10AA-A9DE-9EE4-AAAAE31E4D73}"/>
          </ac:picMkLst>
        </pc:picChg>
        <pc:picChg chg="add del mod">
          <ac:chgData name="Zirui Li" userId="d78444fe63c9a53d" providerId="LiveId" clId="{A5C7E102-5E1A-E34C-9EB3-D67D65037A7F}" dt="2025-05-10T09:52:27.328" v="83" actId="478"/>
          <ac:picMkLst>
            <pc:docMk/>
            <pc:sldMk cId="1337404101" sldId="266"/>
            <ac:picMk id="11" creationId="{F41E747C-687B-C8A3-8B5C-0C0B44B8CFEF}"/>
          </ac:picMkLst>
        </pc:picChg>
        <pc:picChg chg="del">
          <ac:chgData name="Zirui Li" userId="d78444fe63c9a53d" providerId="LiveId" clId="{A5C7E102-5E1A-E34C-9EB3-D67D65037A7F}" dt="2025-05-09T08:18:19.688" v="3" actId="478"/>
          <ac:picMkLst>
            <pc:docMk/>
            <pc:sldMk cId="1337404101" sldId="266"/>
            <ac:picMk id="12" creationId="{F499F41F-F310-6120-11C8-1B2201560FF5}"/>
          </ac:picMkLst>
        </pc:picChg>
        <pc:picChg chg="add del mod">
          <ac:chgData name="Zirui Li" userId="d78444fe63c9a53d" providerId="LiveId" clId="{A5C7E102-5E1A-E34C-9EB3-D67D65037A7F}" dt="2025-05-10T09:52:27.328" v="83" actId="478"/>
          <ac:picMkLst>
            <pc:docMk/>
            <pc:sldMk cId="1337404101" sldId="266"/>
            <ac:picMk id="13" creationId="{4853073B-D1A1-D81D-6663-4B1E2C52DBB6}"/>
          </ac:picMkLst>
        </pc:picChg>
        <pc:picChg chg="add del mod">
          <ac:chgData name="Zirui Li" userId="d78444fe63c9a53d" providerId="LiveId" clId="{A5C7E102-5E1A-E34C-9EB3-D67D65037A7F}" dt="2025-05-09T08:20:17.939" v="24" actId="478"/>
          <ac:picMkLst>
            <pc:docMk/>
            <pc:sldMk cId="1337404101" sldId="266"/>
            <ac:picMk id="13" creationId="{D2B4E2C7-43F6-59AF-FEBB-F8EB13619693}"/>
          </ac:picMkLst>
        </pc:picChg>
        <pc:picChg chg="add del mod">
          <ac:chgData name="Zirui Li" userId="d78444fe63c9a53d" providerId="LiveId" clId="{A5C7E102-5E1A-E34C-9EB3-D67D65037A7F}" dt="2025-05-09T08:20:17.939" v="24" actId="478"/>
          <ac:picMkLst>
            <pc:docMk/>
            <pc:sldMk cId="1337404101" sldId="266"/>
            <ac:picMk id="14" creationId="{8A5D45AB-59C7-ACCD-772B-99F726DBD577}"/>
          </ac:picMkLst>
        </pc:picChg>
        <pc:picChg chg="add mod">
          <ac:chgData name="Zirui Li" userId="d78444fe63c9a53d" providerId="LiveId" clId="{A5C7E102-5E1A-E34C-9EB3-D67D65037A7F}" dt="2025-05-10T10:24:52.335" v="212" actId="1036"/>
          <ac:picMkLst>
            <pc:docMk/>
            <pc:sldMk cId="1337404101" sldId="266"/>
            <ac:picMk id="15" creationId="{0C713707-8861-83CB-7826-C7C7ED0AE2F3}"/>
          </ac:picMkLst>
        </pc:picChg>
        <pc:picChg chg="add del mod">
          <ac:chgData name="Zirui Li" userId="d78444fe63c9a53d" providerId="LiveId" clId="{A5C7E102-5E1A-E34C-9EB3-D67D65037A7F}" dt="2025-05-09T08:21:18.618" v="30" actId="478"/>
          <ac:picMkLst>
            <pc:docMk/>
            <pc:sldMk cId="1337404101" sldId="266"/>
            <ac:picMk id="15" creationId="{FAA8644F-FA82-BB77-17C2-997A08716D79}"/>
          </ac:picMkLst>
        </pc:picChg>
        <pc:picChg chg="add del mod">
          <ac:chgData name="Zirui Li" userId="d78444fe63c9a53d" providerId="LiveId" clId="{A5C7E102-5E1A-E34C-9EB3-D67D65037A7F}" dt="2025-05-09T08:21:18.618" v="30" actId="478"/>
          <ac:picMkLst>
            <pc:docMk/>
            <pc:sldMk cId="1337404101" sldId="266"/>
            <ac:picMk id="16" creationId="{4FCF24C0-0F9C-4A3C-6967-008D782562C5}"/>
          </ac:picMkLst>
        </pc:picChg>
        <pc:picChg chg="add del mod">
          <ac:chgData name="Zirui Li" userId="d78444fe63c9a53d" providerId="LiveId" clId="{A5C7E102-5E1A-E34C-9EB3-D67D65037A7F}" dt="2025-05-10T09:47:57.835" v="76" actId="478"/>
          <ac:picMkLst>
            <pc:docMk/>
            <pc:sldMk cId="1337404101" sldId="266"/>
            <ac:picMk id="17" creationId="{F8870853-F4A3-F4E4-B1D7-F5AB1422DCC2}"/>
          </ac:picMkLst>
        </pc:picChg>
        <pc:picChg chg="add mod">
          <ac:chgData name="Zirui Li" userId="d78444fe63c9a53d" providerId="LiveId" clId="{A5C7E102-5E1A-E34C-9EB3-D67D65037A7F}" dt="2025-05-10T10:24:52.335" v="212" actId="1036"/>
          <ac:picMkLst>
            <pc:docMk/>
            <pc:sldMk cId="1337404101" sldId="266"/>
            <ac:picMk id="19" creationId="{6EC7E6CE-AE68-6880-51CD-3AAADF9BE594}"/>
          </ac:picMkLst>
        </pc:picChg>
        <pc:picChg chg="del">
          <ac:chgData name="Zirui Li" userId="d78444fe63c9a53d" providerId="LiveId" clId="{A5C7E102-5E1A-E34C-9EB3-D67D65037A7F}" dt="2025-05-09T08:18:19.688" v="3" actId="478"/>
          <ac:picMkLst>
            <pc:docMk/>
            <pc:sldMk cId="1337404101" sldId="266"/>
            <ac:picMk id="21" creationId="{317A68BC-BF3E-B66C-2845-0568BF8E0190}"/>
          </ac:picMkLst>
        </pc:picChg>
        <pc:picChg chg="add mod">
          <ac:chgData name="Zirui Li" userId="d78444fe63c9a53d" providerId="LiveId" clId="{A5C7E102-5E1A-E34C-9EB3-D67D65037A7F}" dt="2025-05-10T10:24:52.335" v="212" actId="1036"/>
          <ac:picMkLst>
            <pc:docMk/>
            <pc:sldMk cId="1337404101" sldId="266"/>
            <ac:picMk id="21" creationId="{5F90EBCA-023F-94C6-51F9-38652ABDDCD8}"/>
          </ac:picMkLst>
        </pc:picChg>
        <pc:picChg chg="add mod">
          <ac:chgData name="Zirui Li" userId="d78444fe63c9a53d" providerId="LiveId" clId="{A5C7E102-5E1A-E34C-9EB3-D67D65037A7F}" dt="2025-05-10T10:24:52.335" v="212" actId="1036"/>
          <ac:picMkLst>
            <pc:docMk/>
            <pc:sldMk cId="1337404101" sldId="266"/>
            <ac:picMk id="23" creationId="{4A2A4171-AEC9-A2B6-DD3D-A39A1536ABFD}"/>
          </ac:picMkLst>
        </pc:picChg>
        <pc:picChg chg="del">
          <ac:chgData name="Zirui Li" userId="d78444fe63c9a53d" providerId="LiveId" clId="{A5C7E102-5E1A-E34C-9EB3-D67D65037A7F}" dt="2025-05-09T08:18:19.688" v="3" actId="478"/>
          <ac:picMkLst>
            <pc:docMk/>
            <pc:sldMk cId="1337404101" sldId="266"/>
            <ac:picMk id="23" creationId="{8271FBB3-8321-A1AF-2775-9993BDA3CE6A}"/>
          </ac:picMkLst>
        </pc:picChg>
        <pc:picChg chg="add del mod">
          <ac:chgData name="Zirui Li" userId="d78444fe63c9a53d" providerId="LiveId" clId="{A5C7E102-5E1A-E34C-9EB3-D67D65037A7F}" dt="2025-05-10T10:17:06.322" v="120" actId="478"/>
          <ac:picMkLst>
            <pc:docMk/>
            <pc:sldMk cId="1337404101" sldId="266"/>
            <ac:picMk id="25" creationId="{A8C6ABC2-EE06-230B-E22C-880069EE48C5}"/>
          </ac:picMkLst>
        </pc:picChg>
        <pc:picChg chg="add mod">
          <ac:chgData name="Zirui Li" userId="d78444fe63c9a53d" providerId="LiveId" clId="{A5C7E102-5E1A-E34C-9EB3-D67D65037A7F}" dt="2025-05-10T10:25:16.002" v="251" actId="1035"/>
          <ac:picMkLst>
            <pc:docMk/>
            <pc:sldMk cId="1337404101" sldId="266"/>
            <ac:picMk id="27" creationId="{E642B477-F6AF-6B03-48DD-75E7AE4C9822}"/>
          </ac:picMkLst>
        </pc:picChg>
        <pc:picChg chg="add mod">
          <ac:chgData name="Zirui Li" userId="d78444fe63c9a53d" providerId="LiveId" clId="{A5C7E102-5E1A-E34C-9EB3-D67D65037A7F}" dt="2025-05-10T10:25:16.002" v="251" actId="1035"/>
          <ac:picMkLst>
            <pc:docMk/>
            <pc:sldMk cId="1337404101" sldId="266"/>
            <ac:picMk id="29" creationId="{16F728F4-5C50-6AFD-92AC-51F096230F98}"/>
          </ac:picMkLst>
        </pc:picChg>
        <pc:picChg chg="add del mod">
          <ac:chgData name="Zirui Li" userId="d78444fe63c9a53d" providerId="LiveId" clId="{A5C7E102-5E1A-E34C-9EB3-D67D65037A7F}" dt="2025-05-10T10:21:54.170" v="145" actId="478"/>
          <ac:picMkLst>
            <pc:docMk/>
            <pc:sldMk cId="1337404101" sldId="266"/>
            <ac:picMk id="31" creationId="{851B496B-CA4E-EC55-2CAE-1E437B0177C9}"/>
          </ac:picMkLst>
        </pc:picChg>
        <pc:picChg chg="add mod">
          <ac:chgData name="Zirui Li" userId="d78444fe63c9a53d" providerId="LiveId" clId="{A5C7E102-5E1A-E34C-9EB3-D67D65037A7F}" dt="2025-05-10T10:25:16.002" v="251" actId="1035"/>
          <ac:picMkLst>
            <pc:docMk/>
            <pc:sldMk cId="1337404101" sldId="266"/>
            <ac:picMk id="33" creationId="{69A6CA06-032C-8A27-8A39-34C6A73944AA}"/>
          </ac:picMkLst>
        </pc:picChg>
        <pc:picChg chg="add mod">
          <ac:chgData name="Zirui Li" userId="d78444fe63c9a53d" providerId="LiveId" clId="{A5C7E102-5E1A-E34C-9EB3-D67D65037A7F}" dt="2025-05-10T10:25:16.002" v="251" actId="1035"/>
          <ac:picMkLst>
            <pc:docMk/>
            <pc:sldMk cId="1337404101" sldId="266"/>
            <ac:picMk id="35" creationId="{0F99D68F-8C70-5079-D15D-5E23D94B39F2}"/>
          </ac:picMkLst>
        </pc:picChg>
        <pc:picChg chg="add mod">
          <ac:chgData name="Zirui Li" userId="d78444fe63c9a53d" providerId="LiveId" clId="{A5C7E102-5E1A-E34C-9EB3-D67D65037A7F}" dt="2025-05-10T10:25:16.002" v="251" actId="1035"/>
          <ac:picMkLst>
            <pc:docMk/>
            <pc:sldMk cId="1337404101" sldId="266"/>
            <ac:picMk id="37" creationId="{2442175F-A47F-9ED1-484F-AC978EA66660}"/>
          </ac:picMkLst>
        </pc:picChg>
      </pc:sldChg>
    </pc:docChg>
  </pc:docChgLst>
  <pc:docChgLst>
    <pc:chgData name="Zirui Li" userId="d78444fe63c9a53d" providerId="LiveId" clId="{8C17BD0C-AE24-7145-AE87-6DFEBB1220ED}"/>
    <pc:docChg chg="undo custSel addSld delSld modSld sldOrd">
      <pc:chgData name="Zirui Li" userId="d78444fe63c9a53d" providerId="LiveId" clId="{8C17BD0C-AE24-7145-AE87-6DFEBB1220ED}" dt="2024-08-12T05:55:34.688" v="1252" actId="1076"/>
      <pc:docMkLst>
        <pc:docMk/>
      </pc:docMkLst>
      <pc:sldChg chg="addSp delSp modSp mod delAnim">
        <pc:chgData name="Zirui Li" userId="d78444fe63c9a53d" providerId="LiveId" clId="{8C17BD0C-AE24-7145-AE87-6DFEBB1220ED}" dt="2024-08-12T04:45:57.070" v="592" actId="14100"/>
        <pc:sldMkLst>
          <pc:docMk/>
          <pc:sldMk cId="3703644842" sldId="256"/>
        </pc:sldMkLst>
        <pc:spChg chg="mod">
          <ac:chgData name="Zirui Li" userId="d78444fe63c9a53d" providerId="LiveId" clId="{8C17BD0C-AE24-7145-AE87-6DFEBB1220ED}" dt="2024-08-12T04:23:19.908" v="267" actId="1076"/>
          <ac:spMkLst>
            <pc:docMk/>
            <pc:sldMk cId="3703644842" sldId="256"/>
            <ac:spMk id="7" creationId="{7A6E87F2-FEA5-22DE-5E5E-FD7D2E7A92C8}"/>
          </ac:spMkLst>
        </pc:spChg>
        <pc:spChg chg="add del mod">
          <ac:chgData name="Zirui Li" userId="d78444fe63c9a53d" providerId="LiveId" clId="{8C17BD0C-AE24-7145-AE87-6DFEBB1220ED}" dt="2024-08-12T04:20:14.146" v="233" actId="1076"/>
          <ac:spMkLst>
            <pc:docMk/>
            <pc:sldMk cId="3703644842" sldId="256"/>
            <ac:spMk id="8" creationId="{B3A1130B-1DDD-9551-8127-68E3C86C81DE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9" creationId="{D730F488-D977-15A9-5363-5F0430B5C30D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11" creationId="{1D6F267A-5F2C-A828-D7F9-A56809E8CFC2}"/>
          </ac:spMkLst>
        </pc:spChg>
        <pc:spChg chg="del mod">
          <ac:chgData name="Zirui Li" userId="d78444fe63c9a53d" providerId="LiveId" clId="{8C17BD0C-AE24-7145-AE87-6DFEBB1220ED}" dt="2024-08-12T04:19:09.835" v="221" actId="478"/>
          <ac:spMkLst>
            <pc:docMk/>
            <pc:sldMk cId="3703644842" sldId="256"/>
            <ac:spMk id="13" creationId="{541B52AC-B6D0-16FA-4E95-1EDD6B8B8B43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14" creationId="{4231C0E8-71A9-AB18-92C3-8B28F26C5106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16" creationId="{EB77CE9C-EE5A-015C-0EFB-BE98BD32801D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17" creationId="{49CE9BE6-5E4B-C4C2-C683-E62F831AA5F8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18" creationId="{F3EE5395-8A65-EF88-5699-7C49DD0325A2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19" creationId="{C8221540-4DCB-CC76-6BB7-979CAB1B90EE}"/>
          </ac:spMkLst>
        </pc:spChg>
        <pc:spChg chg="del">
          <ac:chgData name="Zirui Li" userId="d78444fe63c9a53d" providerId="LiveId" clId="{8C17BD0C-AE24-7145-AE87-6DFEBB1220ED}" dt="2024-08-12T04:14:37.459" v="173" actId="478"/>
          <ac:spMkLst>
            <pc:docMk/>
            <pc:sldMk cId="3703644842" sldId="256"/>
            <ac:spMk id="20" creationId="{12752E96-E730-B499-C07C-B98B60989038}"/>
          </ac:spMkLst>
        </pc:spChg>
        <pc:spChg chg="add mod">
          <ac:chgData name="Zirui Li" userId="d78444fe63c9a53d" providerId="LiveId" clId="{8C17BD0C-AE24-7145-AE87-6DFEBB1220ED}" dt="2024-08-12T04:22:45.709" v="266" actId="1076"/>
          <ac:spMkLst>
            <pc:docMk/>
            <pc:sldMk cId="3703644842" sldId="256"/>
            <ac:spMk id="34" creationId="{678B8B4F-FFC8-72FB-2585-2A3BABCD9256}"/>
          </ac:spMkLst>
        </pc:spChg>
        <pc:spChg chg="add mod">
          <ac:chgData name="Zirui Li" userId="d78444fe63c9a53d" providerId="LiveId" clId="{8C17BD0C-AE24-7145-AE87-6DFEBB1220ED}" dt="2024-08-12T04:21:31.962" v="245" actId="1076"/>
          <ac:spMkLst>
            <pc:docMk/>
            <pc:sldMk cId="3703644842" sldId="256"/>
            <ac:spMk id="35" creationId="{9D278997-04A9-8021-4ADC-B0C62DE897D0}"/>
          </ac:spMkLst>
        </pc:spChg>
        <pc:spChg chg="add mod">
          <ac:chgData name="Zirui Li" userId="d78444fe63c9a53d" providerId="LiveId" clId="{8C17BD0C-AE24-7145-AE87-6DFEBB1220ED}" dt="2024-08-12T04:21:13.861" v="240" actId="1076"/>
          <ac:spMkLst>
            <pc:docMk/>
            <pc:sldMk cId="3703644842" sldId="256"/>
            <ac:spMk id="36" creationId="{88B19D26-E1C1-D7CB-C86B-F66FC454303C}"/>
          </ac:spMkLst>
        </pc:spChg>
        <pc:spChg chg="add mod">
          <ac:chgData name="Zirui Li" userId="d78444fe63c9a53d" providerId="LiveId" clId="{8C17BD0C-AE24-7145-AE87-6DFEBB1220ED}" dt="2024-08-12T04:22:20.024" v="260" actId="1076"/>
          <ac:spMkLst>
            <pc:docMk/>
            <pc:sldMk cId="3703644842" sldId="256"/>
            <ac:spMk id="37" creationId="{3D8B7E6B-0592-02AE-1E5C-14E1BA0C31D5}"/>
          </ac:spMkLst>
        </pc:spChg>
        <pc:spChg chg="add mod">
          <ac:chgData name="Zirui Li" userId="d78444fe63c9a53d" providerId="LiveId" clId="{8C17BD0C-AE24-7145-AE87-6DFEBB1220ED}" dt="2024-08-12T04:22:40.522" v="265" actId="1076"/>
          <ac:spMkLst>
            <pc:docMk/>
            <pc:sldMk cId="3703644842" sldId="256"/>
            <ac:spMk id="38" creationId="{A65B31F0-735B-965A-AF67-10EC1F730150}"/>
          </ac:spMkLst>
        </pc:spChg>
        <pc:grpChg chg="add mod">
          <ac:chgData name="Zirui Li" userId="d78444fe63c9a53d" providerId="LiveId" clId="{8C17BD0C-AE24-7145-AE87-6DFEBB1220ED}" dt="2024-08-12T04:20:42.925" v="234" actId="1076"/>
          <ac:grpSpMkLst>
            <pc:docMk/>
            <pc:sldMk cId="3703644842" sldId="256"/>
            <ac:grpSpMk id="2" creationId="{DC19CDB5-43BE-561C-0B01-25C54D6436D9}"/>
          </ac:grpSpMkLst>
        </pc:grpChg>
        <pc:grpChg chg="add mod">
          <ac:chgData name="Zirui Li" userId="d78444fe63c9a53d" providerId="LiveId" clId="{8C17BD0C-AE24-7145-AE87-6DFEBB1220ED}" dt="2024-08-12T04:20:11.434" v="232" actId="1076"/>
          <ac:grpSpMkLst>
            <pc:docMk/>
            <pc:sldMk cId="3703644842" sldId="256"/>
            <ac:grpSpMk id="24" creationId="{455DF7E3-29FE-F077-E3F1-B80F03D80F95}"/>
          </ac:grpSpMkLst>
        </pc:grpChg>
        <pc:grpChg chg="add mod">
          <ac:chgData name="Zirui Li" userId="d78444fe63c9a53d" providerId="LiveId" clId="{8C17BD0C-AE24-7145-AE87-6DFEBB1220ED}" dt="2024-08-12T04:18:48.839" v="219" actId="1076"/>
          <ac:grpSpMkLst>
            <pc:docMk/>
            <pc:sldMk cId="3703644842" sldId="256"/>
            <ac:grpSpMk id="29" creationId="{F4139A34-454C-4C83-F7FA-AABA59F2D55E}"/>
          </ac:grpSpMkLst>
        </pc:grpChg>
        <pc:picChg chg="mod">
          <ac:chgData name="Zirui Li" userId="d78444fe63c9a53d" providerId="LiveId" clId="{8C17BD0C-AE24-7145-AE87-6DFEBB1220ED}" dt="2024-08-12T04:15:03.549" v="179"/>
          <ac:picMkLst>
            <pc:docMk/>
            <pc:sldMk cId="3703644842" sldId="256"/>
            <ac:picMk id="3" creationId="{50AB38BC-7168-C449-2421-480741DFF6D1}"/>
          </ac:picMkLst>
        </pc:picChg>
        <pc:picChg chg="del mod">
          <ac:chgData name="Zirui Li" userId="d78444fe63c9a53d" providerId="LiveId" clId="{8C17BD0C-AE24-7145-AE87-6DFEBB1220ED}" dt="2024-08-12T04:14:53.808" v="176" actId="478"/>
          <ac:picMkLst>
            <pc:docMk/>
            <pc:sldMk cId="3703644842" sldId="256"/>
            <ac:picMk id="4" creationId="{F1D54C30-1DDB-60DE-F50F-DE041FB35590}"/>
          </ac:picMkLst>
        </pc:picChg>
        <pc:picChg chg="del mod">
          <ac:chgData name="Zirui Li" userId="d78444fe63c9a53d" providerId="LiveId" clId="{8C17BD0C-AE24-7145-AE87-6DFEBB1220ED}" dt="2024-08-12T04:14:51.786" v="175" actId="478"/>
          <ac:picMkLst>
            <pc:docMk/>
            <pc:sldMk cId="3703644842" sldId="256"/>
            <ac:picMk id="5" creationId="{F8911FEE-6559-2FF3-A9FF-0D51CDBA89E9}"/>
          </ac:picMkLst>
        </pc:picChg>
        <pc:picChg chg="del mod">
          <ac:chgData name="Zirui Li" userId="d78444fe63c9a53d" providerId="LiveId" clId="{8C17BD0C-AE24-7145-AE87-6DFEBB1220ED}" dt="2024-08-12T04:14:55.435" v="177" actId="478"/>
          <ac:picMkLst>
            <pc:docMk/>
            <pc:sldMk cId="3703644842" sldId="256"/>
            <ac:picMk id="6" creationId="{5D52EC39-7C72-16E5-10E1-B8E94AF8C1AD}"/>
          </ac:picMkLst>
        </pc:picChg>
        <pc:picChg chg="del">
          <ac:chgData name="Zirui Li" userId="d78444fe63c9a53d" providerId="LiveId" clId="{8C17BD0C-AE24-7145-AE87-6DFEBB1220ED}" dt="2024-08-12T04:14:37.459" v="173" actId="478"/>
          <ac:picMkLst>
            <pc:docMk/>
            <pc:sldMk cId="3703644842" sldId="256"/>
            <ac:picMk id="10" creationId="{B83B8F81-A1CE-1221-AC35-1E5D652BB750}"/>
          </ac:picMkLst>
        </pc:picChg>
        <pc:picChg chg="del">
          <ac:chgData name="Zirui Li" userId="d78444fe63c9a53d" providerId="LiveId" clId="{8C17BD0C-AE24-7145-AE87-6DFEBB1220ED}" dt="2024-08-12T04:14:37.459" v="173" actId="478"/>
          <ac:picMkLst>
            <pc:docMk/>
            <pc:sldMk cId="3703644842" sldId="256"/>
            <ac:picMk id="12" creationId="{91B6A2D3-2440-DD82-B080-45E0BF1B2020}"/>
          </ac:picMkLst>
        </pc:picChg>
        <pc:picChg chg="del">
          <ac:chgData name="Zirui Li" userId="d78444fe63c9a53d" providerId="LiveId" clId="{8C17BD0C-AE24-7145-AE87-6DFEBB1220ED}" dt="2024-08-12T04:14:37.459" v="173" actId="478"/>
          <ac:picMkLst>
            <pc:docMk/>
            <pc:sldMk cId="3703644842" sldId="256"/>
            <ac:picMk id="15" creationId="{34D8D620-6515-7704-ECF8-6314A1337B59}"/>
          </ac:picMkLst>
        </pc:picChg>
        <pc:picChg chg="mod">
          <ac:chgData name="Zirui Li" userId="d78444fe63c9a53d" providerId="LiveId" clId="{8C17BD0C-AE24-7145-AE87-6DFEBB1220ED}" dt="2024-08-12T04:15:03.549" v="179"/>
          <ac:picMkLst>
            <pc:docMk/>
            <pc:sldMk cId="3703644842" sldId="256"/>
            <ac:picMk id="21" creationId="{4C4B72C6-AA06-54A1-E357-2F5D6D4C2E1C}"/>
          </ac:picMkLst>
        </pc:picChg>
        <pc:picChg chg="mod">
          <ac:chgData name="Zirui Li" userId="d78444fe63c9a53d" providerId="LiveId" clId="{8C17BD0C-AE24-7145-AE87-6DFEBB1220ED}" dt="2024-08-12T04:15:03.549" v="179"/>
          <ac:picMkLst>
            <pc:docMk/>
            <pc:sldMk cId="3703644842" sldId="256"/>
            <ac:picMk id="22" creationId="{4333414C-52E7-48F9-6A53-A2169C030526}"/>
          </ac:picMkLst>
        </pc:picChg>
        <pc:picChg chg="mod">
          <ac:chgData name="Zirui Li" userId="d78444fe63c9a53d" providerId="LiveId" clId="{8C17BD0C-AE24-7145-AE87-6DFEBB1220ED}" dt="2024-08-12T04:15:03.549" v="179"/>
          <ac:picMkLst>
            <pc:docMk/>
            <pc:sldMk cId="3703644842" sldId="256"/>
            <ac:picMk id="23" creationId="{0A2DD59A-F0E2-A10B-3405-FD3215315466}"/>
          </ac:picMkLst>
        </pc:picChg>
        <pc:picChg chg="mod">
          <ac:chgData name="Zirui Li" userId="d78444fe63c9a53d" providerId="LiveId" clId="{8C17BD0C-AE24-7145-AE87-6DFEBB1220ED}" dt="2024-08-12T04:17:48.910" v="207"/>
          <ac:picMkLst>
            <pc:docMk/>
            <pc:sldMk cId="3703644842" sldId="256"/>
            <ac:picMk id="25" creationId="{5E192250-68C6-2C40-43AC-7DFB663CE5DB}"/>
          </ac:picMkLst>
        </pc:picChg>
        <pc:picChg chg="mod">
          <ac:chgData name="Zirui Li" userId="d78444fe63c9a53d" providerId="LiveId" clId="{8C17BD0C-AE24-7145-AE87-6DFEBB1220ED}" dt="2024-08-12T04:17:48.910" v="207"/>
          <ac:picMkLst>
            <pc:docMk/>
            <pc:sldMk cId="3703644842" sldId="256"/>
            <ac:picMk id="26" creationId="{FBC97B07-07AC-3A4B-4BFA-90D2E6210438}"/>
          </ac:picMkLst>
        </pc:picChg>
        <pc:picChg chg="mod">
          <ac:chgData name="Zirui Li" userId="d78444fe63c9a53d" providerId="LiveId" clId="{8C17BD0C-AE24-7145-AE87-6DFEBB1220ED}" dt="2024-08-12T04:17:48.910" v="207"/>
          <ac:picMkLst>
            <pc:docMk/>
            <pc:sldMk cId="3703644842" sldId="256"/>
            <ac:picMk id="27" creationId="{A2B4B4DB-C0B8-0A75-0334-EDB9471CFF17}"/>
          </ac:picMkLst>
        </pc:picChg>
        <pc:picChg chg="mod">
          <ac:chgData name="Zirui Li" userId="d78444fe63c9a53d" providerId="LiveId" clId="{8C17BD0C-AE24-7145-AE87-6DFEBB1220ED}" dt="2024-08-12T04:17:48.910" v="207"/>
          <ac:picMkLst>
            <pc:docMk/>
            <pc:sldMk cId="3703644842" sldId="256"/>
            <ac:picMk id="28" creationId="{34AB0780-5FF4-74F4-8C28-F9C41CF6F0B9}"/>
          </ac:picMkLst>
        </pc:picChg>
        <pc:picChg chg="mod">
          <ac:chgData name="Zirui Li" userId="d78444fe63c9a53d" providerId="LiveId" clId="{8C17BD0C-AE24-7145-AE87-6DFEBB1220ED}" dt="2024-08-12T04:18:46.170" v="218"/>
          <ac:picMkLst>
            <pc:docMk/>
            <pc:sldMk cId="3703644842" sldId="256"/>
            <ac:picMk id="30" creationId="{2CE638B5-C82B-9F42-8A2B-111A339F899A}"/>
          </ac:picMkLst>
        </pc:picChg>
        <pc:picChg chg="mod">
          <ac:chgData name="Zirui Li" userId="d78444fe63c9a53d" providerId="LiveId" clId="{8C17BD0C-AE24-7145-AE87-6DFEBB1220ED}" dt="2024-08-12T04:18:46.170" v="218"/>
          <ac:picMkLst>
            <pc:docMk/>
            <pc:sldMk cId="3703644842" sldId="256"/>
            <ac:picMk id="31" creationId="{50DC34C8-71FC-F4B4-2094-87742C5A5308}"/>
          </ac:picMkLst>
        </pc:picChg>
        <pc:picChg chg="mod">
          <ac:chgData name="Zirui Li" userId="d78444fe63c9a53d" providerId="LiveId" clId="{8C17BD0C-AE24-7145-AE87-6DFEBB1220ED}" dt="2024-08-12T04:18:46.170" v="218"/>
          <ac:picMkLst>
            <pc:docMk/>
            <pc:sldMk cId="3703644842" sldId="256"/>
            <ac:picMk id="32" creationId="{4645F000-A344-2F90-0384-FDCDF74ECB41}"/>
          </ac:picMkLst>
        </pc:picChg>
        <pc:picChg chg="mod">
          <ac:chgData name="Zirui Li" userId="d78444fe63c9a53d" providerId="LiveId" clId="{8C17BD0C-AE24-7145-AE87-6DFEBB1220ED}" dt="2024-08-12T04:18:46.170" v="218"/>
          <ac:picMkLst>
            <pc:docMk/>
            <pc:sldMk cId="3703644842" sldId="256"/>
            <ac:picMk id="33" creationId="{A7553AE3-1867-27E0-D58B-6766BD668808}"/>
          </ac:picMkLst>
        </pc:picChg>
        <pc:picChg chg="add mod">
          <ac:chgData name="Zirui Li" userId="d78444fe63c9a53d" providerId="LiveId" clId="{8C17BD0C-AE24-7145-AE87-6DFEBB1220ED}" dt="2024-08-12T04:41:26.606" v="564" actId="1076"/>
          <ac:picMkLst>
            <pc:docMk/>
            <pc:sldMk cId="3703644842" sldId="256"/>
            <ac:picMk id="39" creationId="{4004D450-92B0-44E9-FAD6-DDD2390A4960}"/>
          </ac:picMkLst>
        </pc:picChg>
        <pc:picChg chg="add mod">
          <ac:chgData name="Zirui Li" userId="d78444fe63c9a53d" providerId="LiveId" clId="{8C17BD0C-AE24-7145-AE87-6DFEBB1220ED}" dt="2024-08-12T04:41:32.454" v="567" actId="1076"/>
          <ac:picMkLst>
            <pc:docMk/>
            <pc:sldMk cId="3703644842" sldId="256"/>
            <ac:picMk id="40" creationId="{082AD617-72E5-11A9-B8F9-B9AEEAF6B32C}"/>
          </ac:picMkLst>
        </pc:picChg>
        <pc:picChg chg="add mod">
          <ac:chgData name="Zirui Li" userId="d78444fe63c9a53d" providerId="LiveId" clId="{8C17BD0C-AE24-7145-AE87-6DFEBB1220ED}" dt="2024-08-12T04:45:57.070" v="592" actId="14100"/>
          <ac:picMkLst>
            <pc:docMk/>
            <pc:sldMk cId="3703644842" sldId="256"/>
            <ac:picMk id="41" creationId="{41BE3A72-0529-7015-6957-F597B42C8954}"/>
          </ac:picMkLst>
        </pc:picChg>
      </pc:sldChg>
      <pc:sldChg chg="addSp delSp modSp mod delAnim">
        <pc:chgData name="Zirui Li" userId="d78444fe63c9a53d" providerId="LiveId" clId="{8C17BD0C-AE24-7145-AE87-6DFEBB1220ED}" dt="2024-08-12T05:32:39.855" v="743" actId="20577"/>
        <pc:sldMkLst>
          <pc:docMk/>
          <pc:sldMk cId="3493222110" sldId="257"/>
        </pc:sldMkLst>
        <pc:spChg chg="mod">
          <ac:chgData name="Zirui Li" userId="d78444fe63c9a53d" providerId="LiveId" clId="{8C17BD0C-AE24-7145-AE87-6DFEBB1220ED}" dt="2024-08-12T05:24:55.192" v="685" actId="1038"/>
          <ac:spMkLst>
            <pc:docMk/>
            <pc:sldMk cId="3493222110" sldId="257"/>
            <ac:spMk id="2" creationId="{9FD215E0-E2CB-15FC-BA0E-DB94D9E2B18F}"/>
          </ac:spMkLst>
        </pc:spChg>
        <pc:spChg chg="del mod">
          <ac:chgData name="Zirui Li" userId="d78444fe63c9a53d" providerId="LiveId" clId="{8C17BD0C-AE24-7145-AE87-6DFEBB1220ED}" dt="2024-08-12T04:49:27.998" v="651" actId="478"/>
          <ac:spMkLst>
            <pc:docMk/>
            <pc:sldMk cId="3493222110" sldId="257"/>
            <ac:spMk id="7" creationId="{7A6E87F2-FEA5-22DE-5E5E-FD7D2E7A92C8}"/>
          </ac:spMkLst>
        </pc:spChg>
        <pc:spChg chg="add mod">
          <ac:chgData name="Zirui Li" userId="d78444fe63c9a53d" providerId="LiveId" clId="{8C17BD0C-AE24-7145-AE87-6DFEBB1220ED}" dt="2024-08-12T04:49:41.952" v="655" actId="20577"/>
          <ac:spMkLst>
            <pc:docMk/>
            <pc:sldMk cId="3493222110" sldId="257"/>
            <ac:spMk id="13" creationId="{FD2D31A9-346A-FC46-7D2A-C2BC92314D7D}"/>
          </ac:spMkLst>
        </pc:spChg>
        <pc:spChg chg="add del mod">
          <ac:chgData name="Zirui Li" userId="d78444fe63c9a53d" providerId="LiveId" clId="{8C17BD0C-AE24-7145-AE87-6DFEBB1220ED}" dt="2024-08-12T04:33:31.754" v="471" actId="478"/>
          <ac:spMkLst>
            <pc:docMk/>
            <pc:sldMk cId="3493222110" sldId="257"/>
            <ac:spMk id="14" creationId="{3205334E-F64D-9055-0A66-A9BFD93B41B9}"/>
          </ac:spMkLst>
        </pc:spChg>
        <pc:spChg chg="add del mod">
          <ac:chgData name="Zirui Li" userId="d78444fe63c9a53d" providerId="LiveId" clId="{8C17BD0C-AE24-7145-AE87-6DFEBB1220ED}" dt="2024-08-12T04:49:27.998" v="651" actId="478"/>
          <ac:spMkLst>
            <pc:docMk/>
            <pc:sldMk cId="3493222110" sldId="257"/>
            <ac:spMk id="25" creationId="{3426A3CD-35FD-ADE8-82D1-1111B6B331A5}"/>
          </ac:spMkLst>
        </pc:spChg>
        <pc:spChg chg="add del mod">
          <ac:chgData name="Zirui Li" userId="d78444fe63c9a53d" providerId="LiveId" clId="{8C17BD0C-AE24-7145-AE87-6DFEBB1220ED}" dt="2024-08-12T04:49:27.998" v="651" actId="478"/>
          <ac:spMkLst>
            <pc:docMk/>
            <pc:sldMk cId="3493222110" sldId="257"/>
            <ac:spMk id="26" creationId="{B943D70F-453B-CD8A-3288-C0D2A49B2220}"/>
          </ac:spMkLst>
        </pc:spChg>
        <pc:spChg chg="add del mod">
          <ac:chgData name="Zirui Li" userId="d78444fe63c9a53d" providerId="LiveId" clId="{8C17BD0C-AE24-7145-AE87-6DFEBB1220ED}" dt="2024-08-12T04:49:27.998" v="651" actId="478"/>
          <ac:spMkLst>
            <pc:docMk/>
            <pc:sldMk cId="3493222110" sldId="257"/>
            <ac:spMk id="27" creationId="{CB56610D-81D1-9AB2-C77A-34D90C3A7F33}"/>
          </ac:spMkLst>
        </pc:spChg>
        <pc:spChg chg="add del mod">
          <ac:chgData name="Zirui Li" userId="d78444fe63c9a53d" providerId="LiveId" clId="{8C17BD0C-AE24-7145-AE87-6DFEBB1220ED}" dt="2024-08-12T04:25:32.086" v="281" actId="478"/>
          <ac:spMkLst>
            <pc:docMk/>
            <pc:sldMk cId="3493222110" sldId="257"/>
            <ac:spMk id="28" creationId="{7A2CF474-CAF2-A7DB-31FB-671C9F82AFF9}"/>
          </ac:spMkLst>
        </pc:spChg>
        <pc:spChg chg="add del mod">
          <ac:chgData name="Zirui Li" userId="d78444fe63c9a53d" providerId="LiveId" clId="{8C17BD0C-AE24-7145-AE87-6DFEBB1220ED}" dt="2024-08-12T04:35:17.160" v="480" actId="478"/>
          <ac:spMkLst>
            <pc:docMk/>
            <pc:sldMk cId="3493222110" sldId="257"/>
            <ac:spMk id="29" creationId="{73E06A3B-365E-D5B8-E685-1359ADCCE1F3}"/>
          </ac:spMkLst>
        </pc:spChg>
        <pc:spChg chg="add mod">
          <ac:chgData name="Zirui Li" userId="d78444fe63c9a53d" providerId="LiveId" clId="{8C17BD0C-AE24-7145-AE87-6DFEBB1220ED}" dt="2024-08-12T04:42:27.706" v="587" actId="1037"/>
          <ac:spMkLst>
            <pc:docMk/>
            <pc:sldMk cId="3493222110" sldId="257"/>
            <ac:spMk id="40" creationId="{5013F209-3D2E-3200-CC25-D0D6A0BC86D6}"/>
          </ac:spMkLst>
        </pc:spChg>
        <pc:spChg chg="add mod">
          <ac:chgData name="Zirui Li" userId="d78444fe63c9a53d" providerId="LiveId" clId="{8C17BD0C-AE24-7145-AE87-6DFEBB1220ED}" dt="2024-08-12T05:28:02.294" v="706" actId="14100"/>
          <ac:spMkLst>
            <pc:docMk/>
            <pc:sldMk cId="3493222110" sldId="257"/>
            <ac:spMk id="41" creationId="{9B871998-F51D-A994-97DD-D43F4FD5181E}"/>
          </ac:spMkLst>
        </pc:spChg>
        <pc:spChg chg="add mod">
          <ac:chgData name="Zirui Li" userId="d78444fe63c9a53d" providerId="LiveId" clId="{8C17BD0C-AE24-7145-AE87-6DFEBB1220ED}" dt="2024-08-12T04:42:23.144" v="575" actId="12789"/>
          <ac:spMkLst>
            <pc:docMk/>
            <pc:sldMk cId="3493222110" sldId="257"/>
            <ac:spMk id="42" creationId="{FA0F0234-BA5B-3109-6980-81901E8E2344}"/>
          </ac:spMkLst>
        </pc:spChg>
        <pc:spChg chg="add mod">
          <ac:chgData name="Zirui Li" userId="d78444fe63c9a53d" providerId="LiveId" clId="{8C17BD0C-AE24-7145-AE87-6DFEBB1220ED}" dt="2024-08-12T05:28:12.521" v="712" actId="14100"/>
          <ac:spMkLst>
            <pc:docMk/>
            <pc:sldMk cId="3493222110" sldId="257"/>
            <ac:spMk id="49" creationId="{88D74B3D-0159-58B1-71E7-D2AB7B894F4E}"/>
          </ac:spMkLst>
        </pc:spChg>
        <pc:spChg chg="add mod">
          <ac:chgData name="Zirui Li" userId="d78444fe63c9a53d" providerId="LiveId" clId="{8C17BD0C-AE24-7145-AE87-6DFEBB1220ED}" dt="2024-08-12T04:41:49.777" v="570" actId="20577"/>
          <ac:spMkLst>
            <pc:docMk/>
            <pc:sldMk cId="3493222110" sldId="257"/>
            <ac:spMk id="50" creationId="{F0406016-DF46-1180-F374-6D513925B865}"/>
          </ac:spMkLst>
        </pc:spChg>
        <pc:spChg chg="add mod">
          <ac:chgData name="Zirui Li" userId="d78444fe63c9a53d" providerId="LiveId" clId="{8C17BD0C-AE24-7145-AE87-6DFEBB1220ED}" dt="2024-08-12T04:48:44.967" v="621" actId="1076"/>
          <ac:spMkLst>
            <pc:docMk/>
            <pc:sldMk cId="3493222110" sldId="257"/>
            <ac:spMk id="57" creationId="{9FDE33B4-5D66-201B-B980-441EC1FED681}"/>
          </ac:spMkLst>
        </pc:spChg>
        <pc:spChg chg="add mod">
          <ac:chgData name="Zirui Li" userId="d78444fe63c9a53d" providerId="LiveId" clId="{8C17BD0C-AE24-7145-AE87-6DFEBB1220ED}" dt="2024-08-12T04:49:00.639" v="634" actId="1076"/>
          <ac:spMkLst>
            <pc:docMk/>
            <pc:sldMk cId="3493222110" sldId="257"/>
            <ac:spMk id="58" creationId="{DE9D77D8-68A1-64E1-D375-EB8D1757FBD8}"/>
          </ac:spMkLst>
        </pc:spChg>
        <pc:spChg chg="add mod">
          <ac:chgData name="Zirui Li" userId="d78444fe63c9a53d" providerId="LiveId" clId="{8C17BD0C-AE24-7145-AE87-6DFEBB1220ED}" dt="2024-08-12T05:24:59.376" v="686" actId="1076"/>
          <ac:spMkLst>
            <pc:docMk/>
            <pc:sldMk cId="3493222110" sldId="257"/>
            <ac:spMk id="65" creationId="{5D3BC8D1-0859-9542-B807-3524B7717544}"/>
          </ac:spMkLst>
        </pc:spChg>
        <pc:spChg chg="add mod">
          <ac:chgData name="Zirui Li" userId="d78444fe63c9a53d" providerId="LiveId" clId="{8C17BD0C-AE24-7145-AE87-6DFEBB1220ED}" dt="2024-08-12T05:32:39.855" v="743" actId="20577"/>
          <ac:spMkLst>
            <pc:docMk/>
            <pc:sldMk cId="3493222110" sldId="257"/>
            <ac:spMk id="67" creationId="{ED98A795-1438-F63E-8038-069632D6137D}"/>
          </ac:spMkLst>
        </pc:spChg>
        <pc:grpChg chg="add mod">
          <ac:chgData name="Zirui Li" userId="d78444fe63c9a53d" providerId="LiveId" clId="{8C17BD0C-AE24-7145-AE87-6DFEBB1220ED}" dt="2024-08-12T04:37:51.905" v="505" actId="1076"/>
          <ac:grpSpMkLst>
            <pc:docMk/>
            <pc:sldMk cId="3493222110" sldId="257"/>
            <ac:grpSpMk id="8" creationId="{B9E3E224-8EBB-B74B-DEE4-A6321B154C0B}"/>
          </ac:grpSpMkLst>
        </pc:grpChg>
        <pc:grpChg chg="add mod">
          <ac:chgData name="Zirui Li" userId="d78444fe63c9a53d" providerId="LiveId" clId="{8C17BD0C-AE24-7145-AE87-6DFEBB1220ED}" dt="2024-08-12T04:38:14.980" v="517" actId="1076"/>
          <ac:grpSpMkLst>
            <pc:docMk/>
            <pc:sldMk cId="3493222110" sldId="257"/>
            <ac:grpSpMk id="15" creationId="{1D1164A1-07FC-CCE2-61E7-12661BE83271}"/>
          </ac:grpSpMkLst>
        </pc:grpChg>
        <pc:grpChg chg="add mod">
          <ac:chgData name="Zirui Li" userId="d78444fe63c9a53d" providerId="LiveId" clId="{8C17BD0C-AE24-7145-AE87-6DFEBB1220ED}" dt="2024-08-12T04:38:09.275" v="514" actId="1076"/>
          <ac:grpSpMkLst>
            <pc:docMk/>
            <pc:sldMk cId="3493222110" sldId="257"/>
            <ac:grpSpMk id="20" creationId="{4FFE3255-D530-3A03-17EF-EB203DEBFC9B}"/>
          </ac:grpSpMkLst>
        </pc:grpChg>
        <pc:grpChg chg="add mod">
          <ac:chgData name="Zirui Li" userId="d78444fe63c9a53d" providerId="LiveId" clId="{8C17BD0C-AE24-7145-AE87-6DFEBB1220ED}" dt="2024-08-12T04:32:19.336" v="452"/>
          <ac:grpSpMkLst>
            <pc:docMk/>
            <pc:sldMk cId="3493222110" sldId="257"/>
            <ac:grpSpMk id="30" creationId="{B19EEBE0-20D8-FE63-A060-379B921D4B34}"/>
          </ac:grpSpMkLst>
        </pc:grpChg>
        <pc:grpChg chg="add mod">
          <ac:chgData name="Zirui Li" userId="d78444fe63c9a53d" providerId="LiveId" clId="{8C17BD0C-AE24-7145-AE87-6DFEBB1220ED}" dt="2024-08-12T05:30:13.246" v="727" actId="1076"/>
          <ac:grpSpMkLst>
            <pc:docMk/>
            <pc:sldMk cId="3493222110" sldId="257"/>
            <ac:grpSpMk id="35" creationId="{90F1245A-806B-6A47-B149-FABD9EBE0A1F}"/>
          </ac:grpSpMkLst>
        </pc:grpChg>
        <pc:grpChg chg="add mod">
          <ac:chgData name="Zirui Li" userId="d78444fe63c9a53d" providerId="LiveId" clId="{8C17BD0C-AE24-7145-AE87-6DFEBB1220ED}" dt="2024-08-12T04:49:19.691" v="649" actId="571"/>
          <ac:grpSpMkLst>
            <pc:docMk/>
            <pc:sldMk cId="3493222110" sldId="257"/>
            <ac:grpSpMk id="59" creationId="{5ED592FE-B71A-A957-69DB-09576E697F17}"/>
          </ac:grpSpMkLst>
        </pc:grpChg>
        <pc:picChg chg="add del mod modCrop">
          <ac:chgData name="Zirui Li" userId="d78444fe63c9a53d" providerId="LiveId" clId="{8C17BD0C-AE24-7145-AE87-6DFEBB1220ED}" dt="2024-08-12T04:42:05.715" v="573" actId="478"/>
          <ac:picMkLst>
            <pc:docMk/>
            <pc:sldMk cId="3493222110" sldId="257"/>
            <ac:picMk id="3" creationId="{953167D5-EEC3-7114-3EE1-3C59EBE7818D}"/>
          </ac:picMkLst>
        </pc:picChg>
        <pc:picChg chg="del mod">
          <ac:chgData name="Zirui Li" userId="d78444fe63c9a53d" providerId="LiveId" clId="{8C17BD0C-AE24-7145-AE87-6DFEBB1220ED}" dt="2024-08-12T04:35:59.234" v="491" actId="478"/>
          <ac:picMkLst>
            <pc:docMk/>
            <pc:sldMk cId="3493222110" sldId="257"/>
            <ac:picMk id="4" creationId="{F1D54C30-1DDB-60DE-F50F-DE041FB35590}"/>
          </ac:picMkLst>
        </pc:picChg>
        <pc:picChg chg="del mod">
          <ac:chgData name="Zirui Li" userId="d78444fe63c9a53d" providerId="LiveId" clId="{8C17BD0C-AE24-7145-AE87-6DFEBB1220ED}" dt="2024-08-12T04:35:59.234" v="491" actId="478"/>
          <ac:picMkLst>
            <pc:docMk/>
            <pc:sldMk cId="3493222110" sldId="257"/>
            <ac:picMk id="5" creationId="{F8911FEE-6559-2FF3-A9FF-0D51CDBA89E9}"/>
          </ac:picMkLst>
        </pc:picChg>
        <pc:picChg chg="del">
          <ac:chgData name="Zirui Li" userId="d78444fe63c9a53d" providerId="LiveId" clId="{8C17BD0C-AE24-7145-AE87-6DFEBB1220ED}" dt="2024-08-12T04:36:01.120" v="492" actId="478"/>
          <ac:picMkLst>
            <pc:docMk/>
            <pc:sldMk cId="3493222110" sldId="257"/>
            <ac:picMk id="6" creationId="{5D52EC39-7C72-16E5-10E1-B8E94AF8C1AD}"/>
          </ac:picMkLst>
        </pc:picChg>
        <pc:picChg chg="mod">
          <ac:chgData name="Zirui Li" userId="d78444fe63c9a53d" providerId="LiveId" clId="{8C17BD0C-AE24-7145-AE87-6DFEBB1220ED}" dt="2024-08-12T04:25:56.634" v="304" actId="29295"/>
          <ac:picMkLst>
            <pc:docMk/>
            <pc:sldMk cId="3493222110" sldId="257"/>
            <ac:picMk id="9" creationId="{8BF715EA-0E8B-DF60-66E8-886F5AD1F60C}"/>
          </ac:picMkLst>
        </pc:picChg>
        <pc:picChg chg="mod">
          <ac:chgData name="Zirui Li" userId="d78444fe63c9a53d" providerId="LiveId" clId="{8C17BD0C-AE24-7145-AE87-6DFEBB1220ED}" dt="2024-08-12T04:25:56.634" v="304" actId="29295"/>
          <ac:picMkLst>
            <pc:docMk/>
            <pc:sldMk cId="3493222110" sldId="257"/>
            <ac:picMk id="10" creationId="{F3F66D9F-B18D-8192-4FA2-FB22C9E9D4E3}"/>
          </ac:picMkLst>
        </pc:picChg>
        <pc:picChg chg="mod">
          <ac:chgData name="Zirui Li" userId="d78444fe63c9a53d" providerId="LiveId" clId="{8C17BD0C-AE24-7145-AE87-6DFEBB1220ED}" dt="2024-08-12T04:25:56.634" v="304" actId="29295"/>
          <ac:picMkLst>
            <pc:docMk/>
            <pc:sldMk cId="3493222110" sldId="257"/>
            <ac:picMk id="11" creationId="{41D72845-D297-FEE7-F3A3-91EF27D7D045}"/>
          </ac:picMkLst>
        </pc:picChg>
        <pc:picChg chg="mod">
          <ac:chgData name="Zirui Li" userId="d78444fe63c9a53d" providerId="LiveId" clId="{8C17BD0C-AE24-7145-AE87-6DFEBB1220ED}" dt="2024-08-12T04:25:56.634" v="304" actId="29295"/>
          <ac:picMkLst>
            <pc:docMk/>
            <pc:sldMk cId="3493222110" sldId="257"/>
            <ac:picMk id="12" creationId="{F84CD20B-77B6-AD09-4B0F-6A25169ADF51}"/>
          </ac:picMkLst>
        </pc:picChg>
        <pc:picChg chg="mod">
          <ac:chgData name="Zirui Li" userId="d78444fe63c9a53d" providerId="LiveId" clId="{8C17BD0C-AE24-7145-AE87-6DFEBB1220ED}" dt="2024-08-12T04:29:40.253" v="374" actId="29295"/>
          <ac:picMkLst>
            <pc:docMk/>
            <pc:sldMk cId="3493222110" sldId="257"/>
            <ac:picMk id="16" creationId="{6688A21F-B5E9-6003-98C9-7E99F3F82A43}"/>
          </ac:picMkLst>
        </pc:picChg>
        <pc:picChg chg="mod">
          <ac:chgData name="Zirui Li" userId="d78444fe63c9a53d" providerId="LiveId" clId="{8C17BD0C-AE24-7145-AE87-6DFEBB1220ED}" dt="2024-08-12T04:29:40.253" v="374" actId="29295"/>
          <ac:picMkLst>
            <pc:docMk/>
            <pc:sldMk cId="3493222110" sldId="257"/>
            <ac:picMk id="17" creationId="{85A96489-E661-2FE2-6B5E-450A50539BF2}"/>
          </ac:picMkLst>
        </pc:picChg>
        <pc:picChg chg="mod">
          <ac:chgData name="Zirui Li" userId="d78444fe63c9a53d" providerId="LiveId" clId="{8C17BD0C-AE24-7145-AE87-6DFEBB1220ED}" dt="2024-08-12T04:29:40.253" v="374" actId="29295"/>
          <ac:picMkLst>
            <pc:docMk/>
            <pc:sldMk cId="3493222110" sldId="257"/>
            <ac:picMk id="18" creationId="{88352787-9A91-6B45-986A-C7748CA1CAC9}"/>
          </ac:picMkLst>
        </pc:picChg>
        <pc:picChg chg="mod">
          <ac:chgData name="Zirui Li" userId="d78444fe63c9a53d" providerId="LiveId" clId="{8C17BD0C-AE24-7145-AE87-6DFEBB1220ED}" dt="2024-08-12T04:29:40.253" v="374" actId="29295"/>
          <ac:picMkLst>
            <pc:docMk/>
            <pc:sldMk cId="3493222110" sldId="257"/>
            <ac:picMk id="19" creationId="{8615B72D-B452-C4EB-926E-A0B747C4F56E}"/>
          </ac:picMkLst>
        </pc:picChg>
        <pc:picChg chg="mod">
          <ac:chgData name="Zirui Li" userId="d78444fe63c9a53d" providerId="LiveId" clId="{8C17BD0C-AE24-7145-AE87-6DFEBB1220ED}" dt="2024-08-12T04:24:49.649" v="276"/>
          <ac:picMkLst>
            <pc:docMk/>
            <pc:sldMk cId="3493222110" sldId="257"/>
            <ac:picMk id="21" creationId="{C35A8E01-B472-DBF7-FBBA-6D0F4F4AAC72}"/>
          </ac:picMkLst>
        </pc:picChg>
        <pc:picChg chg="mod">
          <ac:chgData name="Zirui Li" userId="d78444fe63c9a53d" providerId="LiveId" clId="{8C17BD0C-AE24-7145-AE87-6DFEBB1220ED}" dt="2024-08-12T04:24:49.649" v="276"/>
          <ac:picMkLst>
            <pc:docMk/>
            <pc:sldMk cId="3493222110" sldId="257"/>
            <ac:picMk id="22" creationId="{92695B46-6966-BCF5-2526-FDDF587C6790}"/>
          </ac:picMkLst>
        </pc:picChg>
        <pc:picChg chg="mod">
          <ac:chgData name="Zirui Li" userId="d78444fe63c9a53d" providerId="LiveId" clId="{8C17BD0C-AE24-7145-AE87-6DFEBB1220ED}" dt="2024-08-12T04:24:49.649" v="276"/>
          <ac:picMkLst>
            <pc:docMk/>
            <pc:sldMk cId="3493222110" sldId="257"/>
            <ac:picMk id="23" creationId="{016AF600-D559-5C86-2AEF-91C3CBDE6AA2}"/>
          </ac:picMkLst>
        </pc:picChg>
        <pc:picChg chg="mod">
          <ac:chgData name="Zirui Li" userId="d78444fe63c9a53d" providerId="LiveId" clId="{8C17BD0C-AE24-7145-AE87-6DFEBB1220ED}" dt="2024-08-12T04:24:49.649" v="276"/>
          <ac:picMkLst>
            <pc:docMk/>
            <pc:sldMk cId="3493222110" sldId="257"/>
            <ac:picMk id="24" creationId="{07E8A1CF-544E-A804-82BE-41A0181A00B0}"/>
          </ac:picMkLst>
        </pc:picChg>
        <pc:picChg chg="mod">
          <ac:chgData name="Zirui Li" userId="d78444fe63c9a53d" providerId="LiveId" clId="{8C17BD0C-AE24-7145-AE87-6DFEBB1220ED}" dt="2024-08-12T04:32:19.336" v="452"/>
          <ac:picMkLst>
            <pc:docMk/>
            <pc:sldMk cId="3493222110" sldId="257"/>
            <ac:picMk id="31" creationId="{2A6ECCA6-76EA-87F7-713D-2346BAF92957}"/>
          </ac:picMkLst>
        </pc:picChg>
        <pc:picChg chg="mod">
          <ac:chgData name="Zirui Li" userId="d78444fe63c9a53d" providerId="LiveId" clId="{8C17BD0C-AE24-7145-AE87-6DFEBB1220ED}" dt="2024-08-12T04:32:19.336" v="452"/>
          <ac:picMkLst>
            <pc:docMk/>
            <pc:sldMk cId="3493222110" sldId="257"/>
            <ac:picMk id="32" creationId="{A7FAD03C-7DE3-9BA6-92A3-952810E3595F}"/>
          </ac:picMkLst>
        </pc:picChg>
        <pc:picChg chg="mod">
          <ac:chgData name="Zirui Li" userId="d78444fe63c9a53d" providerId="LiveId" clId="{8C17BD0C-AE24-7145-AE87-6DFEBB1220ED}" dt="2024-08-12T04:32:19.336" v="452"/>
          <ac:picMkLst>
            <pc:docMk/>
            <pc:sldMk cId="3493222110" sldId="257"/>
            <ac:picMk id="33" creationId="{BC9FEEB5-0D27-1823-E09E-04FD6F9AA98F}"/>
          </ac:picMkLst>
        </pc:picChg>
        <pc:picChg chg="mod">
          <ac:chgData name="Zirui Li" userId="d78444fe63c9a53d" providerId="LiveId" clId="{8C17BD0C-AE24-7145-AE87-6DFEBB1220ED}" dt="2024-08-12T04:32:19.336" v="452"/>
          <ac:picMkLst>
            <pc:docMk/>
            <pc:sldMk cId="3493222110" sldId="257"/>
            <ac:picMk id="34" creationId="{9D410720-7E97-55C4-501A-A773C2A920ED}"/>
          </ac:picMkLst>
        </pc:picChg>
        <pc:picChg chg="mod">
          <ac:chgData name="Zirui Li" userId="d78444fe63c9a53d" providerId="LiveId" clId="{8C17BD0C-AE24-7145-AE87-6DFEBB1220ED}" dt="2024-08-12T04:32:27.228" v="456" actId="29295"/>
          <ac:picMkLst>
            <pc:docMk/>
            <pc:sldMk cId="3493222110" sldId="257"/>
            <ac:picMk id="36" creationId="{D5ED470D-37D8-B714-EA5F-6487158CB56C}"/>
          </ac:picMkLst>
        </pc:picChg>
        <pc:picChg chg="mod">
          <ac:chgData name="Zirui Li" userId="d78444fe63c9a53d" providerId="LiveId" clId="{8C17BD0C-AE24-7145-AE87-6DFEBB1220ED}" dt="2024-08-12T04:32:27.228" v="456" actId="29295"/>
          <ac:picMkLst>
            <pc:docMk/>
            <pc:sldMk cId="3493222110" sldId="257"/>
            <ac:picMk id="37" creationId="{FA2684CD-BBB1-730D-5DF0-E74521120367}"/>
          </ac:picMkLst>
        </pc:picChg>
        <pc:picChg chg="mod">
          <ac:chgData name="Zirui Li" userId="d78444fe63c9a53d" providerId="LiveId" clId="{8C17BD0C-AE24-7145-AE87-6DFEBB1220ED}" dt="2024-08-12T04:32:27.228" v="456" actId="29295"/>
          <ac:picMkLst>
            <pc:docMk/>
            <pc:sldMk cId="3493222110" sldId="257"/>
            <ac:picMk id="38" creationId="{B0795806-C274-8D23-4AD3-B141C88697A5}"/>
          </ac:picMkLst>
        </pc:picChg>
        <pc:picChg chg="mod">
          <ac:chgData name="Zirui Li" userId="d78444fe63c9a53d" providerId="LiveId" clId="{8C17BD0C-AE24-7145-AE87-6DFEBB1220ED}" dt="2024-08-12T04:32:27.228" v="456" actId="29295"/>
          <ac:picMkLst>
            <pc:docMk/>
            <pc:sldMk cId="3493222110" sldId="257"/>
            <ac:picMk id="39" creationId="{C0AC4D15-BB79-D08F-37C3-C9B1AE79E3AD}"/>
          </ac:picMkLst>
        </pc:picChg>
        <pc:picChg chg="add mod">
          <ac:chgData name="Zirui Li" userId="d78444fe63c9a53d" providerId="LiveId" clId="{8C17BD0C-AE24-7145-AE87-6DFEBB1220ED}" dt="2024-08-12T05:28:22.758" v="713" actId="12789"/>
          <ac:picMkLst>
            <pc:docMk/>
            <pc:sldMk cId="3493222110" sldId="257"/>
            <ac:picMk id="51" creationId="{E2778912-6834-FACA-849A-414DCB229C46}"/>
          </ac:picMkLst>
        </pc:picChg>
        <pc:picChg chg="add mod">
          <ac:chgData name="Zirui Li" userId="d78444fe63c9a53d" providerId="LiveId" clId="{8C17BD0C-AE24-7145-AE87-6DFEBB1220ED}" dt="2024-08-12T05:28:22.758" v="713" actId="12789"/>
          <ac:picMkLst>
            <pc:docMk/>
            <pc:sldMk cId="3493222110" sldId="257"/>
            <ac:picMk id="52" creationId="{EF53ECEA-3968-0E4E-E4D8-56B500A2DA18}"/>
          </ac:picMkLst>
        </pc:picChg>
        <pc:picChg chg="add mod">
          <ac:chgData name="Zirui Li" userId="d78444fe63c9a53d" providerId="LiveId" clId="{8C17BD0C-AE24-7145-AE87-6DFEBB1220ED}" dt="2024-08-12T04:46:50.361" v="603" actId="1076"/>
          <ac:picMkLst>
            <pc:docMk/>
            <pc:sldMk cId="3493222110" sldId="257"/>
            <ac:picMk id="53" creationId="{23A6131D-1F4B-A6C3-BC70-0DAEDDA1BF82}"/>
          </ac:picMkLst>
        </pc:picChg>
        <pc:picChg chg="add mod">
          <ac:chgData name="Zirui Li" userId="d78444fe63c9a53d" providerId="LiveId" clId="{8C17BD0C-AE24-7145-AE87-6DFEBB1220ED}" dt="2024-08-12T05:29:26.932" v="714" actId="1076"/>
          <ac:picMkLst>
            <pc:docMk/>
            <pc:sldMk cId="3493222110" sldId="257"/>
            <ac:picMk id="54" creationId="{4E1A57B8-4E21-2905-2A8E-999DF5E72FFF}"/>
          </ac:picMkLst>
        </pc:picChg>
        <pc:picChg chg="mod">
          <ac:chgData name="Zirui Li" userId="d78444fe63c9a53d" providerId="LiveId" clId="{8C17BD0C-AE24-7145-AE87-6DFEBB1220ED}" dt="2024-08-12T04:49:19.691" v="649" actId="571"/>
          <ac:picMkLst>
            <pc:docMk/>
            <pc:sldMk cId="3493222110" sldId="257"/>
            <ac:picMk id="60" creationId="{E4C4A09B-1862-138F-7900-ECE245CC6904}"/>
          </ac:picMkLst>
        </pc:picChg>
        <pc:picChg chg="mod">
          <ac:chgData name="Zirui Li" userId="d78444fe63c9a53d" providerId="LiveId" clId="{8C17BD0C-AE24-7145-AE87-6DFEBB1220ED}" dt="2024-08-12T04:49:19.691" v="649" actId="571"/>
          <ac:picMkLst>
            <pc:docMk/>
            <pc:sldMk cId="3493222110" sldId="257"/>
            <ac:picMk id="61" creationId="{CE1A7B6E-F342-D0D5-0EF0-99658C30777C}"/>
          </ac:picMkLst>
        </pc:picChg>
        <pc:picChg chg="mod">
          <ac:chgData name="Zirui Li" userId="d78444fe63c9a53d" providerId="LiveId" clId="{8C17BD0C-AE24-7145-AE87-6DFEBB1220ED}" dt="2024-08-12T04:49:19.691" v="649" actId="571"/>
          <ac:picMkLst>
            <pc:docMk/>
            <pc:sldMk cId="3493222110" sldId="257"/>
            <ac:picMk id="62" creationId="{A3C8C948-447B-B079-BEB6-8EA9D7BE74C0}"/>
          </ac:picMkLst>
        </pc:picChg>
        <pc:picChg chg="mod">
          <ac:chgData name="Zirui Li" userId="d78444fe63c9a53d" providerId="LiveId" clId="{8C17BD0C-AE24-7145-AE87-6DFEBB1220ED}" dt="2024-08-12T04:49:19.691" v="649" actId="571"/>
          <ac:picMkLst>
            <pc:docMk/>
            <pc:sldMk cId="3493222110" sldId="257"/>
            <ac:picMk id="63" creationId="{DA79A445-0E9D-0B05-41F1-9088AEDA90DC}"/>
          </ac:picMkLst>
        </pc:picChg>
        <pc:cxnChg chg="add mod">
          <ac:chgData name="Zirui Li" userId="d78444fe63c9a53d" providerId="LiveId" clId="{8C17BD0C-AE24-7145-AE87-6DFEBB1220ED}" dt="2024-08-12T04:48:09.052" v="611" actId="14100"/>
          <ac:cxnSpMkLst>
            <pc:docMk/>
            <pc:sldMk cId="3493222110" sldId="257"/>
            <ac:cxnSpMk id="44" creationId="{1919F543-B304-45E2-C44C-E074009328DB}"/>
          </ac:cxnSpMkLst>
        </pc:cxnChg>
        <pc:cxnChg chg="add mod">
          <ac:chgData name="Zirui Li" userId="d78444fe63c9a53d" providerId="LiveId" clId="{8C17BD0C-AE24-7145-AE87-6DFEBB1220ED}" dt="2024-08-12T04:42:01.204" v="572" actId="692"/>
          <ac:cxnSpMkLst>
            <pc:docMk/>
            <pc:sldMk cId="3493222110" sldId="257"/>
            <ac:cxnSpMk id="47" creationId="{67462431-673D-2C6D-925B-5D8E20836D89}"/>
          </ac:cxnSpMkLst>
        </pc:cxnChg>
      </pc:sldChg>
      <pc:sldChg chg="addSp delSp modSp add mod delAnim modNotesTx">
        <pc:chgData name="Zirui Li" userId="d78444fe63c9a53d" providerId="LiveId" clId="{8C17BD0C-AE24-7145-AE87-6DFEBB1220ED}" dt="2024-08-12T04:15:25.191" v="185" actId="165"/>
        <pc:sldMkLst>
          <pc:docMk/>
          <pc:sldMk cId="915956365" sldId="258"/>
        </pc:sldMkLst>
        <pc:spChg chg="del">
          <ac:chgData name="Zirui Li" userId="d78444fe63c9a53d" providerId="LiveId" clId="{8C17BD0C-AE24-7145-AE87-6DFEBB1220ED}" dt="2024-08-11T08:19:26.352" v="1" actId="478"/>
          <ac:spMkLst>
            <pc:docMk/>
            <pc:sldMk cId="915956365" sldId="258"/>
            <ac:spMk id="2" creationId="{9FD215E0-E2CB-15FC-BA0E-DB94D9E2B18F}"/>
          </ac:spMkLst>
        </pc:spChg>
        <pc:spChg chg="del">
          <ac:chgData name="Zirui Li" userId="d78444fe63c9a53d" providerId="LiveId" clId="{8C17BD0C-AE24-7145-AE87-6DFEBB1220ED}" dt="2024-08-11T08:19:26.352" v="1" actId="478"/>
          <ac:spMkLst>
            <pc:docMk/>
            <pc:sldMk cId="915956365" sldId="258"/>
            <ac:spMk id="7" creationId="{7A6E87F2-FEA5-22DE-5E5E-FD7D2E7A92C8}"/>
          </ac:spMkLst>
        </pc:spChg>
        <pc:grpChg chg="add del mod">
          <ac:chgData name="Zirui Li" userId="d78444fe63c9a53d" providerId="LiveId" clId="{8C17BD0C-AE24-7145-AE87-6DFEBB1220ED}" dt="2024-08-12T04:15:25.191" v="185" actId="165"/>
          <ac:grpSpMkLst>
            <pc:docMk/>
            <pc:sldMk cId="915956365" sldId="258"/>
            <ac:grpSpMk id="14" creationId="{4174C285-5533-F776-48CA-69D3CBCD73F5}"/>
          </ac:grpSpMkLst>
        </pc:grpChg>
        <pc:picChg chg="del">
          <ac:chgData name="Zirui Li" userId="d78444fe63c9a53d" providerId="LiveId" clId="{8C17BD0C-AE24-7145-AE87-6DFEBB1220ED}" dt="2024-08-11T08:19:26.352" v="1" actId="478"/>
          <ac:picMkLst>
            <pc:docMk/>
            <pc:sldMk cId="915956365" sldId="258"/>
            <ac:picMk id="4" creationId="{F1D54C30-1DDB-60DE-F50F-DE041FB35590}"/>
          </ac:picMkLst>
        </pc:picChg>
        <pc:picChg chg="del">
          <ac:chgData name="Zirui Li" userId="d78444fe63c9a53d" providerId="LiveId" clId="{8C17BD0C-AE24-7145-AE87-6DFEBB1220ED}" dt="2024-08-11T08:19:26.352" v="1" actId="478"/>
          <ac:picMkLst>
            <pc:docMk/>
            <pc:sldMk cId="915956365" sldId="258"/>
            <ac:picMk id="5" creationId="{F8911FEE-6559-2FF3-A9FF-0D51CDBA89E9}"/>
          </ac:picMkLst>
        </pc:picChg>
        <pc:picChg chg="del">
          <ac:chgData name="Zirui Li" userId="d78444fe63c9a53d" providerId="LiveId" clId="{8C17BD0C-AE24-7145-AE87-6DFEBB1220ED}" dt="2024-08-11T08:19:26.352" v="1" actId="478"/>
          <ac:picMkLst>
            <pc:docMk/>
            <pc:sldMk cId="915956365" sldId="258"/>
            <ac:picMk id="6" creationId="{5D52EC39-7C72-16E5-10E1-B8E94AF8C1AD}"/>
          </ac:picMkLst>
        </pc:picChg>
        <pc:picChg chg="add del mod modCrop">
          <ac:chgData name="Zirui Li" userId="d78444fe63c9a53d" providerId="LiveId" clId="{8C17BD0C-AE24-7145-AE87-6DFEBB1220ED}" dt="2024-08-12T04:02:45.301" v="35" actId="478"/>
          <ac:picMkLst>
            <pc:docMk/>
            <pc:sldMk cId="915956365" sldId="258"/>
            <ac:picMk id="8" creationId="{F8AF3103-932A-0D73-7A37-5C95DCB95A12}"/>
          </ac:picMkLst>
        </pc:picChg>
        <pc:picChg chg="add mod topLvl">
          <ac:chgData name="Zirui Li" userId="d78444fe63c9a53d" providerId="LiveId" clId="{8C17BD0C-AE24-7145-AE87-6DFEBB1220ED}" dt="2024-08-12T04:15:25.191" v="185" actId="165"/>
          <ac:picMkLst>
            <pc:docMk/>
            <pc:sldMk cId="915956365" sldId="258"/>
            <ac:picMk id="9" creationId="{A6D7F858-D2E9-DD5F-F91C-12D942643D83}"/>
          </ac:picMkLst>
        </pc:picChg>
        <pc:picChg chg="add mod topLvl">
          <ac:chgData name="Zirui Li" userId="d78444fe63c9a53d" providerId="LiveId" clId="{8C17BD0C-AE24-7145-AE87-6DFEBB1220ED}" dt="2024-08-12T04:15:25.191" v="185" actId="165"/>
          <ac:picMkLst>
            <pc:docMk/>
            <pc:sldMk cId="915956365" sldId="258"/>
            <ac:picMk id="10" creationId="{3027934A-F6D1-CA4A-6CFE-63A47B8C1D5E}"/>
          </ac:picMkLst>
        </pc:picChg>
        <pc:picChg chg="add mod topLvl modCrop">
          <ac:chgData name="Zirui Li" userId="d78444fe63c9a53d" providerId="LiveId" clId="{8C17BD0C-AE24-7145-AE87-6DFEBB1220ED}" dt="2024-08-12T04:15:25.191" v="185" actId="165"/>
          <ac:picMkLst>
            <pc:docMk/>
            <pc:sldMk cId="915956365" sldId="258"/>
            <ac:picMk id="12" creationId="{E29B7DDC-A475-95DB-8D45-5B70D32CCAD8}"/>
          </ac:picMkLst>
        </pc:picChg>
        <pc:picChg chg="add mod topLvl">
          <ac:chgData name="Zirui Li" userId="d78444fe63c9a53d" providerId="LiveId" clId="{8C17BD0C-AE24-7145-AE87-6DFEBB1220ED}" dt="2024-08-12T04:15:25.191" v="185" actId="165"/>
          <ac:picMkLst>
            <pc:docMk/>
            <pc:sldMk cId="915956365" sldId="258"/>
            <ac:picMk id="13" creationId="{C879F6F7-4229-38D6-D835-EE6BBD5D45CD}"/>
          </ac:picMkLst>
        </pc:picChg>
      </pc:sldChg>
      <pc:sldChg chg="add">
        <pc:chgData name="Zirui Li" userId="d78444fe63c9a53d" providerId="LiveId" clId="{8C17BD0C-AE24-7145-AE87-6DFEBB1220ED}" dt="2024-08-12T04:00:38.014" v="14"/>
        <pc:sldMkLst>
          <pc:docMk/>
          <pc:sldMk cId="1332032094" sldId="259"/>
        </pc:sldMkLst>
      </pc:sldChg>
      <pc:sldChg chg="addSp delSp modSp add mod modNotesTx">
        <pc:chgData name="Zirui Li" userId="d78444fe63c9a53d" providerId="LiveId" clId="{8C17BD0C-AE24-7145-AE87-6DFEBB1220ED}" dt="2024-08-12T04:17:46.756" v="206" actId="164"/>
        <pc:sldMkLst>
          <pc:docMk/>
          <pc:sldMk cId="1711014914" sldId="260"/>
        </pc:sldMkLst>
        <pc:grpChg chg="add mod">
          <ac:chgData name="Zirui Li" userId="d78444fe63c9a53d" providerId="LiveId" clId="{8C17BD0C-AE24-7145-AE87-6DFEBB1220ED}" dt="2024-08-12T04:17:46.756" v="206" actId="164"/>
          <ac:grpSpMkLst>
            <pc:docMk/>
            <pc:sldMk cId="1711014914" sldId="260"/>
            <ac:grpSpMk id="4" creationId="{7B7ABA91-BBBA-C5E1-1CEF-A9B2CB0917AD}"/>
          </ac:grpSpMkLst>
        </pc:grpChg>
        <pc:picChg chg="add mod modCrop">
          <ac:chgData name="Zirui Li" userId="d78444fe63c9a53d" providerId="LiveId" clId="{8C17BD0C-AE24-7145-AE87-6DFEBB1220ED}" dt="2024-08-12T04:17:46.756" v="206" actId="164"/>
          <ac:picMkLst>
            <pc:docMk/>
            <pc:sldMk cId="1711014914" sldId="260"/>
            <ac:picMk id="3" creationId="{B8866F69-3A6C-436B-3C58-F9D32976B6DB}"/>
          </ac:picMkLst>
        </pc:picChg>
        <pc:picChg chg="mod">
          <ac:chgData name="Zirui Li" userId="d78444fe63c9a53d" providerId="LiveId" clId="{8C17BD0C-AE24-7145-AE87-6DFEBB1220ED}" dt="2024-08-12T04:17:46.756" v="206" actId="164"/>
          <ac:picMkLst>
            <pc:docMk/>
            <pc:sldMk cId="1711014914" sldId="260"/>
            <ac:picMk id="9" creationId="{A6D7F858-D2E9-DD5F-F91C-12D942643D83}"/>
          </ac:picMkLst>
        </pc:picChg>
        <pc:picChg chg="mod">
          <ac:chgData name="Zirui Li" userId="d78444fe63c9a53d" providerId="LiveId" clId="{8C17BD0C-AE24-7145-AE87-6DFEBB1220ED}" dt="2024-08-12T04:17:46.756" v="206" actId="164"/>
          <ac:picMkLst>
            <pc:docMk/>
            <pc:sldMk cId="1711014914" sldId="260"/>
            <ac:picMk id="10" creationId="{3027934A-F6D1-CA4A-6CFE-63A47B8C1D5E}"/>
          </ac:picMkLst>
        </pc:picChg>
        <pc:picChg chg="del">
          <ac:chgData name="Zirui Li" userId="d78444fe63c9a53d" providerId="LiveId" clId="{8C17BD0C-AE24-7145-AE87-6DFEBB1220ED}" dt="2024-08-12T04:05:35.290" v="63" actId="478"/>
          <ac:picMkLst>
            <pc:docMk/>
            <pc:sldMk cId="1711014914" sldId="260"/>
            <ac:picMk id="12" creationId="{E29B7DDC-A475-95DB-8D45-5B70D32CCAD8}"/>
          </ac:picMkLst>
        </pc:picChg>
        <pc:picChg chg="mod">
          <ac:chgData name="Zirui Li" userId="d78444fe63c9a53d" providerId="LiveId" clId="{8C17BD0C-AE24-7145-AE87-6DFEBB1220ED}" dt="2024-08-12T04:17:46.756" v="206" actId="164"/>
          <ac:picMkLst>
            <pc:docMk/>
            <pc:sldMk cId="1711014914" sldId="260"/>
            <ac:picMk id="13" creationId="{C879F6F7-4229-38D6-D835-EE6BBD5D45CD}"/>
          </ac:picMkLst>
        </pc:picChg>
      </pc:sldChg>
      <pc:sldChg chg="addSp delSp modSp add mod modNotesTx">
        <pc:chgData name="Zirui Li" userId="d78444fe63c9a53d" providerId="LiveId" clId="{8C17BD0C-AE24-7145-AE87-6DFEBB1220ED}" dt="2024-08-12T04:18:43.008" v="217" actId="164"/>
        <pc:sldMkLst>
          <pc:docMk/>
          <pc:sldMk cId="4004180845" sldId="261"/>
        </pc:sldMkLst>
        <pc:grpChg chg="add mod">
          <ac:chgData name="Zirui Li" userId="d78444fe63c9a53d" providerId="LiveId" clId="{8C17BD0C-AE24-7145-AE87-6DFEBB1220ED}" dt="2024-08-12T04:18:43.008" v="217" actId="164"/>
          <ac:grpSpMkLst>
            <pc:docMk/>
            <pc:sldMk cId="4004180845" sldId="261"/>
            <ac:grpSpMk id="5" creationId="{DA3B7386-587C-B38E-7C9E-DB9FD261DE10}"/>
          </ac:grpSpMkLst>
        </pc:grpChg>
        <pc:picChg chg="del">
          <ac:chgData name="Zirui Li" userId="d78444fe63c9a53d" providerId="LiveId" clId="{8C17BD0C-AE24-7145-AE87-6DFEBB1220ED}" dt="2024-08-12T04:08:23.109" v="122" actId="478"/>
          <ac:picMkLst>
            <pc:docMk/>
            <pc:sldMk cId="4004180845" sldId="261"/>
            <ac:picMk id="3" creationId="{B8866F69-3A6C-436B-3C58-F9D32976B6DB}"/>
          </ac:picMkLst>
        </pc:picChg>
        <pc:picChg chg="add mod modCrop">
          <ac:chgData name="Zirui Li" userId="d78444fe63c9a53d" providerId="LiveId" clId="{8C17BD0C-AE24-7145-AE87-6DFEBB1220ED}" dt="2024-08-12T04:18:43.008" v="217" actId="164"/>
          <ac:picMkLst>
            <pc:docMk/>
            <pc:sldMk cId="4004180845" sldId="261"/>
            <ac:picMk id="4" creationId="{9B33D632-FDB7-D719-D4C4-B6E4B23111B9}"/>
          </ac:picMkLst>
        </pc:picChg>
        <pc:picChg chg="mod">
          <ac:chgData name="Zirui Li" userId="d78444fe63c9a53d" providerId="LiveId" clId="{8C17BD0C-AE24-7145-AE87-6DFEBB1220ED}" dt="2024-08-12T04:18:43.008" v="217" actId="164"/>
          <ac:picMkLst>
            <pc:docMk/>
            <pc:sldMk cId="4004180845" sldId="261"/>
            <ac:picMk id="9" creationId="{A6D7F858-D2E9-DD5F-F91C-12D942643D83}"/>
          </ac:picMkLst>
        </pc:picChg>
        <pc:picChg chg="mod">
          <ac:chgData name="Zirui Li" userId="d78444fe63c9a53d" providerId="LiveId" clId="{8C17BD0C-AE24-7145-AE87-6DFEBB1220ED}" dt="2024-08-12T04:18:43.008" v="217" actId="164"/>
          <ac:picMkLst>
            <pc:docMk/>
            <pc:sldMk cId="4004180845" sldId="261"/>
            <ac:picMk id="10" creationId="{3027934A-F6D1-CA4A-6CFE-63A47B8C1D5E}"/>
          </ac:picMkLst>
        </pc:picChg>
        <pc:picChg chg="mod">
          <ac:chgData name="Zirui Li" userId="d78444fe63c9a53d" providerId="LiveId" clId="{8C17BD0C-AE24-7145-AE87-6DFEBB1220ED}" dt="2024-08-12T04:18:43.008" v="217" actId="164"/>
          <ac:picMkLst>
            <pc:docMk/>
            <pc:sldMk cId="4004180845" sldId="261"/>
            <ac:picMk id="13" creationId="{C879F6F7-4229-38D6-D835-EE6BBD5D45CD}"/>
          </ac:picMkLst>
        </pc:picChg>
      </pc:sldChg>
      <pc:sldChg chg="addSp delSp modSp add mod">
        <pc:chgData name="Zirui Li" userId="d78444fe63c9a53d" providerId="LiveId" clId="{8C17BD0C-AE24-7145-AE87-6DFEBB1220ED}" dt="2024-08-12T04:24:00.297" v="268"/>
        <pc:sldMkLst>
          <pc:docMk/>
          <pc:sldMk cId="3252217769" sldId="262"/>
        </pc:sldMkLst>
        <pc:spChg chg="add mod">
          <ac:chgData name="Zirui Li" userId="d78444fe63c9a53d" providerId="LiveId" clId="{8C17BD0C-AE24-7145-AE87-6DFEBB1220ED}" dt="2024-08-12T04:24:00.297" v="268"/>
          <ac:spMkLst>
            <pc:docMk/>
            <pc:sldMk cId="3252217769" sldId="262"/>
            <ac:spMk id="5" creationId="{993ED1E6-9C19-2EA9-BF21-365E8DBCC39F}"/>
          </ac:spMkLst>
        </pc:spChg>
        <pc:picChg chg="add mod modCrop">
          <ac:chgData name="Zirui Li" userId="d78444fe63c9a53d" providerId="LiveId" clId="{8C17BD0C-AE24-7145-AE87-6DFEBB1220ED}" dt="2024-08-12T04:13:30.663" v="155" actId="167"/>
          <ac:picMkLst>
            <pc:docMk/>
            <pc:sldMk cId="3252217769" sldId="262"/>
            <ac:picMk id="3" creationId="{D3BAEF2B-222C-3460-FA85-83D62E62FDF9}"/>
          </ac:picMkLst>
        </pc:picChg>
        <pc:picChg chg="del">
          <ac:chgData name="Zirui Li" userId="d78444fe63c9a53d" providerId="LiveId" clId="{8C17BD0C-AE24-7145-AE87-6DFEBB1220ED}" dt="2024-08-12T04:12:38.990" v="145" actId="478"/>
          <ac:picMkLst>
            <pc:docMk/>
            <pc:sldMk cId="3252217769" sldId="262"/>
            <ac:picMk id="4" creationId="{9B33D632-FDB7-D719-D4C4-B6E4B23111B9}"/>
          </ac:picMkLst>
        </pc:picChg>
        <pc:picChg chg="mod">
          <ac:chgData name="Zirui Li" userId="d78444fe63c9a53d" providerId="LiveId" clId="{8C17BD0C-AE24-7145-AE87-6DFEBB1220ED}" dt="2024-08-12T04:13:37.613" v="158" actId="1076"/>
          <ac:picMkLst>
            <pc:docMk/>
            <pc:sldMk cId="3252217769" sldId="262"/>
            <ac:picMk id="9" creationId="{A6D7F858-D2E9-DD5F-F91C-12D942643D83}"/>
          </ac:picMkLst>
        </pc:picChg>
        <pc:picChg chg="mod">
          <ac:chgData name="Zirui Li" userId="d78444fe63c9a53d" providerId="LiveId" clId="{8C17BD0C-AE24-7145-AE87-6DFEBB1220ED}" dt="2024-08-12T04:13:50.721" v="164" actId="1076"/>
          <ac:picMkLst>
            <pc:docMk/>
            <pc:sldMk cId="3252217769" sldId="262"/>
            <ac:picMk id="10" creationId="{3027934A-F6D1-CA4A-6CFE-63A47B8C1D5E}"/>
          </ac:picMkLst>
        </pc:picChg>
        <pc:picChg chg="mod">
          <ac:chgData name="Zirui Li" userId="d78444fe63c9a53d" providerId="LiveId" clId="{8C17BD0C-AE24-7145-AE87-6DFEBB1220ED}" dt="2024-08-12T04:14:11.081" v="170" actId="688"/>
          <ac:picMkLst>
            <pc:docMk/>
            <pc:sldMk cId="3252217769" sldId="262"/>
            <ac:picMk id="13" creationId="{C879F6F7-4229-38D6-D835-EE6BBD5D45CD}"/>
          </ac:picMkLst>
        </pc:picChg>
      </pc:sldChg>
      <pc:sldChg chg="addSp delSp modSp add mod ord delAnim">
        <pc:chgData name="Zirui Li" userId="d78444fe63c9a53d" providerId="LiveId" clId="{8C17BD0C-AE24-7145-AE87-6DFEBB1220ED}" dt="2024-08-12T04:49:51.053" v="657" actId="20578"/>
        <pc:sldMkLst>
          <pc:docMk/>
          <pc:sldMk cId="1957311288" sldId="263"/>
        </pc:sldMkLst>
        <pc:spChg chg="del">
          <ac:chgData name="Zirui Li" userId="d78444fe63c9a53d" providerId="LiveId" clId="{8C17BD0C-AE24-7145-AE87-6DFEBB1220ED}" dt="2024-08-12T04:14:34.423" v="172" actId="478"/>
          <ac:spMkLst>
            <pc:docMk/>
            <pc:sldMk cId="1957311288" sldId="263"/>
            <ac:spMk id="7" creationId="{7A6E87F2-FEA5-22DE-5E5E-FD7D2E7A92C8}"/>
          </ac:spMkLst>
        </pc:spChg>
        <pc:spChg chg="del">
          <ac:chgData name="Zirui Li" userId="d78444fe63c9a53d" providerId="LiveId" clId="{8C17BD0C-AE24-7145-AE87-6DFEBB1220ED}" dt="2024-08-12T04:14:34.423" v="172" actId="478"/>
          <ac:spMkLst>
            <pc:docMk/>
            <pc:sldMk cId="1957311288" sldId="263"/>
            <ac:spMk id="8" creationId="{B3A1130B-1DDD-9551-8127-68E3C86C81DE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9" creationId="{D730F488-D977-15A9-5363-5F0430B5C30D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11" creationId="{1D6F267A-5F2C-A828-D7F9-A56809E8CFC2}"/>
          </ac:spMkLst>
        </pc:spChg>
        <pc:spChg chg="del">
          <ac:chgData name="Zirui Li" userId="d78444fe63c9a53d" providerId="LiveId" clId="{8C17BD0C-AE24-7145-AE87-6DFEBB1220ED}" dt="2024-08-12T04:14:34.423" v="172" actId="478"/>
          <ac:spMkLst>
            <pc:docMk/>
            <pc:sldMk cId="1957311288" sldId="263"/>
            <ac:spMk id="13" creationId="{541B52AC-B6D0-16FA-4E95-1EDD6B8B8B43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14" creationId="{4231C0E8-71A9-AB18-92C3-8B28F26C5106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16" creationId="{EB77CE9C-EE5A-015C-0EFB-BE98BD32801D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17" creationId="{49CE9BE6-5E4B-C4C2-C683-E62F831AA5F8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18" creationId="{F3EE5395-8A65-EF88-5699-7C49DD0325A2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19" creationId="{C8221540-4DCB-CC76-6BB7-979CAB1B90EE}"/>
          </ac:spMkLst>
        </pc:spChg>
        <pc:spChg chg="del">
          <ac:chgData name="Zirui Li" userId="d78444fe63c9a53d" providerId="LiveId" clId="{8C17BD0C-AE24-7145-AE87-6DFEBB1220ED}" dt="2024-08-12T04:41:36.880" v="568" actId="478"/>
          <ac:spMkLst>
            <pc:docMk/>
            <pc:sldMk cId="1957311288" sldId="263"/>
            <ac:spMk id="20" creationId="{12752E96-E730-B499-C07C-B98B60989038}"/>
          </ac:spMkLst>
        </pc:spChg>
        <pc:picChg chg="add mod">
          <ac:chgData name="Zirui Li" userId="d78444fe63c9a53d" providerId="LiveId" clId="{8C17BD0C-AE24-7145-AE87-6DFEBB1220ED}" dt="2024-08-12T04:47:36.228" v="604"/>
          <ac:picMkLst>
            <pc:docMk/>
            <pc:sldMk cId="1957311288" sldId="263"/>
            <ac:picMk id="3" creationId="{8BD53003-04ED-826D-30CB-4DC463010852}"/>
          </ac:picMkLst>
        </pc:picChg>
        <pc:picChg chg="del">
          <ac:chgData name="Zirui Li" userId="d78444fe63c9a53d" providerId="LiveId" clId="{8C17BD0C-AE24-7145-AE87-6DFEBB1220ED}" dt="2024-08-12T04:14:34.423" v="172" actId="478"/>
          <ac:picMkLst>
            <pc:docMk/>
            <pc:sldMk cId="1957311288" sldId="263"/>
            <ac:picMk id="4" creationId="{F1D54C30-1DDB-60DE-F50F-DE041FB35590}"/>
          </ac:picMkLst>
        </pc:picChg>
        <pc:picChg chg="del">
          <ac:chgData name="Zirui Li" userId="d78444fe63c9a53d" providerId="LiveId" clId="{8C17BD0C-AE24-7145-AE87-6DFEBB1220ED}" dt="2024-08-12T04:14:34.423" v="172" actId="478"/>
          <ac:picMkLst>
            <pc:docMk/>
            <pc:sldMk cId="1957311288" sldId="263"/>
            <ac:picMk id="5" creationId="{F8911FEE-6559-2FF3-A9FF-0D51CDBA89E9}"/>
          </ac:picMkLst>
        </pc:picChg>
        <pc:picChg chg="del">
          <ac:chgData name="Zirui Li" userId="d78444fe63c9a53d" providerId="LiveId" clId="{8C17BD0C-AE24-7145-AE87-6DFEBB1220ED}" dt="2024-08-12T04:14:34.423" v="172" actId="478"/>
          <ac:picMkLst>
            <pc:docMk/>
            <pc:sldMk cId="1957311288" sldId="263"/>
            <ac:picMk id="6" creationId="{5D52EC39-7C72-16E5-10E1-B8E94AF8C1AD}"/>
          </ac:picMkLst>
        </pc:picChg>
        <pc:picChg chg="del">
          <ac:chgData name="Zirui Li" userId="d78444fe63c9a53d" providerId="LiveId" clId="{8C17BD0C-AE24-7145-AE87-6DFEBB1220ED}" dt="2024-08-12T04:41:36.880" v="568" actId="478"/>
          <ac:picMkLst>
            <pc:docMk/>
            <pc:sldMk cId="1957311288" sldId="263"/>
            <ac:picMk id="10" creationId="{B83B8F81-A1CE-1221-AC35-1E5D652BB750}"/>
          </ac:picMkLst>
        </pc:picChg>
        <pc:picChg chg="del">
          <ac:chgData name="Zirui Li" userId="d78444fe63c9a53d" providerId="LiveId" clId="{8C17BD0C-AE24-7145-AE87-6DFEBB1220ED}" dt="2024-08-12T04:41:36.880" v="568" actId="478"/>
          <ac:picMkLst>
            <pc:docMk/>
            <pc:sldMk cId="1957311288" sldId="263"/>
            <ac:picMk id="12" creationId="{91B6A2D3-2440-DD82-B080-45E0BF1B2020}"/>
          </ac:picMkLst>
        </pc:picChg>
        <pc:picChg chg="del">
          <ac:chgData name="Zirui Li" userId="d78444fe63c9a53d" providerId="LiveId" clId="{8C17BD0C-AE24-7145-AE87-6DFEBB1220ED}" dt="2024-08-12T04:41:36.880" v="568" actId="478"/>
          <ac:picMkLst>
            <pc:docMk/>
            <pc:sldMk cId="1957311288" sldId="263"/>
            <ac:picMk id="15" creationId="{34D8D620-6515-7704-ECF8-6314A1337B59}"/>
          </ac:picMkLst>
        </pc:picChg>
      </pc:sldChg>
      <pc:sldChg chg="add">
        <pc:chgData name="Zirui Li" userId="d78444fe63c9a53d" providerId="LiveId" clId="{8C17BD0C-AE24-7145-AE87-6DFEBB1220ED}" dt="2024-08-12T04:24:11.756" v="269"/>
        <pc:sldMkLst>
          <pc:docMk/>
          <pc:sldMk cId="2553348342" sldId="264"/>
        </pc:sldMkLst>
      </pc:sldChg>
      <pc:sldChg chg="addSp delSp modSp add mod">
        <pc:chgData name="Zirui Li" userId="d78444fe63c9a53d" providerId="LiveId" clId="{8C17BD0C-AE24-7145-AE87-6DFEBB1220ED}" dt="2024-08-12T05:55:34.688" v="1252" actId="1076"/>
        <pc:sldMkLst>
          <pc:docMk/>
          <pc:sldMk cId="1344921429" sldId="265"/>
        </pc:sldMkLst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2" creationId="{9FD215E0-E2CB-15FC-BA0E-DB94D9E2B18F}"/>
          </ac:spMkLst>
        </pc:spChg>
        <pc:spChg chg="add mod">
          <ac:chgData name="Zirui Li" userId="d78444fe63c9a53d" providerId="LiveId" clId="{8C17BD0C-AE24-7145-AE87-6DFEBB1220ED}" dt="2024-08-12T05:53:38.407" v="1215" actId="1076"/>
          <ac:spMkLst>
            <pc:docMk/>
            <pc:sldMk cId="1344921429" sldId="265"/>
            <ac:spMk id="7" creationId="{EF017509-2FE4-E9FA-93A1-DC8F02F233A7}"/>
          </ac:spMkLst>
        </pc:spChg>
        <pc:spChg chg="mod">
          <ac:chgData name="Zirui Li" userId="d78444fe63c9a53d" providerId="LiveId" clId="{8C17BD0C-AE24-7145-AE87-6DFEBB1220ED}" dt="2024-08-12T05:55:34.688" v="1252" actId="1076"/>
          <ac:spMkLst>
            <pc:docMk/>
            <pc:sldMk cId="1344921429" sldId="265"/>
            <ac:spMk id="13" creationId="{FD2D31A9-346A-FC46-7D2A-C2BC92314D7D}"/>
          </ac:spMkLst>
        </pc:spChg>
        <pc:spChg chg="add mod">
          <ac:chgData name="Zirui Li" userId="d78444fe63c9a53d" providerId="LiveId" clId="{8C17BD0C-AE24-7145-AE87-6DFEBB1220ED}" dt="2024-08-12T05:53:38.407" v="1215" actId="1076"/>
          <ac:spMkLst>
            <pc:docMk/>
            <pc:sldMk cId="1344921429" sldId="265"/>
            <ac:spMk id="14" creationId="{CCE507F0-7492-1279-1D36-3F986FAF2248}"/>
          </ac:spMkLst>
        </pc:spChg>
        <pc:spChg chg="add mod">
          <ac:chgData name="Zirui Li" userId="d78444fe63c9a53d" providerId="LiveId" clId="{8C17BD0C-AE24-7145-AE87-6DFEBB1220ED}" dt="2024-08-12T05:53:38.407" v="1215" actId="1076"/>
          <ac:spMkLst>
            <pc:docMk/>
            <pc:sldMk cId="1344921429" sldId="265"/>
            <ac:spMk id="25" creationId="{E3D088E2-AA93-66EE-AF79-84E0DFAFFEF4}"/>
          </ac:spMkLst>
        </pc:spChg>
        <pc:spChg chg="add mod">
          <ac:chgData name="Zirui Li" userId="d78444fe63c9a53d" providerId="LiveId" clId="{8C17BD0C-AE24-7145-AE87-6DFEBB1220ED}" dt="2024-08-12T05:53:38.407" v="1215" actId="1076"/>
          <ac:spMkLst>
            <pc:docMk/>
            <pc:sldMk cId="1344921429" sldId="265"/>
            <ac:spMk id="26" creationId="{63F6B65B-4B80-1C5B-63B9-FA490D55E16A}"/>
          </ac:spMkLst>
        </pc:spChg>
        <pc:spChg chg="add mod">
          <ac:chgData name="Zirui Li" userId="d78444fe63c9a53d" providerId="LiveId" clId="{8C17BD0C-AE24-7145-AE87-6DFEBB1220ED}" dt="2024-08-12T05:53:38.407" v="1215" actId="1076"/>
          <ac:spMkLst>
            <pc:docMk/>
            <pc:sldMk cId="1344921429" sldId="265"/>
            <ac:spMk id="31" creationId="{943B44E9-A263-31A1-02FC-EB81142C09B3}"/>
          </ac:spMkLst>
        </pc:spChg>
        <pc:spChg chg="add mod">
          <ac:chgData name="Zirui Li" userId="d78444fe63c9a53d" providerId="LiveId" clId="{8C17BD0C-AE24-7145-AE87-6DFEBB1220ED}" dt="2024-08-12T05:53:38.407" v="1215" actId="1076"/>
          <ac:spMkLst>
            <pc:docMk/>
            <pc:sldMk cId="1344921429" sldId="265"/>
            <ac:spMk id="32" creationId="{9B73F049-151B-04D6-7C4A-3C7664728C4F}"/>
          </ac:spMkLst>
        </pc:spChg>
        <pc:spChg chg="add del mod">
          <ac:chgData name="Zirui Li" userId="d78444fe63c9a53d" providerId="LiveId" clId="{8C17BD0C-AE24-7145-AE87-6DFEBB1220ED}" dt="2024-08-12T05:46:52.714" v="825" actId="478"/>
          <ac:spMkLst>
            <pc:docMk/>
            <pc:sldMk cId="1344921429" sldId="265"/>
            <ac:spMk id="33" creationId="{810633D4-132C-F27A-90A8-C777E86932C7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40" creationId="{5013F209-3D2E-3200-CC25-D0D6A0BC86D6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41" creationId="{9B871998-F51D-A994-97DD-D43F4FD5181E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42" creationId="{FA0F0234-BA5B-3109-6980-81901E8E2344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49" creationId="{88D74B3D-0159-58B1-71E7-D2AB7B894F4E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50" creationId="{F0406016-DF46-1180-F374-6D513925B865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57" creationId="{9FDE33B4-5D66-201B-B980-441EC1FED681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58" creationId="{DE9D77D8-68A1-64E1-D375-EB8D1757FBD8}"/>
          </ac:spMkLst>
        </pc:spChg>
        <pc:spChg chg="add mod">
          <ac:chgData name="Zirui Li" userId="d78444fe63c9a53d" providerId="LiveId" clId="{8C17BD0C-AE24-7145-AE87-6DFEBB1220ED}" dt="2024-08-12T05:53:53.290" v="1221" actId="1076"/>
          <ac:spMkLst>
            <pc:docMk/>
            <pc:sldMk cId="1344921429" sldId="265"/>
            <ac:spMk id="61" creationId="{3034AB84-A945-D86D-295F-8B639A05C5A7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65" creationId="{5D3BC8D1-0859-9542-B807-3524B7717544}"/>
          </ac:spMkLst>
        </pc:spChg>
        <pc:spChg chg="del">
          <ac:chgData name="Zirui Li" userId="d78444fe63c9a53d" providerId="LiveId" clId="{8C17BD0C-AE24-7145-AE87-6DFEBB1220ED}" dt="2024-08-12T05:31:33.739" v="730" actId="478"/>
          <ac:spMkLst>
            <pc:docMk/>
            <pc:sldMk cId="1344921429" sldId="265"/>
            <ac:spMk id="67" creationId="{ED98A795-1438-F63E-8038-069632D6137D}"/>
          </ac:spMkLst>
        </pc:spChg>
        <pc:spChg chg="add del mod">
          <ac:chgData name="Zirui Li" userId="d78444fe63c9a53d" providerId="LiveId" clId="{8C17BD0C-AE24-7145-AE87-6DFEBB1220ED}" dt="2024-08-12T05:52:14.059" v="1153" actId="478"/>
          <ac:spMkLst>
            <pc:docMk/>
            <pc:sldMk cId="1344921429" sldId="265"/>
            <ac:spMk id="81" creationId="{AEF9AFD4-A816-1C7A-7315-FD2E8F4EF628}"/>
          </ac:spMkLst>
        </pc:spChg>
        <pc:spChg chg="add mod">
          <ac:chgData name="Zirui Li" userId="d78444fe63c9a53d" providerId="LiveId" clId="{8C17BD0C-AE24-7145-AE87-6DFEBB1220ED}" dt="2024-08-12T05:53:53.290" v="1221" actId="1076"/>
          <ac:spMkLst>
            <pc:docMk/>
            <pc:sldMk cId="1344921429" sldId="265"/>
            <ac:spMk id="82" creationId="{DD867CF1-8107-0FF7-34F2-76E04BB244B5}"/>
          </ac:spMkLst>
        </pc:spChg>
        <pc:spChg chg="add mod">
          <ac:chgData name="Zirui Li" userId="d78444fe63c9a53d" providerId="LiveId" clId="{8C17BD0C-AE24-7145-AE87-6DFEBB1220ED}" dt="2024-08-12T05:53:53.290" v="1221" actId="1076"/>
          <ac:spMkLst>
            <pc:docMk/>
            <pc:sldMk cId="1344921429" sldId="265"/>
            <ac:spMk id="83" creationId="{4688E18E-7E7E-F254-065B-DBBD4A760281}"/>
          </ac:spMkLst>
        </pc:spChg>
        <pc:grpChg chg="del">
          <ac:chgData name="Zirui Li" userId="d78444fe63c9a53d" providerId="LiveId" clId="{8C17BD0C-AE24-7145-AE87-6DFEBB1220ED}" dt="2024-08-12T05:31:33.739" v="730" actId="478"/>
          <ac:grpSpMkLst>
            <pc:docMk/>
            <pc:sldMk cId="1344921429" sldId="265"/>
            <ac:grpSpMk id="8" creationId="{B9E3E224-8EBB-B74B-DEE4-A6321B154C0B}"/>
          </ac:grpSpMkLst>
        </pc:grpChg>
        <pc:grpChg chg="del">
          <ac:chgData name="Zirui Li" userId="d78444fe63c9a53d" providerId="LiveId" clId="{8C17BD0C-AE24-7145-AE87-6DFEBB1220ED}" dt="2024-08-12T05:31:33.739" v="730" actId="478"/>
          <ac:grpSpMkLst>
            <pc:docMk/>
            <pc:sldMk cId="1344921429" sldId="265"/>
            <ac:grpSpMk id="15" creationId="{1D1164A1-07FC-CCE2-61E7-12661BE83271}"/>
          </ac:grpSpMkLst>
        </pc:grpChg>
        <pc:grpChg chg="del">
          <ac:chgData name="Zirui Li" userId="d78444fe63c9a53d" providerId="LiveId" clId="{8C17BD0C-AE24-7145-AE87-6DFEBB1220ED}" dt="2024-08-12T05:31:33.739" v="730" actId="478"/>
          <ac:grpSpMkLst>
            <pc:docMk/>
            <pc:sldMk cId="1344921429" sldId="265"/>
            <ac:grpSpMk id="20" creationId="{4FFE3255-D530-3A03-17EF-EB203DEBFC9B}"/>
          </ac:grpSpMkLst>
        </pc:grpChg>
        <pc:grpChg chg="del">
          <ac:chgData name="Zirui Li" userId="d78444fe63c9a53d" providerId="LiveId" clId="{8C17BD0C-AE24-7145-AE87-6DFEBB1220ED}" dt="2024-08-12T05:31:33.739" v="730" actId="478"/>
          <ac:grpSpMkLst>
            <pc:docMk/>
            <pc:sldMk cId="1344921429" sldId="265"/>
            <ac:grpSpMk id="35" creationId="{90F1245A-806B-6A47-B149-FABD9EBE0A1F}"/>
          </ac:grpSpMkLst>
        </pc:grpChg>
        <pc:picChg chg="add del mod">
          <ac:chgData name="Zirui Li" userId="d78444fe63c9a53d" providerId="LiveId" clId="{8C17BD0C-AE24-7145-AE87-6DFEBB1220ED}" dt="2024-08-12T05:42:55.315" v="756" actId="478"/>
          <ac:picMkLst>
            <pc:docMk/>
            <pc:sldMk cId="1344921429" sldId="265"/>
            <ac:picMk id="3" creationId="{24BC1F2C-16F7-0150-5F29-774B314FB02D}"/>
          </ac:picMkLst>
        </pc:picChg>
        <pc:picChg chg="add mod">
          <ac:chgData name="Zirui Li" userId="d78444fe63c9a53d" providerId="LiveId" clId="{8C17BD0C-AE24-7145-AE87-6DFEBB1220ED}" dt="2024-08-12T05:55:25.733" v="1251" actId="1076"/>
          <ac:picMkLst>
            <pc:docMk/>
            <pc:sldMk cId="1344921429" sldId="265"/>
            <ac:picMk id="4" creationId="{3BAB6FE4-7530-5D23-A81B-F9BF7D12E482}"/>
          </ac:picMkLst>
        </pc:picChg>
        <pc:picChg chg="add del mod">
          <ac:chgData name="Zirui Li" userId="d78444fe63c9a53d" providerId="LiveId" clId="{8C17BD0C-AE24-7145-AE87-6DFEBB1220ED}" dt="2024-08-12T05:53:23.301" v="1211" actId="478"/>
          <ac:picMkLst>
            <pc:docMk/>
            <pc:sldMk cId="1344921429" sldId="265"/>
            <ac:picMk id="5" creationId="{F7257A07-99D2-CC00-E138-33F705C69DB1}"/>
          </ac:picMkLst>
        </pc:picChg>
        <pc:picChg chg="add del mod">
          <ac:chgData name="Zirui Li" userId="d78444fe63c9a53d" providerId="LiveId" clId="{8C17BD0C-AE24-7145-AE87-6DFEBB1220ED}" dt="2024-08-12T05:50:04.847" v="1110" actId="478"/>
          <ac:picMkLst>
            <pc:docMk/>
            <pc:sldMk cId="1344921429" sldId="265"/>
            <ac:picMk id="6" creationId="{A7827721-0EA8-5A96-1C30-FC74443F4DF3}"/>
          </ac:picMkLst>
        </pc:picChg>
        <pc:picChg chg="del">
          <ac:chgData name="Zirui Li" userId="d78444fe63c9a53d" providerId="LiveId" clId="{8C17BD0C-AE24-7145-AE87-6DFEBB1220ED}" dt="2024-08-12T05:31:33.739" v="730" actId="478"/>
          <ac:picMkLst>
            <pc:docMk/>
            <pc:sldMk cId="1344921429" sldId="265"/>
            <ac:picMk id="51" creationId="{E2778912-6834-FACA-849A-414DCB229C46}"/>
          </ac:picMkLst>
        </pc:picChg>
        <pc:picChg chg="del">
          <ac:chgData name="Zirui Li" userId="d78444fe63c9a53d" providerId="LiveId" clId="{8C17BD0C-AE24-7145-AE87-6DFEBB1220ED}" dt="2024-08-12T05:31:33.739" v="730" actId="478"/>
          <ac:picMkLst>
            <pc:docMk/>
            <pc:sldMk cId="1344921429" sldId="265"/>
            <ac:picMk id="52" creationId="{EF53ECEA-3968-0E4E-E4D8-56B500A2DA18}"/>
          </ac:picMkLst>
        </pc:picChg>
        <pc:picChg chg="del">
          <ac:chgData name="Zirui Li" userId="d78444fe63c9a53d" providerId="LiveId" clId="{8C17BD0C-AE24-7145-AE87-6DFEBB1220ED}" dt="2024-08-12T05:31:33.739" v="730" actId="478"/>
          <ac:picMkLst>
            <pc:docMk/>
            <pc:sldMk cId="1344921429" sldId="265"/>
            <ac:picMk id="53" creationId="{23A6131D-1F4B-A6C3-BC70-0DAEDDA1BF82}"/>
          </ac:picMkLst>
        </pc:picChg>
        <pc:picChg chg="del">
          <ac:chgData name="Zirui Li" userId="d78444fe63c9a53d" providerId="LiveId" clId="{8C17BD0C-AE24-7145-AE87-6DFEBB1220ED}" dt="2024-08-12T05:31:33.739" v="730" actId="478"/>
          <ac:picMkLst>
            <pc:docMk/>
            <pc:sldMk cId="1344921429" sldId="265"/>
            <ac:picMk id="54" creationId="{4E1A57B8-4E21-2905-2A8E-999DF5E72FFF}"/>
          </ac:picMkLst>
        </pc:picChg>
        <pc:cxnChg chg="add del mod">
          <ac:chgData name="Zirui Li" userId="d78444fe63c9a53d" providerId="LiveId" clId="{8C17BD0C-AE24-7145-AE87-6DFEBB1220ED}" dt="2024-08-12T05:46:27.105" v="821" actId="478"/>
          <ac:cxnSpMkLst>
            <pc:docMk/>
            <pc:sldMk cId="1344921429" sldId="265"/>
            <ac:cxnSpMk id="28" creationId="{44B3A0A7-C088-8B02-48EC-C3BB6888826C}"/>
          </ac:cxnSpMkLst>
        </pc:cxnChg>
        <pc:cxnChg chg="add mod">
          <ac:chgData name="Zirui Li" userId="d78444fe63c9a53d" providerId="LiveId" clId="{8C17BD0C-AE24-7145-AE87-6DFEBB1220ED}" dt="2024-08-12T05:53:38.407" v="1215" actId="1076"/>
          <ac:cxnSpMkLst>
            <pc:docMk/>
            <pc:sldMk cId="1344921429" sldId="265"/>
            <ac:cxnSpMk id="43" creationId="{0857323A-3DEB-5073-A970-1269C2C30AD4}"/>
          </ac:cxnSpMkLst>
        </pc:cxnChg>
        <pc:cxnChg chg="del mod">
          <ac:chgData name="Zirui Li" userId="d78444fe63c9a53d" providerId="LiveId" clId="{8C17BD0C-AE24-7145-AE87-6DFEBB1220ED}" dt="2024-08-12T05:31:33.739" v="730" actId="478"/>
          <ac:cxnSpMkLst>
            <pc:docMk/>
            <pc:sldMk cId="1344921429" sldId="265"/>
            <ac:cxnSpMk id="44" creationId="{1919F543-B304-45E2-C44C-E074009328DB}"/>
          </ac:cxnSpMkLst>
        </pc:cxnChg>
        <pc:cxnChg chg="del mod">
          <ac:chgData name="Zirui Li" userId="d78444fe63c9a53d" providerId="LiveId" clId="{8C17BD0C-AE24-7145-AE87-6DFEBB1220ED}" dt="2024-08-12T05:31:33.739" v="730" actId="478"/>
          <ac:cxnSpMkLst>
            <pc:docMk/>
            <pc:sldMk cId="1344921429" sldId="265"/>
            <ac:cxnSpMk id="47" creationId="{67462431-673D-2C6D-925B-5D8E20836D89}"/>
          </ac:cxnSpMkLst>
        </pc:cxnChg>
        <pc:cxnChg chg="add mod">
          <ac:chgData name="Zirui Li" userId="d78444fe63c9a53d" providerId="LiveId" clId="{8C17BD0C-AE24-7145-AE87-6DFEBB1220ED}" dt="2024-08-12T05:53:38.407" v="1215" actId="1076"/>
          <ac:cxnSpMkLst>
            <pc:docMk/>
            <pc:sldMk cId="1344921429" sldId="265"/>
            <ac:cxnSpMk id="56" creationId="{8DC8C675-3E93-9D37-B4E8-D5997945B7ED}"/>
          </ac:cxnSpMkLst>
        </pc:cxnChg>
        <pc:cxnChg chg="add mod">
          <ac:chgData name="Zirui Li" userId="d78444fe63c9a53d" providerId="LiveId" clId="{8C17BD0C-AE24-7145-AE87-6DFEBB1220ED}" dt="2024-08-12T05:53:38.407" v="1215" actId="1076"/>
          <ac:cxnSpMkLst>
            <pc:docMk/>
            <pc:sldMk cId="1344921429" sldId="265"/>
            <ac:cxnSpMk id="59" creationId="{9E599E92-114D-D3F2-A1E7-5DA12540FAC9}"/>
          </ac:cxnSpMkLst>
        </pc:cxnChg>
        <pc:cxnChg chg="add mod">
          <ac:chgData name="Zirui Li" userId="d78444fe63c9a53d" providerId="LiveId" clId="{8C17BD0C-AE24-7145-AE87-6DFEBB1220ED}" dt="2024-08-12T05:53:38.407" v="1215" actId="1076"/>
          <ac:cxnSpMkLst>
            <pc:docMk/>
            <pc:sldMk cId="1344921429" sldId="265"/>
            <ac:cxnSpMk id="60" creationId="{431B545B-4FBE-5CF7-D2D5-D71D55CE7CE0}"/>
          </ac:cxnSpMkLst>
        </pc:cxnChg>
        <pc:cxnChg chg="add del mod">
          <ac:chgData name="Zirui Li" userId="d78444fe63c9a53d" providerId="LiveId" clId="{8C17BD0C-AE24-7145-AE87-6DFEBB1220ED}" dt="2024-08-12T05:50:52.884" v="1118" actId="21"/>
          <ac:cxnSpMkLst>
            <pc:docMk/>
            <pc:sldMk cId="1344921429" sldId="265"/>
            <ac:cxnSpMk id="63" creationId="{815F48A6-D54E-D3A1-919A-2138F6AEEBFA}"/>
          </ac:cxnSpMkLst>
        </pc:cxnChg>
        <pc:cxnChg chg="add del mod">
          <ac:chgData name="Zirui Li" userId="d78444fe63c9a53d" providerId="LiveId" clId="{8C17BD0C-AE24-7145-AE87-6DFEBB1220ED}" dt="2024-08-12T05:50:51.415" v="1117" actId="21"/>
          <ac:cxnSpMkLst>
            <pc:docMk/>
            <pc:sldMk cId="1344921429" sldId="265"/>
            <ac:cxnSpMk id="66" creationId="{EE47BF3B-EF70-A4CB-5E7A-CB85751C2490}"/>
          </ac:cxnSpMkLst>
        </pc:cxnChg>
        <pc:cxnChg chg="add mod">
          <ac:chgData name="Zirui Li" userId="d78444fe63c9a53d" providerId="LiveId" clId="{8C17BD0C-AE24-7145-AE87-6DFEBB1220ED}" dt="2024-08-12T05:53:53.290" v="1221" actId="1076"/>
          <ac:cxnSpMkLst>
            <pc:docMk/>
            <pc:sldMk cId="1344921429" sldId="265"/>
            <ac:cxnSpMk id="68" creationId="{5B85E3B7-CFDF-233B-A3CD-DC2BEDD251D8}"/>
          </ac:cxnSpMkLst>
        </pc:cxnChg>
        <pc:cxnChg chg="add mod">
          <ac:chgData name="Zirui Li" userId="d78444fe63c9a53d" providerId="LiveId" clId="{8C17BD0C-AE24-7145-AE87-6DFEBB1220ED}" dt="2024-08-12T05:53:53.290" v="1221" actId="1076"/>
          <ac:cxnSpMkLst>
            <pc:docMk/>
            <pc:sldMk cId="1344921429" sldId="265"/>
            <ac:cxnSpMk id="69" creationId="{B45DAAE5-05BB-1713-78D1-119F39A0A467}"/>
          </ac:cxnSpMkLst>
        </pc:cxnChg>
        <pc:cxnChg chg="add mod">
          <ac:chgData name="Zirui Li" userId="d78444fe63c9a53d" providerId="LiveId" clId="{8C17BD0C-AE24-7145-AE87-6DFEBB1220ED}" dt="2024-08-12T05:53:53.290" v="1221" actId="1076"/>
          <ac:cxnSpMkLst>
            <pc:docMk/>
            <pc:sldMk cId="1344921429" sldId="265"/>
            <ac:cxnSpMk id="74" creationId="{431DCDB8-8699-B280-661D-6FDDE214BF44}"/>
          </ac:cxnSpMkLst>
        </pc:cxnChg>
        <pc:cxnChg chg="add mod">
          <ac:chgData name="Zirui Li" userId="d78444fe63c9a53d" providerId="LiveId" clId="{8C17BD0C-AE24-7145-AE87-6DFEBB1220ED}" dt="2024-08-12T05:53:53.290" v="1221" actId="1076"/>
          <ac:cxnSpMkLst>
            <pc:docMk/>
            <pc:sldMk cId="1344921429" sldId="265"/>
            <ac:cxnSpMk id="77" creationId="{19ADABC6-2A1D-ABAD-5DE6-68031A92D925}"/>
          </ac:cxnSpMkLst>
        </pc:cxnChg>
      </pc:sldChg>
      <pc:sldChg chg="addSp delSp modSp add mod">
        <pc:chgData name="Zirui Li" userId="d78444fe63c9a53d" providerId="LiveId" clId="{8C17BD0C-AE24-7145-AE87-6DFEBB1220ED}" dt="2024-08-12T05:55:03.491" v="1250" actId="1076"/>
        <pc:sldMkLst>
          <pc:docMk/>
          <pc:sldMk cId="1337404101" sldId="266"/>
        </pc:sldMkLst>
        <pc:spChg chg="add mod">
          <ac:chgData name="Zirui Li" userId="d78444fe63c9a53d" providerId="LiveId" clId="{8C17BD0C-AE24-7145-AE87-6DFEBB1220ED}" dt="2024-08-12T05:55:03.491" v="1250" actId="1076"/>
          <ac:spMkLst>
            <pc:docMk/>
            <pc:sldMk cId="1337404101" sldId="266"/>
            <ac:spMk id="4" creationId="{A7BED51E-E7CB-D713-BA43-23F282B03599}"/>
          </ac:spMkLst>
        </pc:spChg>
        <pc:spChg chg="add mod">
          <ac:chgData name="Zirui Li" userId="d78444fe63c9a53d" providerId="LiveId" clId="{8C17BD0C-AE24-7145-AE87-6DFEBB1220ED}" dt="2024-08-12T05:55:03.491" v="1250" actId="1076"/>
          <ac:spMkLst>
            <pc:docMk/>
            <pc:sldMk cId="1337404101" sldId="266"/>
            <ac:spMk id="5" creationId="{0486A89F-A537-777A-4F6A-C20386B18F36}"/>
          </ac:spMkLst>
        </pc:spChg>
        <pc:spChg chg="add mod">
          <ac:chgData name="Zirui Li" userId="d78444fe63c9a53d" providerId="LiveId" clId="{8C17BD0C-AE24-7145-AE87-6DFEBB1220ED}" dt="2024-08-12T05:55:03.491" v="1250" actId="1076"/>
          <ac:spMkLst>
            <pc:docMk/>
            <pc:sldMk cId="1337404101" sldId="266"/>
            <ac:spMk id="6" creationId="{5334152D-469E-C9E6-018F-32D2E960D2C6}"/>
          </ac:spMkLst>
        </pc:spChg>
        <pc:spChg chg="del">
          <ac:chgData name="Zirui Li" userId="d78444fe63c9a53d" providerId="LiveId" clId="{8C17BD0C-AE24-7145-AE87-6DFEBB1220ED}" dt="2024-08-12T05:54:17.464" v="1227" actId="478"/>
          <ac:spMkLst>
            <pc:docMk/>
            <pc:sldMk cId="1337404101" sldId="266"/>
            <ac:spMk id="7" creationId="{7A6E87F2-FEA5-22DE-5E5E-FD7D2E7A92C8}"/>
          </ac:spMkLst>
        </pc:spChg>
        <pc:spChg chg="del">
          <ac:chgData name="Zirui Li" userId="d78444fe63c9a53d" providerId="LiveId" clId="{8C17BD0C-AE24-7145-AE87-6DFEBB1220ED}" dt="2024-08-12T05:54:17.464" v="1227" actId="478"/>
          <ac:spMkLst>
            <pc:docMk/>
            <pc:sldMk cId="1337404101" sldId="266"/>
            <ac:spMk id="8" creationId="{B3A1130B-1DDD-9551-8127-68E3C86C81DE}"/>
          </ac:spMkLst>
        </pc:spChg>
        <pc:spChg chg="del">
          <ac:chgData name="Zirui Li" userId="d78444fe63c9a53d" providerId="LiveId" clId="{8C17BD0C-AE24-7145-AE87-6DFEBB1220ED}" dt="2024-08-12T05:54:17.464" v="1227" actId="478"/>
          <ac:spMkLst>
            <pc:docMk/>
            <pc:sldMk cId="1337404101" sldId="266"/>
            <ac:spMk id="34" creationId="{678B8B4F-FFC8-72FB-2585-2A3BABCD9256}"/>
          </ac:spMkLst>
        </pc:spChg>
        <pc:spChg chg="del">
          <ac:chgData name="Zirui Li" userId="d78444fe63c9a53d" providerId="LiveId" clId="{8C17BD0C-AE24-7145-AE87-6DFEBB1220ED}" dt="2024-08-12T05:54:17.464" v="1227" actId="478"/>
          <ac:spMkLst>
            <pc:docMk/>
            <pc:sldMk cId="1337404101" sldId="266"/>
            <ac:spMk id="35" creationId="{9D278997-04A9-8021-4ADC-B0C62DE897D0}"/>
          </ac:spMkLst>
        </pc:spChg>
        <pc:spChg chg="del">
          <ac:chgData name="Zirui Li" userId="d78444fe63c9a53d" providerId="LiveId" clId="{8C17BD0C-AE24-7145-AE87-6DFEBB1220ED}" dt="2024-08-12T05:54:17.464" v="1227" actId="478"/>
          <ac:spMkLst>
            <pc:docMk/>
            <pc:sldMk cId="1337404101" sldId="266"/>
            <ac:spMk id="36" creationId="{88B19D26-E1C1-D7CB-C86B-F66FC454303C}"/>
          </ac:spMkLst>
        </pc:spChg>
        <pc:spChg chg="del">
          <ac:chgData name="Zirui Li" userId="d78444fe63c9a53d" providerId="LiveId" clId="{8C17BD0C-AE24-7145-AE87-6DFEBB1220ED}" dt="2024-08-12T05:54:17.464" v="1227" actId="478"/>
          <ac:spMkLst>
            <pc:docMk/>
            <pc:sldMk cId="1337404101" sldId="266"/>
            <ac:spMk id="37" creationId="{3D8B7E6B-0592-02AE-1E5C-14E1BA0C31D5}"/>
          </ac:spMkLst>
        </pc:spChg>
        <pc:spChg chg="del">
          <ac:chgData name="Zirui Li" userId="d78444fe63c9a53d" providerId="LiveId" clId="{8C17BD0C-AE24-7145-AE87-6DFEBB1220ED}" dt="2024-08-12T05:54:17.464" v="1227" actId="478"/>
          <ac:spMkLst>
            <pc:docMk/>
            <pc:sldMk cId="1337404101" sldId="266"/>
            <ac:spMk id="38" creationId="{A65B31F0-735B-965A-AF67-10EC1F730150}"/>
          </ac:spMkLst>
        </pc:spChg>
        <pc:grpChg chg="del">
          <ac:chgData name="Zirui Li" userId="d78444fe63c9a53d" providerId="LiveId" clId="{8C17BD0C-AE24-7145-AE87-6DFEBB1220ED}" dt="2024-08-12T05:54:17.464" v="1227" actId="478"/>
          <ac:grpSpMkLst>
            <pc:docMk/>
            <pc:sldMk cId="1337404101" sldId="266"/>
            <ac:grpSpMk id="2" creationId="{DC19CDB5-43BE-561C-0B01-25C54D6436D9}"/>
          </ac:grpSpMkLst>
        </pc:grpChg>
        <pc:grpChg chg="del">
          <ac:chgData name="Zirui Li" userId="d78444fe63c9a53d" providerId="LiveId" clId="{8C17BD0C-AE24-7145-AE87-6DFEBB1220ED}" dt="2024-08-12T05:54:17.464" v="1227" actId="478"/>
          <ac:grpSpMkLst>
            <pc:docMk/>
            <pc:sldMk cId="1337404101" sldId="266"/>
            <ac:grpSpMk id="24" creationId="{455DF7E3-29FE-F077-E3F1-B80F03D80F95}"/>
          </ac:grpSpMkLst>
        </pc:grpChg>
        <pc:grpChg chg="del">
          <ac:chgData name="Zirui Li" userId="d78444fe63c9a53d" providerId="LiveId" clId="{8C17BD0C-AE24-7145-AE87-6DFEBB1220ED}" dt="2024-08-12T05:54:17.464" v="1227" actId="478"/>
          <ac:grpSpMkLst>
            <pc:docMk/>
            <pc:sldMk cId="1337404101" sldId="266"/>
            <ac:grpSpMk id="29" creationId="{F4139A34-454C-4C83-F7FA-AABA59F2D55E}"/>
          </ac:grpSpMkLst>
        </pc:grpChg>
        <pc:picChg chg="del">
          <ac:chgData name="Zirui Li" userId="d78444fe63c9a53d" providerId="LiveId" clId="{8C17BD0C-AE24-7145-AE87-6DFEBB1220ED}" dt="2024-08-12T05:54:17.464" v="1227" actId="478"/>
          <ac:picMkLst>
            <pc:docMk/>
            <pc:sldMk cId="1337404101" sldId="266"/>
            <ac:picMk id="39" creationId="{4004D450-92B0-44E9-FAD6-DDD2390A4960}"/>
          </ac:picMkLst>
        </pc:picChg>
        <pc:picChg chg="del">
          <ac:chgData name="Zirui Li" userId="d78444fe63c9a53d" providerId="LiveId" clId="{8C17BD0C-AE24-7145-AE87-6DFEBB1220ED}" dt="2024-08-12T05:54:17.464" v="1227" actId="478"/>
          <ac:picMkLst>
            <pc:docMk/>
            <pc:sldMk cId="1337404101" sldId="266"/>
            <ac:picMk id="40" creationId="{082AD617-72E5-11A9-B8F9-B9AEEAF6B32C}"/>
          </ac:picMkLst>
        </pc:picChg>
        <pc:picChg chg="del">
          <ac:chgData name="Zirui Li" userId="d78444fe63c9a53d" providerId="LiveId" clId="{8C17BD0C-AE24-7145-AE87-6DFEBB1220ED}" dt="2024-08-12T05:54:17.464" v="1227" actId="478"/>
          <ac:picMkLst>
            <pc:docMk/>
            <pc:sldMk cId="1337404101" sldId="266"/>
            <ac:picMk id="41" creationId="{41BE3A72-0529-7015-6957-F597B42C8954}"/>
          </ac:picMkLst>
        </pc:picChg>
      </pc:sldChg>
      <pc:sldChg chg="add del">
        <pc:chgData name="Zirui Li" userId="d78444fe63c9a53d" providerId="LiveId" clId="{8C17BD0C-AE24-7145-AE87-6DFEBB1220ED}" dt="2024-08-12T05:54:28.441" v="1230"/>
        <pc:sldMkLst>
          <pc:docMk/>
          <pc:sldMk cId="564394237" sldId="267"/>
        </pc:sldMkLst>
      </pc:sldChg>
    </pc:docChg>
  </pc:docChgLst>
  <pc:docChgLst>
    <pc:chgData name="Zirui Li" userId="d78444fe63c9a53d" providerId="LiveId" clId="{DEC18CFF-4801-9044-A4DB-6FD94248B365}"/>
    <pc:docChg chg="undo custSel modSld">
      <pc:chgData name="Zirui Li" userId="d78444fe63c9a53d" providerId="LiveId" clId="{DEC18CFF-4801-9044-A4DB-6FD94248B365}" dt="2024-11-12T13:26:18.078" v="108" actId="1037"/>
      <pc:docMkLst>
        <pc:docMk/>
      </pc:docMkLst>
      <pc:sldChg chg="addSp delSp modSp mod">
        <pc:chgData name="Zirui Li" userId="d78444fe63c9a53d" providerId="LiveId" clId="{DEC18CFF-4801-9044-A4DB-6FD94248B365}" dt="2024-11-12T13:26:18.078" v="108" actId="1037"/>
        <pc:sldMkLst>
          <pc:docMk/>
          <pc:sldMk cId="1337404101" sldId="266"/>
        </pc:sldMkLst>
        <pc:spChg chg="add mod">
          <ac:chgData name="Zirui Li" userId="d78444fe63c9a53d" providerId="LiveId" clId="{DEC18CFF-4801-9044-A4DB-6FD94248B365}" dt="2024-11-12T13:22:50.739" v="73"/>
          <ac:spMkLst>
            <pc:docMk/>
            <pc:sldMk cId="1337404101" sldId="266"/>
            <ac:spMk id="6" creationId="{07D8F734-0AC9-08F6-2FDF-CD874F2FC0BB}"/>
          </ac:spMkLst>
        </pc:spChg>
        <pc:spChg chg="add mod">
          <ac:chgData name="Zirui Li" userId="d78444fe63c9a53d" providerId="LiveId" clId="{DEC18CFF-4801-9044-A4DB-6FD94248B365}" dt="2024-11-12T13:23:00.669" v="76" actId="20577"/>
          <ac:spMkLst>
            <pc:docMk/>
            <pc:sldMk cId="1337404101" sldId="266"/>
            <ac:spMk id="7" creationId="{6489A27F-8E29-C581-FDE6-F959F18B3DD3}"/>
          </ac:spMkLst>
        </pc:spChg>
        <pc:spChg chg="add mod">
          <ac:chgData name="Zirui Li" userId="d78444fe63c9a53d" providerId="LiveId" clId="{DEC18CFF-4801-9044-A4DB-6FD94248B365}" dt="2024-11-12T13:25:57.465" v="93" actId="1076"/>
          <ac:spMkLst>
            <pc:docMk/>
            <pc:sldMk cId="1337404101" sldId="266"/>
            <ac:spMk id="8" creationId="{9BC5BA9D-32FC-142E-4D8B-8A54B9CF58C4}"/>
          </ac:spMkLst>
        </pc:spChg>
        <pc:picChg chg="add del mod modCrop">
          <ac:chgData name="Zirui Li" userId="d78444fe63c9a53d" providerId="LiveId" clId="{DEC18CFF-4801-9044-A4DB-6FD94248B365}" dt="2024-11-12T13:25:33.737" v="88" actId="478"/>
          <ac:picMkLst>
            <pc:docMk/>
            <pc:sldMk cId="1337404101" sldId="266"/>
            <ac:picMk id="3" creationId="{2BDDA6D8-ACB0-4DDE-E6BF-D833FF3A8965}"/>
          </ac:picMkLst>
        </pc:picChg>
        <pc:picChg chg="add mod modCrop">
          <ac:chgData name="Zirui Li" userId="d78444fe63c9a53d" providerId="LiveId" clId="{DEC18CFF-4801-9044-A4DB-6FD94248B365}" dt="2024-11-12T13:26:18.078" v="108" actId="1037"/>
          <ac:picMkLst>
            <pc:docMk/>
            <pc:sldMk cId="1337404101" sldId="266"/>
            <ac:picMk id="5" creationId="{9124C8A2-1926-CE07-0D54-65296B6570FA}"/>
          </ac:picMkLst>
        </pc:picChg>
        <pc:picChg chg="add mod modCrop">
          <ac:chgData name="Zirui Li" userId="d78444fe63c9a53d" providerId="LiveId" clId="{DEC18CFF-4801-9044-A4DB-6FD94248B365}" dt="2024-11-12T13:26:18.078" v="108" actId="1037"/>
          <ac:picMkLst>
            <pc:docMk/>
            <pc:sldMk cId="1337404101" sldId="266"/>
            <ac:picMk id="10" creationId="{6E3828F0-5690-AC6D-3940-0E5E49DB117F}"/>
          </ac:picMkLst>
        </pc:picChg>
        <pc:picChg chg="mod">
          <ac:chgData name="Zirui Li" userId="d78444fe63c9a53d" providerId="LiveId" clId="{DEC18CFF-4801-9044-A4DB-6FD94248B365}" dt="2024-11-12T13:21:25.439" v="51" actId="1076"/>
          <ac:picMkLst>
            <pc:docMk/>
            <pc:sldMk cId="1337404101" sldId="266"/>
            <ac:picMk id="12" creationId="{F499F41F-F310-6120-11C8-1B2201560FF5}"/>
          </ac:picMkLst>
        </pc:picChg>
        <pc:picChg chg="mod">
          <ac:chgData name="Zirui Li" userId="d78444fe63c9a53d" providerId="LiveId" clId="{DEC18CFF-4801-9044-A4DB-6FD94248B365}" dt="2024-11-12T13:21:50.017" v="55" actId="1076"/>
          <ac:picMkLst>
            <pc:docMk/>
            <pc:sldMk cId="1337404101" sldId="266"/>
            <ac:picMk id="21" creationId="{317A68BC-BF3E-B66C-2845-0568BF8E0190}"/>
          </ac:picMkLst>
        </pc:picChg>
        <pc:picChg chg="mod">
          <ac:chgData name="Zirui Li" userId="d78444fe63c9a53d" providerId="LiveId" clId="{DEC18CFF-4801-9044-A4DB-6FD94248B365}" dt="2024-11-12T13:21:25.439" v="51" actId="1076"/>
          <ac:picMkLst>
            <pc:docMk/>
            <pc:sldMk cId="1337404101" sldId="266"/>
            <ac:picMk id="23" creationId="{8271FBB3-8321-A1AF-2775-9993BDA3CE6A}"/>
          </ac:picMkLst>
        </pc:picChg>
        <pc:picChg chg="del">
          <ac:chgData name="Zirui Li" userId="d78444fe63c9a53d" providerId="LiveId" clId="{DEC18CFF-4801-9044-A4DB-6FD94248B365}" dt="2024-11-12T13:17:16.917" v="0" actId="478"/>
          <ac:picMkLst>
            <pc:docMk/>
            <pc:sldMk cId="1337404101" sldId="266"/>
            <ac:picMk id="32" creationId="{0B6FC1BC-D79D-A0A4-DB27-A7C74828C1AC}"/>
          </ac:picMkLst>
        </pc:picChg>
        <pc:picChg chg="del">
          <ac:chgData name="Zirui Li" userId="d78444fe63c9a53d" providerId="LiveId" clId="{DEC18CFF-4801-9044-A4DB-6FD94248B365}" dt="2024-11-12T13:17:16.917" v="0" actId="478"/>
          <ac:picMkLst>
            <pc:docMk/>
            <pc:sldMk cId="1337404101" sldId="266"/>
            <ac:picMk id="34" creationId="{5EED3BB0-0F85-1A52-6BF1-6E5D08C7065C}"/>
          </ac:picMkLst>
        </pc:picChg>
      </pc:sldChg>
    </pc:docChg>
  </pc:docChgLst>
  <pc:docChgLst>
    <pc:chgData name="Zirui Li" userId="d78444fe63c9a53d" providerId="LiveId" clId="{9B8C9228-B820-D74B-92C4-858194E0A95B}"/>
    <pc:docChg chg="undo custSel addSld delSld modSld">
      <pc:chgData name="Zirui Li" userId="d78444fe63c9a53d" providerId="LiveId" clId="{9B8C9228-B820-D74B-92C4-858194E0A95B}" dt="2024-10-07T08:33:08.735" v="258" actId="2696"/>
      <pc:docMkLst>
        <pc:docMk/>
      </pc:docMkLst>
      <pc:sldChg chg="del">
        <pc:chgData name="Zirui Li" userId="d78444fe63c9a53d" providerId="LiveId" clId="{9B8C9228-B820-D74B-92C4-858194E0A95B}" dt="2024-10-07T06:44:55.219" v="1" actId="2696"/>
        <pc:sldMkLst>
          <pc:docMk/>
          <pc:sldMk cId="3703644842" sldId="256"/>
        </pc:sldMkLst>
      </pc:sldChg>
      <pc:sldChg chg="del">
        <pc:chgData name="Zirui Li" userId="d78444fe63c9a53d" providerId="LiveId" clId="{9B8C9228-B820-D74B-92C4-858194E0A95B}" dt="2024-10-07T06:44:55.253" v="3" actId="2696"/>
        <pc:sldMkLst>
          <pc:docMk/>
          <pc:sldMk cId="3493222110" sldId="257"/>
        </pc:sldMkLst>
      </pc:sldChg>
      <pc:sldChg chg="del">
        <pc:chgData name="Zirui Li" userId="d78444fe63c9a53d" providerId="LiveId" clId="{9B8C9228-B820-D74B-92C4-858194E0A95B}" dt="2024-10-07T06:44:55.256" v="4" actId="2696"/>
        <pc:sldMkLst>
          <pc:docMk/>
          <pc:sldMk cId="915956365" sldId="258"/>
        </pc:sldMkLst>
      </pc:sldChg>
      <pc:sldChg chg="del">
        <pc:chgData name="Zirui Li" userId="d78444fe63c9a53d" providerId="LiveId" clId="{9B8C9228-B820-D74B-92C4-858194E0A95B}" dt="2024-10-07T06:44:55.339" v="12" actId="2696"/>
        <pc:sldMkLst>
          <pc:docMk/>
          <pc:sldMk cId="1332032094" sldId="259"/>
        </pc:sldMkLst>
      </pc:sldChg>
      <pc:sldChg chg="del">
        <pc:chgData name="Zirui Li" userId="d78444fe63c9a53d" providerId="LiveId" clId="{9B8C9228-B820-D74B-92C4-858194E0A95B}" dt="2024-10-07T06:44:55.259" v="5" actId="2696"/>
        <pc:sldMkLst>
          <pc:docMk/>
          <pc:sldMk cId="1711014914" sldId="260"/>
        </pc:sldMkLst>
      </pc:sldChg>
      <pc:sldChg chg="del">
        <pc:chgData name="Zirui Li" userId="d78444fe63c9a53d" providerId="LiveId" clId="{9B8C9228-B820-D74B-92C4-858194E0A95B}" dt="2024-10-07T06:44:55.262" v="6" actId="2696"/>
        <pc:sldMkLst>
          <pc:docMk/>
          <pc:sldMk cId="4004180845" sldId="261"/>
        </pc:sldMkLst>
      </pc:sldChg>
      <pc:sldChg chg="del">
        <pc:chgData name="Zirui Li" userId="d78444fe63c9a53d" providerId="LiveId" clId="{9B8C9228-B820-D74B-92C4-858194E0A95B}" dt="2024-10-07T06:44:55.263" v="7" actId="2696"/>
        <pc:sldMkLst>
          <pc:docMk/>
          <pc:sldMk cId="3252217769" sldId="262"/>
        </pc:sldMkLst>
      </pc:sldChg>
      <pc:sldChg chg="del">
        <pc:chgData name="Zirui Li" userId="d78444fe63c9a53d" providerId="LiveId" clId="{9B8C9228-B820-D74B-92C4-858194E0A95B}" dt="2024-10-07T06:44:55.286" v="8" actId="2696"/>
        <pc:sldMkLst>
          <pc:docMk/>
          <pc:sldMk cId="1957311288" sldId="263"/>
        </pc:sldMkLst>
      </pc:sldChg>
      <pc:sldChg chg="del">
        <pc:chgData name="Zirui Li" userId="d78444fe63c9a53d" providerId="LiveId" clId="{9B8C9228-B820-D74B-92C4-858194E0A95B}" dt="2024-10-07T06:44:55.288" v="9" actId="2696"/>
        <pc:sldMkLst>
          <pc:docMk/>
          <pc:sldMk cId="2553348342" sldId="264"/>
        </pc:sldMkLst>
      </pc:sldChg>
      <pc:sldChg chg="del">
        <pc:chgData name="Zirui Li" userId="d78444fe63c9a53d" providerId="LiveId" clId="{9B8C9228-B820-D74B-92C4-858194E0A95B}" dt="2024-10-07T06:44:55.227" v="2" actId="2696"/>
        <pc:sldMkLst>
          <pc:docMk/>
          <pc:sldMk cId="1344921429" sldId="265"/>
        </pc:sldMkLst>
      </pc:sldChg>
      <pc:sldChg chg="addSp delSp modSp mod">
        <pc:chgData name="Zirui Li" userId="d78444fe63c9a53d" providerId="LiveId" clId="{9B8C9228-B820-D74B-92C4-858194E0A95B}" dt="2024-10-07T08:33:02.450" v="257" actId="14100"/>
        <pc:sldMkLst>
          <pc:docMk/>
          <pc:sldMk cId="1337404101" sldId="266"/>
        </pc:sldMkLst>
        <pc:spChg chg="del">
          <ac:chgData name="Zirui Li" userId="d78444fe63c9a53d" providerId="LiveId" clId="{9B8C9228-B820-D74B-92C4-858194E0A95B}" dt="2024-10-07T06:44:57.227" v="15" actId="478"/>
          <ac:spMkLst>
            <pc:docMk/>
            <pc:sldMk cId="1337404101" sldId="266"/>
            <ac:spMk id="4" creationId="{A7BED51E-E7CB-D713-BA43-23F282B03599}"/>
          </ac:spMkLst>
        </pc:spChg>
        <pc:spChg chg="del">
          <ac:chgData name="Zirui Li" userId="d78444fe63c9a53d" providerId="LiveId" clId="{9B8C9228-B820-D74B-92C4-858194E0A95B}" dt="2024-10-07T06:44:57.227" v="15" actId="478"/>
          <ac:spMkLst>
            <pc:docMk/>
            <pc:sldMk cId="1337404101" sldId="266"/>
            <ac:spMk id="5" creationId="{0486A89F-A537-777A-4F6A-C20386B18F36}"/>
          </ac:spMkLst>
        </pc:spChg>
        <pc:spChg chg="del">
          <ac:chgData name="Zirui Li" userId="d78444fe63c9a53d" providerId="LiveId" clId="{9B8C9228-B820-D74B-92C4-858194E0A95B}" dt="2024-10-07T06:44:57.227" v="15" actId="478"/>
          <ac:spMkLst>
            <pc:docMk/>
            <pc:sldMk cId="1337404101" sldId="266"/>
            <ac:spMk id="6" creationId="{5334152D-469E-C9E6-018F-32D2E960D2C6}"/>
          </ac:spMkLst>
        </pc:spChg>
        <pc:picChg chg="add del mod">
          <ac:chgData name="Zirui Li" userId="d78444fe63c9a53d" providerId="LiveId" clId="{9B8C9228-B820-D74B-92C4-858194E0A95B}" dt="2024-10-07T06:45:28.791" v="18" actId="478"/>
          <ac:picMkLst>
            <pc:docMk/>
            <pc:sldMk cId="1337404101" sldId="266"/>
            <ac:picMk id="3" creationId="{1A13B1B2-428D-DB04-9F0B-7ABFF613A2F3}"/>
          </ac:picMkLst>
        </pc:picChg>
        <pc:picChg chg="add del mod">
          <ac:chgData name="Zirui Li" userId="d78444fe63c9a53d" providerId="LiveId" clId="{9B8C9228-B820-D74B-92C4-858194E0A95B}" dt="2024-10-07T06:47:26.615" v="23" actId="478"/>
          <ac:picMkLst>
            <pc:docMk/>
            <pc:sldMk cId="1337404101" sldId="266"/>
            <ac:picMk id="8" creationId="{E4D733E8-45C2-90D0-4030-F422701FF03E}"/>
          </ac:picMkLst>
        </pc:picChg>
        <pc:picChg chg="add del mod">
          <ac:chgData name="Zirui Li" userId="d78444fe63c9a53d" providerId="LiveId" clId="{9B8C9228-B820-D74B-92C4-858194E0A95B}" dt="2024-10-07T06:47:34.086" v="27" actId="478"/>
          <ac:picMkLst>
            <pc:docMk/>
            <pc:sldMk cId="1337404101" sldId="266"/>
            <ac:picMk id="10" creationId="{E5ED0195-078B-C226-7819-A5E9CD79BA0F}"/>
          </ac:picMkLst>
        </pc:picChg>
        <pc:picChg chg="add mod modCrop">
          <ac:chgData name="Zirui Li" userId="d78444fe63c9a53d" providerId="LiveId" clId="{9B8C9228-B820-D74B-92C4-858194E0A95B}" dt="2024-10-07T07:54:58.713" v="219" actId="1076"/>
          <ac:picMkLst>
            <pc:docMk/>
            <pc:sldMk cId="1337404101" sldId="266"/>
            <ac:picMk id="12" creationId="{F499F41F-F310-6120-11C8-1B2201560FF5}"/>
          </ac:picMkLst>
        </pc:picChg>
        <pc:picChg chg="add del mod modCrop">
          <ac:chgData name="Zirui Li" userId="d78444fe63c9a53d" providerId="LiveId" clId="{9B8C9228-B820-D74B-92C4-858194E0A95B}" dt="2024-10-07T07:09:27.235" v="133" actId="478"/>
          <ac:picMkLst>
            <pc:docMk/>
            <pc:sldMk cId="1337404101" sldId="266"/>
            <ac:picMk id="14" creationId="{7E940B76-0B84-A166-41F7-A878FFB1F648}"/>
          </ac:picMkLst>
        </pc:picChg>
        <pc:picChg chg="add del mod modCrop">
          <ac:chgData name="Zirui Li" userId="d78444fe63c9a53d" providerId="LiveId" clId="{9B8C9228-B820-D74B-92C4-858194E0A95B}" dt="2024-10-07T07:09:27.235" v="133" actId="478"/>
          <ac:picMkLst>
            <pc:docMk/>
            <pc:sldMk cId="1337404101" sldId="266"/>
            <ac:picMk id="16" creationId="{8BDA103D-391C-5965-3E18-AC7512003168}"/>
          </ac:picMkLst>
        </pc:picChg>
        <pc:picChg chg="add del mod">
          <ac:chgData name="Zirui Li" userId="d78444fe63c9a53d" providerId="LiveId" clId="{9B8C9228-B820-D74B-92C4-858194E0A95B}" dt="2024-10-07T07:26:29.690" v="186" actId="478"/>
          <ac:picMkLst>
            <pc:docMk/>
            <pc:sldMk cId="1337404101" sldId="266"/>
            <ac:picMk id="18" creationId="{DC6041FC-3BE4-8819-ED87-7B3F3567A2CD}"/>
          </ac:picMkLst>
        </pc:picChg>
        <pc:picChg chg="add del mod">
          <ac:chgData name="Zirui Li" userId="d78444fe63c9a53d" providerId="LiveId" clId="{9B8C9228-B820-D74B-92C4-858194E0A95B}" dt="2024-10-07T07:26:29.690" v="186" actId="478"/>
          <ac:picMkLst>
            <pc:docMk/>
            <pc:sldMk cId="1337404101" sldId="266"/>
            <ac:picMk id="19" creationId="{A11F8ADC-FE7A-5821-7648-6F36C4FB93F7}"/>
          </ac:picMkLst>
        </pc:picChg>
        <pc:picChg chg="add mod modCrop">
          <ac:chgData name="Zirui Li" userId="d78444fe63c9a53d" providerId="LiveId" clId="{9B8C9228-B820-D74B-92C4-858194E0A95B}" dt="2024-10-07T08:33:02.450" v="257" actId="14100"/>
          <ac:picMkLst>
            <pc:docMk/>
            <pc:sldMk cId="1337404101" sldId="266"/>
            <ac:picMk id="21" creationId="{317A68BC-BF3E-B66C-2845-0568BF8E0190}"/>
          </ac:picMkLst>
        </pc:picChg>
        <pc:picChg chg="add mod modCrop">
          <ac:chgData name="Zirui Li" userId="d78444fe63c9a53d" providerId="LiveId" clId="{9B8C9228-B820-D74B-92C4-858194E0A95B}" dt="2024-10-07T07:54:58.713" v="219" actId="1076"/>
          <ac:picMkLst>
            <pc:docMk/>
            <pc:sldMk cId="1337404101" sldId="266"/>
            <ac:picMk id="23" creationId="{8271FBB3-8321-A1AF-2775-9993BDA3CE6A}"/>
          </ac:picMkLst>
        </pc:picChg>
        <pc:picChg chg="add del mod">
          <ac:chgData name="Zirui Li" userId="d78444fe63c9a53d" providerId="LiveId" clId="{9B8C9228-B820-D74B-92C4-858194E0A95B}" dt="2024-10-07T07:48:00.897" v="203" actId="478"/>
          <ac:picMkLst>
            <pc:docMk/>
            <pc:sldMk cId="1337404101" sldId="266"/>
            <ac:picMk id="25" creationId="{DE328773-1424-7402-8213-905D294E0AA7}"/>
          </ac:picMkLst>
        </pc:picChg>
        <pc:picChg chg="add del mod">
          <ac:chgData name="Zirui Li" userId="d78444fe63c9a53d" providerId="LiveId" clId="{9B8C9228-B820-D74B-92C4-858194E0A95B}" dt="2024-10-07T07:48:00.897" v="203" actId="478"/>
          <ac:picMkLst>
            <pc:docMk/>
            <pc:sldMk cId="1337404101" sldId="266"/>
            <ac:picMk id="26" creationId="{675E1726-22BD-F298-AAD9-3715D029983A}"/>
          </ac:picMkLst>
        </pc:picChg>
        <pc:picChg chg="add del mod">
          <ac:chgData name="Zirui Li" userId="d78444fe63c9a53d" providerId="LiveId" clId="{9B8C9228-B820-D74B-92C4-858194E0A95B}" dt="2024-10-07T07:49:01.173" v="212" actId="478"/>
          <ac:picMkLst>
            <pc:docMk/>
            <pc:sldMk cId="1337404101" sldId="266"/>
            <ac:picMk id="28" creationId="{2CE75445-3782-4243-9C86-112E65C414CC}"/>
          </ac:picMkLst>
        </pc:picChg>
        <pc:picChg chg="add del mod">
          <ac:chgData name="Zirui Li" userId="d78444fe63c9a53d" providerId="LiveId" clId="{9B8C9228-B820-D74B-92C4-858194E0A95B}" dt="2024-10-07T07:55:09.152" v="221" actId="478"/>
          <ac:picMkLst>
            <pc:docMk/>
            <pc:sldMk cId="1337404101" sldId="266"/>
            <ac:picMk id="30" creationId="{12EBF774-A347-5BBD-8290-F9DD8124FD5F}"/>
          </ac:picMkLst>
        </pc:picChg>
        <pc:picChg chg="add mod">
          <ac:chgData name="Zirui Li" userId="d78444fe63c9a53d" providerId="LiveId" clId="{9B8C9228-B820-D74B-92C4-858194E0A95B}" dt="2024-10-07T07:55:26.120" v="228" actId="1076"/>
          <ac:picMkLst>
            <pc:docMk/>
            <pc:sldMk cId="1337404101" sldId="266"/>
            <ac:picMk id="32" creationId="{0B6FC1BC-D79D-A0A4-DB27-A7C74828C1AC}"/>
          </ac:picMkLst>
        </pc:picChg>
        <pc:picChg chg="add mod">
          <ac:chgData name="Zirui Li" userId="d78444fe63c9a53d" providerId="LiveId" clId="{9B8C9228-B820-D74B-92C4-858194E0A95B}" dt="2024-10-07T08:30:42.636" v="256" actId="1038"/>
          <ac:picMkLst>
            <pc:docMk/>
            <pc:sldMk cId="1337404101" sldId="266"/>
            <ac:picMk id="34" creationId="{5EED3BB0-0F85-1A52-6BF1-6E5D08C7065C}"/>
          </ac:picMkLst>
        </pc:picChg>
      </pc:sldChg>
      <pc:sldChg chg="del">
        <pc:chgData name="Zirui Li" userId="d78444fe63c9a53d" providerId="LiveId" clId="{9B8C9228-B820-D74B-92C4-858194E0A95B}" dt="2024-10-07T06:44:55.341" v="13" actId="2696"/>
        <pc:sldMkLst>
          <pc:docMk/>
          <pc:sldMk cId="1241183662" sldId="267"/>
        </pc:sldMkLst>
      </pc:sldChg>
      <pc:sldChg chg="delSp new del mod">
        <pc:chgData name="Zirui Li" userId="d78444fe63c9a53d" providerId="LiveId" clId="{9B8C9228-B820-D74B-92C4-858194E0A95B}" dt="2024-10-07T08:33:08.735" v="258" actId="2696"/>
        <pc:sldMkLst>
          <pc:docMk/>
          <pc:sldMk cId="3678151142" sldId="267"/>
        </pc:sldMkLst>
        <pc:spChg chg="del">
          <ac:chgData name="Zirui Li" userId="d78444fe63c9a53d" providerId="LiveId" clId="{9B8C9228-B820-D74B-92C4-858194E0A95B}" dt="2024-10-07T06:50:51.213" v="37" actId="478"/>
          <ac:spMkLst>
            <pc:docMk/>
            <pc:sldMk cId="3678151142" sldId="267"/>
            <ac:spMk id="2" creationId="{9100026D-94B8-77D7-2CEF-B8BB056F2C37}"/>
          </ac:spMkLst>
        </pc:spChg>
        <pc:spChg chg="del">
          <ac:chgData name="Zirui Li" userId="d78444fe63c9a53d" providerId="LiveId" clId="{9B8C9228-B820-D74B-92C4-858194E0A95B}" dt="2024-10-07T06:50:51.213" v="37" actId="478"/>
          <ac:spMkLst>
            <pc:docMk/>
            <pc:sldMk cId="3678151142" sldId="267"/>
            <ac:spMk id="3" creationId="{DFED1619-74E8-297A-847C-ECFF60451258}"/>
          </ac:spMkLst>
        </pc:spChg>
      </pc:sldChg>
      <pc:sldChg chg="del">
        <pc:chgData name="Zirui Li" userId="d78444fe63c9a53d" providerId="LiveId" clId="{9B8C9228-B820-D74B-92C4-858194E0A95B}" dt="2024-10-07T06:44:55.343" v="14" actId="2696"/>
        <pc:sldMkLst>
          <pc:docMk/>
          <pc:sldMk cId="2678345811" sldId="268"/>
        </pc:sldMkLst>
      </pc:sldChg>
      <pc:sldChg chg="del">
        <pc:chgData name="Zirui Li" userId="d78444fe63c9a53d" providerId="LiveId" clId="{9B8C9228-B820-D74B-92C4-858194E0A95B}" dt="2024-10-07T06:44:55.336" v="10" actId="2696"/>
        <pc:sldMkLst>
          <pc:docMk/>
          <pc:sldMk cId="3980141175" sldId="269"/>
        </pc:sldMkLst>
      </pc:sldChg>
      <pc:sldChg chg="del">
        <pc:chgData name="Zirui Li" userId="d78444fe63c9a53d" providerId="LiveId" clId="{9B8C9228-B820-D74B-92C4-858194E0A95B}" dt="2024-10-07T06:44:55.166" v="0" actId="2696"/>
        <pc:sldMkLst>
          <pc:docMk/>
          <pc:sldMk cId="1608198984" sldId="270"/>
        </pc:sldMkLst>
      </pc:sldChg>
      <pc:sldChg chg="del">
        <pc:chgData name="Zirui Li" userId="d78444fe63c9a53d" providerId="LiveId" clId="{9B8C9228-B820-D74B-92C4-858194E0A95B}" dt="2024-10-07T06:44:55.337" v="11" actId="2696"/>
        <pc:sldMkLst>
          <pc:docMk/>
          <pc:sldMk cId="3263701789" sldId="271"/>
        </pc:sldMkLst>
      </pc:sldChg>
    </pc:docChg>
  </pc:docChgLst>
  <pc:docChgLst>
    <pc:chgData name="Zirui Li" userId="d78444fe63c9a53d" providerId="LiveId" clId="{61D9FCE5-B29A-984C-9E93-CC76644D72A9}"/>
    <pc:docChg chg="undo custSel addSld modSld sldOrd">
      <pc:chgData name="Zirui Li" userId="d78444fe63c9a53d" providerId="LiveId" clId="{61D9FCE5-B29A-984C-9E93-CC76644D72A9}" dt="2024-10-06T04:39:18.442" v="2488" actId="1036"/>
      <pc:docMkLst>
        <pc:docMk/>
      </pc:docMkLst>
      <pc:sldChg chg="addSp delSp modSp mod">
        <pc:chgData name="Zirui Li" userId="d78444fe63c9a53d" providerId="LiveId" clId="{61D9FCE5-B29A-984C-9E93-CC76644D72A9}" dt="2024-10-06T04:05:25.725" v="1792" actId="1076"/>
        <pc:sldMkLst>
          <pc:docMk/>
          <pc:sldMk cId="3703644842" sldId="256"/>
        </pc:sldMkLst>
        <pc:spChg chg="mod">
          <ac:chgData name="Zirui Li" userId="d78444fe63c9a53d" providerId="LiveId" clId="{61D9FCE5-B29A-984C-9E93-CC76644D72A9}" dt="2024-10-06T04:05:25.725" v="1792" actId="1076"/>
          <ac:spMkLst>
            <pc:docMk/>
            <pc:sldMk cId="3703644842" sldId="256"/>
            <ac:spMk id="7" creationId="{7A6E87F2-FEA5-22DE-5E5E-FD7D2E7A92C8}"/>
          </ac:spMkLst>
        </pc:spChg>
        <pc:spChg chg="mod">
          <ac:chgData name="Zirui Li" userId="d78444fe63c9a53d" providerId="LiveId" clId="{61D9FCE5-B29A-984C-9E93-CC76644D72A9}" dt="2024-10-06T04:05:25.725" v="1792" actId="1076"/>
          <ac:spMkLst>
            <pc:docMk/>
            <pc:sldMk cId="3703644842" sldId="256"/>
            <ac:spMk id="8" creationId="{B3A1130B-1DDD-9551-8127-68E3C86C81DE}"/>
          </ac:spMkLst>
        </pc:spChg>
        <pc:spChg chg="mod">
          <ac:chgData name="Zirui Li" userId="d78444fe63c9a53d" providerId="LiveId" clId="{61D9FCE5-B29A-984C-9E93-CC76644D72A9}" dt="2024-10-06T04:05:25.725" v="1792" actId="1076"/>
          <ac:spMkLst>
            <pc:docMk/>
            <pc:sldMk cId="3703644842" sldId="256"/>
            <ac:spMk id="34" creationId="{678B8B4F-FFC8-72FB-2585-2A3BABCD9256}"/>
          </ac:spMkLst>
        </pc:spChg>
        <pc:spChg chg="mod">
          <ac:chgData name="Zirui Li" userId="d78444fe63c9a53d" providerId="LiveId" clId="{61D9FCE5-B29A-984C-9E93-CC76644D72A9}" dt="2024-10-06T04:05:25.725" v="1792" actId="1076"/>
          <ac:spMkLst>
            <pc:docMk/>
            <pc:sldMk cId="3703644842" sldId="256"/>
            <ac:spMk id="35" creationId="{9D278997-04A9-8021-4ADC-B0C62DE897D0}"/>
          </ac:spMkLst>
        </pc:spChg>
        <pc:spChg chg="mod">
          <ac:chgData name="Zirui Li" userId="d78444fe63c9a53d" providerId="LiveId" clId="{61D9FCE5-B29A-984C-9E93-CC76644D72A9}" dt="2024-10-06T04:05:25.725" v="1792" actId="1076"/>
          <ac:spMkLst>
            <pc:docMk/>
            <pc:sldMk cId="3703644842" sldId="256"/>
            <ac:spMk id="36" creationId="{88B19D26-E1C1-D7CB-C86B-F66FC454303C}"/>
          </ac:spMkLst>
        </pc:spChg>
        <pc:spChg chg="mod">
          <ac:chgData name="Zirui Li" userId="d78444fe63c9a53d" providerId="LiveId" clId="{61D9FCE5-B29A-984C-9E93-CC76644D72A9}" dt="2024-10-06T04:05:25.725" v="1792" actId="1076"/>
          <ac:spMkLst>
            <pc:docMk/>
            <pc:sldMk cId="3703644842" sldId="256"/>
            <ac:spMk id="37" creationId="{3D8B7E6B-0592-02AE-1E5C-14E1BA0C31D5}"/>
          </ac:spMkLst>
        </pc:spChg>
        <pc:spChg chg="mod">
          <ac:chgData name="Zirui Li" userId="d78444fe63c9a53d" providerId="LiveId" clId="{61D9FCE5-B29A-984C-9E93-CC76644D72A9}" dt="2024-10-06T04:05:25.725" v="1792" actId="1076"/>
          <ac:spMkLst>
            <pc:docMk/>
            <pc:sldMk cId="3703644842" sldId="256"/>
            <ac:spMk id="38" creationId="{A65B31F0-735B-965A-AF67-10EC1F730150}"/>
          </ac:spMkLst>
        </pc:spChg>
        <pc:grpChg chg="mod">
          <ac:chgData name="Zirui Li" userId="d78444fe63c9a53d" providerId="LiveId" clId="{61D9FCE5-B29A-984C-9E93-CC76644D72A9}" dt="2024-10-06T04:05:25.725" v="1792" actId="1076"/>
          <ac:grpSpMkLst>
            <pc:docMk/>
            <pc:sldMk cId="3703644842" sldId="256"/>
            <ac:grpSpMk id="2" creationId="{DC19CDB5-43BE-561C-0B01-25C54D6436D9}"/>
          </ac:grpSpMkLst>
        </pc:grpChg>
        <pc:grpChg chg="del mod">
          <ac:chgData name="Zirui Li" userId="d78444fe63c9a53d" providerId="LiveId" clId="{61D9FCE5-B29A-984C-9E93-CC76644D72A9}" dt="2024-09-22T08:54:02.373" v="378" actId="478"/>
          <ac:grpSpMkLst>
            <pc:docMk/>
            <pc:sldMk cId="3703644842" sldId="256"/>
            <ac:grpSpMk id="24" creationId="{455DF7E3-29FE-F077-E3F1-B80F03D80F95}"/>
          </ac:grpSpMkLst>
        </pc:grpChg>
        <pc:grpChg chg="mod">
          <ac:chgData name="Zirui Li" userId="d78444fe63c9a53d" providerId="LiveId" clId="{61D9FCE5-B29A-984C-9E93-CC76644D72A9}" dt="2024-10-06T04:05:25.725" v="1792" actId="1076"/>
          <ac:grpSpMkLst>
            <pc:docMk/>
            <pc:sldMk cId="3703644842" sldId="256"/>
            <ac:grpSpMk id="29" creationId="{F4139A34-454C-4C83-F7FA-AABA59F2D55E}"/>
          </ac:grpSpMkLst>
        </pc:grpChg>
        <pc:picChg chg="mod">
          <ac:chgData name="Zirui Li" userId="d78444fe63c9a53d" providerId="LiveId" clId="{61D9FCE5-B29A-984C-9E93-CC76644D72A9}" dt="2024-09-22T09:01:40.447" v="430" actId="167"/>
          <ac:picMkLst>
            <pc:docMk/>
            <pc:sldMk cId="3703644842" sldId="256"/>
            <ac:picMk id="3" creationId="{50AB38BC-7168-C449-2421-480741DFF6D1}"/>
          </ac:picMkLst>
        </pc:picChg>
        <pc:picChg chg="add mod">
          <ac:chgData name="Zirui Li" userId="d78444fe63c9a53d" providerId="LiveId" clId="{61D9FCE5-B29A-984C-9E93-CC76644D72A9}" dt="2024-10-06T04:05:25.725" v="1792" actId="1076"/>
          <ac:picMkLst>
            <pc:docMk/>
            <pc:sldMk cId="3703644842" sldId="256"/>
            <ac:picMk id="5" creationId="{A91EBD31-F01C-1753-A4C8-B1C330970498}"/>
          </ac:picMkLst>
        </pc:picChg>
        <pc:picChg chg="add mod">
          <ac:chgData name="Zirui Li" userId="d78444fe63c9a53d" providerId="LiveId" clId="{61D9FCE5-B29A-984C-9E93-CC76644D72A9}" dt="2024-10-06T04:05:25.725" v="1792" actId="1076"/>
          <ac:picMkLst>
            <pc:docMk/>
            <pc:sldMk cId="3703644842" sldId="256"/>
            <ac:picMk id="6" creationId="{DE4BD53E-4EF1-A280-AC51-926759AF784A}"/>
          </ac:picMkLst>
        </pc:picChg>
        <pc:picChg chg="add mod">
          <ac:chgData name="Zirui Li" userId="d78444fe63c9a53d" providerId="LiveId" clId="{61D9FCE5-B29A-984C-9E93-CC76644D72A9}" dt="2024-10-06T04:05:25.725" v="1792" actId="1076"/>
          <ac:picMkLst>
            <pc:docMk/>
            <pc:sldMk cId="3703644842" sldId="256"/>
            <ac:picMk id="10" creationId="{538D74CB-066C-6ECA-E6DF-909B89D07CDA}"/>
          </ac:picMkLst>
        </pc:picChg>
        <pc:picChg chg="mod">
          <ac:chgData name="Zirui Li" userId="d78444fe63c9a53d" providerId="LiveId" clId="{61D9FCE5-B29A-984C-9E93-CC76644D72A9}" dt="2024-09-22T08:50:45.100" v="351" actId="1076"/>
          <ac:picMkLst>
            <pc:docMk/>
            <pc:sldMk cId="3703644842" sldId="256"/>
            <ac:picMk id="25" creationId="{5E192250-68C6-2C40-43AC-7DFB663CE5DB}"/>
          </ac:picMkLst>
        </pc:picChg>
        <pc:picChg chg="del">
          <ac:chgData name="Zirui Li" userId="d78444fe63c9a53d" providerId="LiveId" clId="{61D9FCE5-B29A-984C-9E93-CC76644D72A9}" dt="2024-09-22T08:49:46.247" v="334" actId="478"/>
          <ac:picMkLst>
            <pc:docMk/>
            <pc:sldMk cId="3703644842" sldId="256"/>
            <ac:picMk id="39" creationId="{4004D450-92B0-44E9-FAD6-DDD2390A4960}"/>
          </ac:picMkLst>
        </pc:picChg>
        <pc:picChg chg="del">
          <ac:chgData name="Zirui Li" userId="d78444fe63c9a53d" providerId="LiveId" clId="{61D9FCE5-B29A-984C-9E93-CC76644D72A9}" dt="2024-09-22T08:50:00.829" v="343" actId="478"/>
          <ac:picMkLst>
            <pc:docMk/>
            <pc:sldMk cId="3703644842" sldId="256"/>
            <ac:picMk id="40" creationId="{082AD617-72E5-11A9-B8F9-B9AEEAF6B32C}"/>
          </ac:picMkLst>
        </pc:picChg>
        <pc:picChg chg="mod">
          <ac:chgData name="Zirui Li" userId="d78444fe63c9a53d" providerId="LiveId" clId="{61D9FCE5-B29A-984C-9E93-CC76644D72A9}" dt="2024-10-06T04:05:25.725" v="1792" actId="1076"/>
          <ac:picMkLst>
            <pc:docMk/>
            <pc:sldMk cId="3703644842" sldId="256"/>
            <ac:picMk id="41" creationId="{41BE3A72-0529-7015-6957-F597B42C8954}"/>
          </ac:picMkLst>
        </pc:picChg>
      </pc:sldChg>
      <pc:sldChg chg="addSp delSp modSp mod">
        <pc:chgData name="Zirui Li" userId="d78444fe63c9a53d" providerId="LiveId" clId="{61D9FCE5-B29A-984C-9E93-CC76644D72A9}" dt="2024-09-22T09:22:15.849" v="714" actId="20577"/>
        <pc:sldMkLst>
          <pc:docMk/>
          <pc:sldMk cId="3493222110" sldId="257"/>
        </pc:sldMkLst>
        <pc:spChg chg="mod">
          <ac:chgData name="Zirui Li" userId="d78444fe63c9a53d" providerId="LiveId" clId="{61D9FCE5-B29A-984C-9E93-CC76644D72A9}" dt="2024-09-22T09:03:29.008" v="460" actId="1076"/>
          <ac:spMkLst>
            <pc:docMk/>
            <pc:sldMk cId="3493222110" sldId="257"/>
            <ac:spMk id="13" creationId="{FD2D31A9-346A-FC46-7D2A-C2BC92314D7D}"/>
          </ac:spMkLst>
        </pc:spChg>
        <pc:spChg chg="mod">
          <ac:chgData name="Zirui Li" userId="d78444fe63c9a53d" providerId="LiveId" clId="{61D9FCE5-B29A-984C-9E93-CC76644D72A9}" dt="2024-09-22T09:02:01.896" v="434" actId="20577"/>
          <ac:spMkLst>
            <pc:docMk/>
            <pc:sldMk cId="3493222110" sldId="257"/>
            <ac:spMk id="41" creationId="{9B871998-F51D-A994-97DD-D43F4FD5181E}"/>
          </ac:spMkLst>
        </pc:spChg>
        <pc:spChg chg="mod">
          <ac:chgData name="Zirui Li" userId="d78444fe63c9a53d" providerId="LiveId" clId="{61D9FCE5-B29A-984C-9E93-CC76644D72A9}" dt="2024-09-22T09:02:35.531" v="443" actId="20577"/>
          <ac:spMkLst>
            <pc:docMk/>
            <pc:sldMk cId="3493222110" sldId="257"/>
            <ac:spMk id="49" creationId="{88D74B3D-0159-58B1-71E7-D2AB7B894F4E}"/>
          </ac:spMkLst>
        </pc:spChg>
        <pc:spChg chg="mod">
          <ac:chgData name="Zirui Li" userId="d78444fe63c9a53d" providerId="LiveId" clId="{61D9FCE5-B29A-984C-9E93-CC76644D72A9}" dt="2024-09-22T09:22:15.849" v="714" actId="20577"/>
          <ac:spMkLst>
            <pc:docMk/>
            <pc:sldMk cId="3493222110" sldId="257"/>
            <ac:spMk id="50" creationId="{F0406016-DF46-1180-F374-6D513925B865}"/>
          </ac:spMkLst>
        </pc:spChg>
        <pc:spChg chg="mod">
          <ac:chgData name="Zirui Li" userId="d78444fe63c9a53d" providerId="LiveId" clId="{61D9FCE5-B29A-984C-9E93-CC76644D72A9}" dt="2024-09-22T09:22:08.944" v="710" actId="14100"/>
          <ac:spMkLst>
            <pc:docMk/>
            <pc:sldMk cId="3493222110" sldId="257"/>
            <ac:spMk id="57" creationId="{9FDE33B4-5D66-201B-B980-441EC1FED681}"/>
          </ac:spMkLst>
        </pc:spChg>
        <pc:spChg chg="mod">
          <ac:chgData name="Zirui Li" userId="d78444fe63c9a53d" providerId="LiveId" clId="{61D9FCE5-B29A-984C-9E93-CC76644D72A9}" dt="2024-09-22T09:22:01.419" v="705" actId="20577"/>
          <ac:spMkLst>
            <pc:docMk/>
            <pc:sldMk cId="3493222110" sldId="257"/>
            <ac:spMk id="58" creationId="{DE9D77D8-68A1-64E1-D375-EB8D1757FBD8}"/>
          </ac:spMkLst>
        </pc:spChg>
        <pc:spChg chg="mod">
          <ac:chgData name="Zirui Li" userId="d78444fe63c9a53d" providerId="LiveId" clId="{61D9FCE5-B29A-984C-9E93-CC76644D72A9}" dt="2024-09-22T09:21:54.669" v="701" actId="1076"/>
          <ac:spMkLst>
            <pc:docMk/>
            <pc:sldMk cId="3493222110" sldId="257"/>
            <ac:spMk id="65" creationId="{5D3BC8D1-0859-9542-B807-3524B7717544}"/>
          </ac:spMkLst>
        </pc:spChg>
        <pc:spChg chg="mod">
          <ac:chgData name="Zirui Li" userId="d78444fe63c9a53d" providerId="LiveId" clId="{61D9FCE5-B29A-984C-9E93-CC76644D72A9}" dt="2024-09-22T09:21:48.885" v="700" actId="14100"/>
          <ac:spMkLst>
            <pc:docMk/>
            <pc:sldMk cId="3493222110" sldId="257"/>
            <ac:spMk id="67" creationId="{ED98A795-1438-F63E-8038-069632D6137D}"/>
          </ac:spMkLst>
        </pc:spChg>
        <pc:grpChg chg="mod">
          <ac:chgData name="Zirui Li" userId="d78444fe63c9a53d" providerId="LiveId" clId="{61D9FCE5-B29A-984C-9E93-CC76644D72A9}" dt="2024-09-22T09:21:39.174" v="696" actId="1076"/>
          <ac:grpSpMkLst>
            <pc:docMk/>
            <pc:sldMk cId="3493222110" sldId="257"/>
            <ac:grpSpMk id="35" creationId="{90F1245A-806B-6A47-B149-FABD9EBE0A1F}"/>
          </ac:grpSpMkLst>
        </pc:grpChg>
        <pc:picChg chg="add mod">
          <ac:chgData name="Zirui Li" userId="d78444fe63c9a53d" providerId="LiveId" clId="{61D9FCE5-B29A-984C-9E93-CC76644D72A9}" dt="2024-09-22T09:02:26.051" v="437" actId="1076"/>
          <ac:picMkLst>
            <pc:docMk/>
            <pc:sldMk cId="3493222110" sldId="257"/>
            <ac:picMk id="3" creationId="{747552D3-5F86-0FFB-2929-55483F1751CB}"/>
          </ac:picMkLst>
        </pc:picChg>
        <pc:picChg chg="add mod">
          <ac:chgData name="Zirui Li" userId="d78444fe63c9a53d" providerId="LiveId" clId="{61D9FCE5-B29A-984C-9E93-CC76644D72A9}" dt="2024-09-22T09:02:33.831" v="441" actId="1076"/>
          <ac:picMkLst>
            <pc:docMk/>
            <pc:sldMk cId="3493222110" sldId="257"/>
            <ac:picMk id="4" creationId="{3AA45C74-812D-6AAC-4E52-FC125257FE5B}"/>
          </ac:picMkLst>
        </pc:picChg>
        <pc:picChg chg="add mod">
          <ac:chgData name="Zirui Li" userId="d78444fe63c9a53d" providerId="LiveId" clId="{61D9FCE5-B29A-984C-9E93-CC76644D72A9}" dt="2024-09-22T09:21:36.931" v="695" actId="1076"/>
          <ac:picMkLst>
            <pc:docMk/>
            <pc:sldMk cId="3493222110" sldId="257"/>
            <ac:picMk id="5" creationId="{68837005-79F0-41C6-2FED-02F8B68BE3B4}"/>
          </ac:picMkLst>
        </pc:picChg>
        <pc:picChg chg="del">
          <ac:chgData name="Zirui Li" userId="d78444fe63c9a53d" providerId="LiveId" clId="{61D9FCE5-B29A-984C-9E93-CC76644D72A9}" dt="2024-09-22T09:02:22.472" v="435" actId="478"/>
          <ac:picMkLst>
            <pc:docMk/>
            <pc:sldMk cId="3493222110" sldId="257"/>
            <ac:picMk id="51" creationId="{E2778912-6834-FACA-849A-414DCB229C46}"/>
          </ac:picMkLst>
        </pc:picChg>
        <pc:picChg chg="del">
          <ac:chgData name="Zirui Li" userId="d78444fe63c9a53d" providerId="LiveId" clId="{61D9FCE5-B29A-984C-9E93-CC76644D72A9}" dt="2024-09-22T09:02:30.544" v="440" actId="478"/>
          <ac:picMkLst>
            <pc:docMk/>
            <pc:sldMk cId="3493222110" sldId="257"/>
            <ac:picMk id="52" creationId="{EF53ECEA-3968-0E4E-E4D8-56B500A2DA18}"/>
          </ac:picMkLst>
        </pc:picChg>
        <pc:picChg chg="mod">
          <ac:chgData name="Zirui Li" userId="d78444fe63c9a53d" providerId="LiveId" clId="{61D9FCE5-B29A-984C-9E93-CC76644D72A9}" dt="2024-09-22T09:21:25.244" v="687" actId="1076"/>
          <ac:picMkLst>
            <pc:docMk/>
            <pc:sldMk cId="3493222110" sldId="257"/>
            <ac:picMk id="54" creationId="{4E1A57B8-4E21-2905-2A8E-999DF5E72FFF}"/>
          </ac:picMkLst>
        </pc:picChg>
      </pc:sldChg>
      <pc:sldChg chg="ord">
        <pc:chgData name="Zirui Li" userId="d78444fe63c9a53d" providerId="LiveId" clId="{61D9FCE5-B29A-984C-9E93-CC76644D72A9}" dt="2024-09-22T08:48:33.423" v="329" actId="20578"/>
        <pc:sldMkLst>
          <pc:docMk/>
          <pc:sldMk cId="1332032094" sldId="259"/>
        </pc:sldMkLst>
      </pc:sldChg>
      <pc:sldChg chg="delSp modSp mod">
        <pc:chgData name="Zirui Li" userId="d78444fe63c9a53d" providerId="LiveId" clId="{61D9FCE5-B29A-984C-9E93-CC76644D72A9}" dt="2024-09-22T08:53:33.171" v="377" actId="1076"/>
        <pc:sldMkLst>
          <pc:docMk/>
          <pc:sldMk cId="1711014914" sldId="260"/>
        </pc:sldMkLst>
        <pc:grpChg chg="del">
          <ac:chgData name="Zirui Li" userId="d78444fe63c9a53d" providerId="LiveId" clId="{61D9FCE5-B29A-984C-9E93-CC76644D72A9}" dt="2024-09-22T08:52:25.146" v="365" actId="165"/>
          <ac:grpSpMkLst>
            <pc:docMk/>
            <pc:sldMk cId="1711014914" sldId="260"/>
            <ac:grpSpMk id="4" creationId="{7B7ABA91-BBBA-C5E1-1CEF-A9B2CB0917AD}"/>
          </ac:grpSpMkLst>
        </pc:grpChg>
        <pc:picChg chg="mod topLvl">
          <ac:chgData name="Zirui Li" userId="d78444fe63c9a53d" providerId="LiveId" clId="{61D9FCE5-B29A-984C-9E93-CC76644D72A9}" dt="2024-09-22T08:52:30.397" v="367" actId="1076"/>
          <ac:picMkLst>
            <pc:docMk/>
            <pc:sldMk cId="1711014914" sldId="260"/>
            <ac:picMk id="3" creationId="{B8866F69-3A6C-436B-3C58-F9D32976B6DB}"/>
          </ac:picMkLst>
        </pc:picChg>
        <pc:picChg chg="mod topLvl">
          <ac:chgData name="Zirui Li" userId="d78444fe63c9a53d" providerId="LiveId" clId="{61D9FCE5-B29A-984C-9E93-CC76644D72A9}" dt="2024-09-22T08:53:25.693" v="375" actId="1076"/>
          <ac:picMkLst>
            <pc:docMk/>
            <pc:sldMk cId="1711014914" sldId="260"/>
            <ac:picMk id="9" creationId="{A6D7F858-D2E9-DD5F-F91C-12D942643D83}"/>
          </ac:picMkLst>
        </pc:picChg>
        <pc:picChg chg="mod topLvl">
          <ac:chgData name="Zirui Li" userId="d78444fe63c9a53d" providerId="LiveId" clId="{61D9FCE5-B29A-984C-9E93-CC76644D72A9}" dt="2024-09-22T08:53:33.171" v="377" actId="1076"/>
          <ac:picMkLst>
            <pc:docMk/>
            <pc:sldMk cId="1711014914" sldId="260"/>
            <ac:picMk id="10" creationId="{3027934A-F6D1-CA4A-6CFE-63A47B8C1D5E}"/>
          </ac:picMkLst>
        </pc:picChg>
        <pc:picChg chg="mod topLvl">
          <ac:chgData name="Zirui Li" userId="d78444fe63c9a53d" providerId="LiveId" clId="{61D9FCE5-B29A-984C-9E93-CC76644D72A9}" dt="2024-09-22T08:52:57.976" v="370" actId="1076"/>
          <ac:picMkLst>
            <pc:docMk/>
            <pc:sldMk cId="1711014914" sldId="260"/>
            <ac:picMk id="13" creationId="{C879F6F7-4229-38D6-D835-EE6BBD5D45CD}"/>
          </ac:picMkLst>
        </pc:picChg>
      </pc:sldChg>
      <pc:sldChg chg="modSp mod">
        <pc:chgData name="Zirui Li" userId="d78444fe63c9a53d" providerId="LiveId" clId="{61D9FCE5-B29A-984C-9E93-CC76644D72A9}" dt="2024-09-22T09:20:45.797" v="679" actId="732"/>
        <pc:sldMkLst>
          <pc:docMk/>
          <pc:sldMk cId="2553348342" sldId="264"/>
        </pc:sldMkLst>
        <pc:picChg chg="mod modCrop">
          <ac:chgData name="Zirui Li" userId="d78444fe63c9a53d" providerId="LiveId" clId="{61D9FCE5-B29A-984C-9E93-CC76644D72A9}" dt="2024-09-22T09:20:45.797" v="679" actId="732"/>
          <ac:picMkLst>
            <pc:docMk/>
            <pc:sldMk cId="2553348342" sldId="264"/>
            <ac:picMk id="3" creationId="{5549C96A-39CB-45BA-8EED-A5DBBE9D0B09}"/>
          </ac:picMkLst>
        </pc:picChg>
      </pc:sldChg>
      <pc:sldChg chg="addSp delSp modSp mod">
        <pc:chgData name="Zirui Li" userId="d78444fe63c9a53d" providerId="LiveId" clId="{61D9FCE5-B29A-984C-9E93-CC76644D72A9}" dt="2024-10-06T04:04:42.330" v="1788" actId="1076"/>
        <pc:sldMkLst>
          <pc:docMk/>
          <pc:sldMk cId="1344921429" sldId="265"/>
        </pc:sldMkLst>
        <pc:spChg chg="add del mod">
          <ac:chgData name="Zirui Li" userId="d78444fe63c9a53d" providerId="LiveId" clId="{61D9FCE5-B29A-984C-9E93-CC76644D72A9}" dt="2024-09-21T08:50:31.261" v="1" actId="478"/>
          <ac:spMkLst>
            <pc:docMk/>
            <pc:sldMk cId="1344921429" sldId="265"/>
            <ac:spMk id="2" creationId="{52B1D1BF-266C-473C-D4FD-4CCCC0210BB4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7" creationId="{EF017509-2FE4-E9FA-93A1-DC8F02F233A7}"/>
          </ac:spMkLst>
        </pc:spChg>
        <pc:spChg chg="add mod">
          <ac:chgData name="Zirui Li" userId="d78444fe63c9a53d" providerId="LiveId" clId="{61D9FCE5-B29A-984C-9E93-CC76644D72A9}" dt="2024-10-06T04:04:36.308" v="1787" actId="1037"/>
          <ac:spMkLst>
            <pc:docMk/>
            <pc:sldMk cId="1344921429" sldId="265"/>
            <ac:spMk id="11" creationId="{8D3F5041-6CFF-9F34-7551-C8FA3D1F559C}"/>
          </ac:spMkLst>
        </pc:spChg>
        <pc:spChg chg="add mod">
          <ac:chgData name="Zirui Li" userId="d78444fe63c9a53d" providerId="LiveId" clId="{61D9FCE5-B29A-984C-9E93-CC76644D72A9}" dt="2024-10-06T04:04:36.308" v="1787" actId="1037"/>
          <ac:spMkLst>
            <pc:docMk/>
            <pc:sldMk cId="1344921429" sldId="265"/>
            <ac:spMk id="12" creationId="{2905ABF5-A836-83E3-0A22-5A3DBE0AE77C}"/>
          </ac:spMkLst>
        </pc:spChg>
        <pc:spChg chg="mod">
          <ac:chgData name="Zirui Li" userId="d78444fe63c9a53d" providerId="LiveId" clId="{61D9FCE5-B29A-984C-9E93-CC76644D72A9}" dt="2024-10-06T04:04:42.330" v="1788" actId="1076"/>
          <ac:spMkLst>
            <pc:docMk/>
            <pc:sldMk cId="1344921429" sldId="265"/>
            <ac:spMk id="13" creationId="{FD2D31A9-346A-FC46-7D2A-C2BC92314D7D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14" creationId="{CCE507F0-7492-1279-1D36-3F986FAF2248}"/>
          </ac:spMkLst>
        </pc:spChg>
        <pc:spChg chg="add mod">
          <ac:chgData name="Zirui Li" userId="d78444fe63c9a53d" providerId="LiveId" clId="{61D9FCE5-B29A-984C-9E93-CC76644D72A9}" dt="2024-10-06T04:04:36.308" v="1787" actId="1037"/>
          <ac:spMkLst>
            <pc:docMk/>
            <pc:sldMk cId="1344921429" sldId="265"/>
            <ac:spMk id="15" creationId="{9ED66FFE-081C-AFB5-45E8-07380647E49C}"/>
          </ac:spMkLst>
        </pc:spChg>
        <pc:spChg chg="del mod">
          <ac:chgData name="Zirui Li" userId="d78444fe63c9a53d" providerId="LiveId" clId="{61D9FCE5-B29A-984C-9E93-CC76644D72A9}" dt="2024-10-04T09:31:38.651" v="1639" actId="478"/>
          <ac:spMkLst>
            <pc:docMk/>
            <pc:sldMk cId="1344921429" sldId="265"/>
            <ac:spMk id="25" creationId="{E3D088E2-AA93-66EE-AF79-84E0DFAFFEF4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26" creationId="{63F6B65B-4B80-1C5B-63B9-FA490D55E16A}"/>
          </ac:spMkLst>
        </pc:spChg>
        <pc:spChg chg="add 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30" creationId="{D36E7C3C-8703-E3A9-FE86-549B6DDCFBD4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31" creationId="{943B44E9-A263-31A1-02FC-EB81142C09B3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32" creationId="{9B73F049-151B-04D6-7C4A-3C7664728C4F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61" creationId="{3034AB84-A945-D86D-295F-8B639A05C5A7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82" creationId="{DD867CF1-8107-0FF7-34F2-76E04BB244B5}"/>
          </ac:spMkLst>
        </pc:spChg>
        <pc:spChg chg="mod">
          <ac:chgData name="Zirui Li" userId="d78444fe63c9a53d" providerId="LiveId" clId="{61D9FCE5-B29A-984C-9E93-CC76644D72A9}" dt="2024-10-04T09:36:09.841" v="1726" actId="1038"/>
          <ac:spMkLst>
            <pc:docMk/>
            <pc:sldMk cId="1344921429" sldId="265"/>
            <ac:spMk id="83" creationId="{4688E18E-7E7E-F254-065B-DBBD4A760281}"/>
          </ac:spMkLst>
        </pc:spChg>
        <pc:picChg chg="add mod">
          <ac:chgData name="Zirui Li" userId="d78444fe63c9a53d" providerId="LiveId" clId="{61D9FCE5-B29A-984C-9E93-CC76644D72A9}" dt="2024-10-06T04:04:27.483" v="1772" actId="1037"/>
          <ac:picMkLst>
            <pc:docMk/>
            <pc:sldMk cId="1344921429" sldId="265"/>
            <ac:picMk id="2" creationId="{9627ED22-A4B9-BB38-E32F-BF7996BE239A}"/>
          </ac:picMkLst>
        </pc:picChg>
        <pc:picChg chg="del mod">
          <ac:chgData name="Zirui Li" userId="d78444fe63c9a53d" providerId="LiveId" clId="{61D9FCE5-B29A-984C-9E93-CC76644D72A9}" dt="2024-10-04T09:21:55.191" v="1499" actId="478"/>
          <ac:picMkLst>
            <pc:docMk/>
            <pc:sldMk cId="1344921429" sldId="265"/>
            <ac:picMk id="4" creationId="{3BAB6FE4-7530-5D23-A81B-F9BF7D12E482}"/>
          </ac:picMkLst>
        </pc:picChg>
        <pc:cxnChg chg="add mod">
          <ac:chgData name="Zirui Li" userId="d78444fe63c9a53d" providerId="LiveId" clId="{61D9FCE5-B29A-984C-9E93-CC76644D72A9}" dt="2024-10-06T04:04:36.308" v="1787" actId="1037"/>
          <ac:cxnSpMkLst>
            <pc:docMk/>
            <pc:sldMk cId="1344921429" sldId="265"/>
            <ac:cxnSpMk id="5" creationId="{300609A1-CCDD-D090-49BE-1360D4920B33}"/>
          </ac:cxnSpMkLst>
        </pc:cxnChg>
        <pc:cxnChg chg="add mod">
          <ac:chgData name="Zirui Li" userId="d78444fe63c9a53d" providerId="LiveId" clId="{61D9FCE5-B29A-984C-9E93-CC76644D72A9}" dt="2024-10-06T04:04:36.308" v="1787" actId="1037"/>
          <ac:cxnSpMkLst>
            <pc:docMk/>
            <pc:sldMk cId="1344921429" sldId="265"/>
            <ac:cxnSpMk id="9" creationId="{DF9C617B-06E7-A9C7-180A-81B447ACAFF8}"/>
          </ac:cxnSpMkLst>
        </pc:cxnChg>
        <pc:cxnChg chg="add mod">
          <ac:chgData name="Zirui Li" userId="d78444fe63c9a53d" providerId="LiveId" clId="{61D9FCE5-B29A-984C-9E93-CC76644D72A9}" dt="2024-10-06T04:04:36.308" v="1787" actId="1037"/>
          <ac:cxnSpMkLst>
            <pc:docMk/>
            <pc:sldMk cId="1344921429" sldId="265"/>
            <ac:cxnSpMk id="10" creationId="{5D8F081E-22EA-89F0-163F-47E10BE5AA74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43" creationId="{0857323A-3DEB-5073-A970-1269C2C30AD4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56" creationId="{8DC8C675-3E93-9D37-B4E8-D5997945B7ED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59" creationId="{9E599E92-114D-D3F2-A1E7-5DA12540FAC9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60" creationId="{431B545B-4FBE-5CF7-D2D5-D71D55CE7CE0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68" creationId="{5B85E3B7-CFDF-233B-A3CD-DC2BEDD251D8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69" creationId="{B45DAAE5-05BB-1713-78D1-119F39A0A467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74" creationId="{431DCDB8-8699-B280-661D-6FDDE214BF44}"/>
          </ac:cxnSpMkLst>
        </pc:cxnChg>
        <pc:cxnChg chg="mod">
          <ac:chgData name="Zirui Li" userId="d78444fe63c9a53d" providerId="LiveId" clId="{61D9FCE5-B29A-984C-9E93-CC76644D72A9}" dt="2024-10-04T09:36:09.841" v="1726" actId="1038"/>
          <ac:cxnSpMkLst>
            <pc:docMk/>
            <pc:sldMk cId="1344921429" sldId="265"/>
            <ac:cxnSpMk id="77" creationId="{19ADABC6-2A1D-ABAD-5DE6-68031A92D925}"/>
          </ac:cxnSpMkLst>
        </pc:cxnChg>
      </pc:sldChg>
      <pc:sldChg chg="addSp delSp modSp new mod">
        <pc:chgData name="Zirui Li" userId="d78444fe63c9a53d" providerId="LiveId" clId="{61D9FCE5-B29A-984C-9E93-CC76644D72A9}" dt="2024-09-22T08:49:11.516" v="333" actId="167"/>
        <pc:sldMkLst>
          <pc:docMk/>
          <pc:sldMk cId="1241183662" sldId="267"/>
        </pc:sldMkLst>
        <pc:spChg chg="del">
          <ac:chgData name="Zirui Li" userId="d78444fe63c9a53d" providerId="LiveId" clId="{61D9FCE5-B29A-984C-9E93-CC76644D72A9}" dt="2024-09-22T08:05:46.795" v="15" actId="478"/>
          <ac:spMkLst>
            <pc:docMk/>
            <pc:sldMk cId="1241183662" sldId="267"/>
            <ac:spMk id="2" creationId="{6F74CB36-9BC4-6210-CB44-CED6F76C201C}"/>
          </ac:spMkLst>
        </pc:spChg>
        <pc:spChg chg="del">
          <ac:chgData name="Zirui Li" userId="d78444fe63c9a53d" providerId="LiveId" clId="{61D9FCE5-B29A-984C-9E93-CC76644D72A9}" dt="2024-09-22T08:05:46.795" v="15" actId="478"/>
          <ac:spMkLst>
            <pc:docMk/>
            <pc:sldMk cId="1241183662" sldId="267"/>
            <ac:spMk id="3" creationId="{DE0F38D6-7115-13BC-2A9B-D561687E3198}"/>
          </ac:spMkLst>
        </pc:spChg>
        <pc:spChg chg="add mod">
          <ac:chgData name="Zirui Li" userId="d78444fe63c9a53d" providerId="LiveId" clId="{61D9FCE5-B29A-984C-9E93-CC76644D72A9}" dt="2024-09-22T08:09:47.824" v="101" actId="14861"/>
          <ac:spMkLst>
            <pc:docMk/>
            <pc:sldMk cId="1241183662" sldId="267"/>
            <ac:spMk id="4" creationId="{A189181B-1A75-C64D-DBD3-EDAD40F10DC9}"/>
          </ac:spMkLst>
        </pc:spChg>
        <pc:spChg chg="add mod">
          <ac:chgData name="Zirui Li" userId="d78444fe63c9a53d" providerId="LiveId" clId="{61D9FCE5-B29A-984C-9E93-CC76644D72A9}" dt="2024-09-22T08:07:40.250" v="25" actId="1076"/>
          <ac:spMkLst>
            <pc:docMk/>
            <pc:sldMk cId="1241183662" sldId="267"/>
            <ac:spMk id="5" creationId="{045E7611-E11B-B8AB-C869-3BCF04741A13}"/>
          </ac:spMkLst>
        </pc:spChg>
        <pc:spChg chg="add mod">
          <ac:chgData name="Zirui Li" userId="d78444fe63c9a53d" providerId="LiveId" clId="{61D9FCE5-B29A-984C-9E93-CC76644D72A9}" dt="2024-09-22T08:07:43.156" v="27" actId="1076"/>
          <ac:spMkLst>
            <pc:docMk/>
            <pc:sldMk cId="1241183662" sldId="267"/>
            <ac:spMk id="6" creationId="{1F878E82-8305-4D82-45C3-C6106B57C10B}"/>
          </ac:spMkLst>
        </pc:spChg>
        <pc:spChg chg="add mod">
          <ac:chgData name="Zirui Li" userId="d78444fe63c9a53d" providerId="LiveId" clId="{61D9FCE5-B29A-984C-9E93-CC76644D72A9}" dt="2024-09-22T08:07:45.916" v="29" actId="1076"/>
          <ac:spMkLst>
            <pc:docMk/>
            <pc:sldMk cId="1241183662" sldId="267"/>
            <ac:spMk id="7" creationId="{12ACB6E0-6686-65B8-43B9-839726B56927}"/>
          </ac:spMkLst>
        </pc:spChg>
        <pc:spChg chg="add mod">
          <ac:chgData name="Zirui Li" userId="d78444fe63c9a53d" providerId="LiveId" clId="{61D9FCE5-B29A-984C-9E93-CC76644D72A9}" dt="2024-09-22T08:08:39.843" v="89" actId="1035"/>
          <ac:spMkLst>
            <pc:docMk/>
            <pc:sldMk cId="1241183662" sldId="267"/>
            <ac:spMk id="8" creationId="{D113CEB6-112D-77A8-D91E-FB0D060BFDF2}"/>
          </ac:spMkLst>
        </pc:spChg>
        <pc:spChg chg="add mod">
          <ac:chgData name="Zirui Li" userId="d78444fe63c9a53d" providerId="LiveId" clId="{61D9FCE5-B29A-984C-9E93-CC76644D72A9}" dt="2024-09-22T08:08:39.843" v="89" actId="1035"/>
          <ac:spMkLst>
            <pc:docMk/>
            <pc:sldMk cId="1241183662" sldId="267"/>
            <ac:spMk id="9" creationId="{9112DCB7-8A88-D92F-EC3E-717D2D756239}"/>
          </ac:spMkLst>
        </pc:spChg>
        <pc:spChg chg="add mod">
          <ac:chgData name="Zirui Li" userId="d78444fe63c9a53d" providerId="LiveId" clId="{61D9FCE5-B29A-984C-9E93-CC76644D72A9}" dt="2024-09-22T08:08:39.843" v="89" actId="1035"/>
          <ac:spMkLst>
            <pc:docMk/>
            <pc:sldMk cId="1241183662" sldId="267"/>
            <ac:spMk id="10" creationId="{B47B5B03-5775-AC03-1558-517AE135EF0A}"/>
          </ac:spMkLst>
        </pc:spChg>
        <pc:spChg chg="add mod">
          <ac:chgData name="Zirui Li" userId="d78444fe63c9a53d" providerId="LiveId" clId="{61D9FCE5-B29A-984C-9E93-CC76644D72A9}" dt="2024-09-22T08:08:39.843" v="89" actId="1035"/>
          <ac:spMkLst>
            <pc:docMk/>
            <pc:sldMk cId="1241183662" sldId="267"/>
            <ac:spMk id="11" creationId="{549074C7-18AE-6A4E-C4DB-7AD5741A3DEC}"/>
          </ac:spMkLst>
        </pc:spChg>
        <pc:spChg chg="add mod">
          <ac:chgData name="Zirui Li" userId="d78444fe63c9a53d" providerId="LiveId" clId="{61D9FCE5-B29A-984C-9E93-CC76644D72A9}" dt="2024-09-22T08:08:39.843" v="89" actId="1035"/>
          <ac:spMkLst>
            <pc:docMk/>
            <pc:sldMk cId="1241183662" sldId="267"/>
            <ac:spMk id="12" creationId="{852F59F0-D90B-967E-E37D-444218CE87B3}"/>
          </ac:spMkLst>
        </pc:spChg>
        <pc:spChg chg="add mod">
          <ac:chgData name="Zirui Li" userId="d78444fe63c9a53d" providerId="LiveId" clId="{61D9FCE5-B29A-984C-9E93-CC76644D72A9}" dt="2024-09-22T08:12:04.868" v="149" actId="1076"/>
          <ac:spMkLst>
            <pc:docMk/>
            <pc:sldMk cId="1241183662" sldId="267"/>
            <ac:spMk id="13" creationId="{EC08E1D3-FF84-692E-0BAF-25AE23F3BDCF}"/>
          </ac:spMkLst>
        </pc:spChg>
        <pc:spChg chg="add mod">
          <ac:chgData name="Zirui Li" userId="d78444fe63c9a53d" providerId="LiveId" clId="{61D9FCE5-B29A-984C-9E93-CC76644D72A9}" dt="2024-09-22T08:09:10.237" v="96" actId="108"/>
          <ac:spMkLst>
            <pc:docMk/>
            <pc:sldMk cId="1241183662" sldId="267"/>
            <ac:spMk id="14" creationId="{4308779F-BF01-0B38-B8B0-9E8DC08A5244}"/>
          </ac:spMkLst>
        </pc:spChg>
        <pc:spChg chg="add mod">
          <ac:chgData name="Zirui Li" userId="d78444fe63c9a53d" providerId="LiveId" clId="{61D9FCE5-B29A-984C-9E93-CC76644D72A9}" dt="2024-09-22T08:09:11.899" v="97" actId="108"/>
          <ac:spMkLst>
            <pc:docMk/>
            <pc:sldMk cId="1241183662" sldId="267"/>
            <ac:spMk id="15" creationId="{E519E826-066F-6A2B-5992-EF723C87DFDA}"/>
          </ac:spMkLst>
        </pc:spChg>
        <pc:spChg chg="add mod">
          <ac:chgData name="Zirui Li" userId="d78444fe63c9a53d" providerId="LiveId" clId="{61D9FCE5-B29A-984C-9E93-CC76644D72A9}" dt="2024-09-22T08:09:13.383" v="98" actId="108"/>
          <ac:spMkLst>
            <pc:docMk/>
            <pc:sldMk cId="1241183662" sldId="267"/>
            <ac:spMk id="16" creationId="{06FC5430-E962-1A6F-01C9-DEE49C4EE454}"/>
          </ac:spMkLst>
        </pc:spChg>
        <pc:spChg chg="add mod">
          <ac:chgData name="Zirui Li" userId="d78444fe63c9a53d" providerId="LiveId" clId="{61D9FCE5-B29A-984C-9E93-CC76644D72A9}" dt="2024-09-22T08:09:15.289" v="99" actId="108"/>
          <ac:spMkLst>
            <pc:docMk/>
            <pc:sldMk cId="1241183662" sldId="267"/>
            <ac:spMk id="17" creationId="{549C7008-DECE-FFBD-E0EC-F9B22A1E3091}"/>
          </ac:spMkLst>
        </pc:spChg>
        <pc:spChg chg="add mod">
          <ac:chgData name="Zirui Li" userId="d78444fe63c9a53d" providerId="LiveId" clId="{61D9FCE5-B29A-984C-9E93-CC76644D72A9}" dt="2024-09-22T08:09:05.349" v="95" actId="207"/>
          <ac:spMkLst>
            <pc:docMk/>
            <pc:sldMk cId="1241183662" sldId="267"/>
            <ac:spMk id="18" creationId="{08A4E4B2-9887-3A0F-3C03-C9EE935BD5BC}"/>
          </ac:spMkLst>
        </pc:spChg>
        <pc:spChg chg="add mod">
          <ac:chgData name="Zirui Li" userId="d78444fe63c9a53d" providerId="LiveId" clId="{61D9FCE5-B29A-984C-9E93-CC76644D72A9}" dt="2024-09-22T08:10:25.945" v="104" actId="207"/>
          <ac:spMkLst>
            <pc:docMk/>
            <pc:sldMk cId="1241183662" sldId="267"/>
            <ac:spMk id="19" creationId="{73E0D552-FFDC-2C4B-43F4-7FC251DEF962}"/>
          </ac:spMkLst>
        </pc:spChg>
        <pc:spChg chg="add mod">
          <ac:chgData name="Zirui Li" userId="d78444fe63c9a53d" providerId="LiveId" clId="{61D9FCE5-B29A-984C-9E93-CC76644D72A9}" dt="2024-09-22T08:10:29.022" v="105" actId="207"/>
          <ac:spMkLst>
            <pc:docMk/>
            <pc:sldMk cId="1241183662" sldId="267"/>
            <ac:spMk id="20" creationId="{410D9799-A6FA-3F0B-473B-009ECA81622C}"/>
          </ac:spMkLst>
        </pc:spChg>
        <pc:spChg chg="add mod">
          <ac:chgData name="Zirui Li" userId="d78444fe63c9a53d" providerId="LiveId" clId="{61D9FCE5-B29A-984C-9E93-CC76644D72A9}" dt="2024-09-22T08:10:31.220" v="106" actId="207"/>
          <ac:spMkLst>
            <pc:docMk/>
            <pc:sldMk cId="1241183662" sldId="267"/>
            <ac:spMk id="21" creationId="{A2A87CEA-85D9-7A58-5E2D-14CC551B3EBA}"/>
          </ac:spMkLst>
        </pc:sp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23" creationId="{70BC6B06-580D-D579-3FFC-8F2C3F23375F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24" creationId="{1ED56232-340D-2CF2-DD9F-6F0E019C9EDD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27" creationId="{C7AF6834-AC72-3480-33B8-2F5CBA2466F2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30" creationId="{C70D5F64-DA86-B224-F831-8FE94D91709F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33" creationId="{532A6BA1-BA88-A00D-84DF-E384F46D8E2F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36" creationId="{6198CBC7-25E0-C816-BD19-CF46B4713950}"/>
          </ac:cxnSpMkLst>
        </pc:cxnChg>
        <pc:cxnChg chg="add del mod">
          <ac:chgData name="Zirui Li" userId="d78444fe63c9a53d" providerId="LiveId" clId="{61D9FCE5-B29A-984C-9E93-CC76644D72A9}" dt="2024-09-22T08:17:05.516" v="237" actId="478"/>
          <ac:cxnSpMkLst>
            <pc:docMk/>
            <pc:sldMk cId="1241183662" sldId="267"/>
            <ac:cxnSpMk id="39" creationId="{DA37CF8A-80DA-715F-E912-4D0A8AC78E4A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44" creationId="{66479C90-5047-4E61-56B7-50680A534AC1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47" creationId="{7F98E70E-CAC6-27A0-8330-076F8FEE8BB0}"/>
          </ac:cxnSpMkLst>
        </pc:cxnChg>
        <pc:cxnChg chg="add del mod">
          <ac:chgData name="Zirui Li" userId="d78444fe63c9a53d" providerId="LiveId" clId="{61D9FCE5-B29A-984C-9E93-CC76644D72A9}" dt="2024-09-22T08:16:32.860" v="224" actId="478"/>
          <ac:cxnSpMkLst>
            <pc:docMk/>
            <pc:sldMk cId="1241183662" sldId="267"/>
            <ac:cxnSpMk id="50" creationId="{DEC52AEF-E732-FCE7-BB27-9EA087AC7CFB}"/>
          </ac:cxnSpMkLst>
        </pc:cxnChg>
        <pc:cxnChg chg="add del mod">
          <ac:chgData name="Zirui Li" userId="d78444fe63c9a53d" providerId="LiveId" clId="{61D9FCE5-B29A-984C-9E93-CC76644D72A9}" dt="2024-09-22T08:16:22.549" v="223" actId="478"/>
          <ac:cxnSpMkLst>
            <pc:docMk/>
            <pc:sldMk cId="1241183662" sldId="267"/>
            <ac:cxnSpMk id="53" creationId="{504AC884-E713-84A6-2FE4-F4AFBC124D0F}"/>
          </ac:cxnSpMkLst>
        </pc:cxnChg>
        <pc:cxnChg chg="add del mod">
          <ac:chgData name="Zirui Li" userId="d78444fe63c9a53d" providerId="LiveId" clId="{61D9FCE5-B29A-984C-9E93-CC76644D72A9}" dt="2024-09-22T08:16:22.549" v="223" actId="478"/>
          <ac:cxnSpMkLst>
            <pc:docMk/>
            <pc:sldMk cId="1241183662" sldId="267"/>
            <ac:cxnSpMk id="56" creationId="{23AD9B11-6C74-1DC4-6428-8FDE6C6C730E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59" creationId="{E13E6D5C-0986-F393-8C99-DBA45747CDC9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62" creationId="{367C2209-21A8-5958-E31F-0C7F0A8DB020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65" creationId="{C80373B5-F9A8-294C-5DB1-65DE7099ED1C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68" creationId="{8A20F635-1093-B655-CE54-19129086ABD1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71" creationId="{08A38586-7F25-423D-B9CF-3B4BBA243ACE}"/>
          </ac:cxnSpMkLst>
        </pc:cxnChg>
        <pc:cxnChg chg="add mod">
          <ac:chgData name="Zirui Li" userId="d78444fe63c9a53d" providerId="LiveId" clId="{61D9FCE5-B29A-984C-9E93-CC76644D72A9}" dt="2024-09-22T08:48:48.477" v="331" actId="167"/>
          <ac:cxnSpMkLst>
            <pc:docMk/>
            <pc:sldMk cId="1241183662" sldId="267"/>
            <ac:cxnSpMk id="74" creationId="{9CB8A98E-BE04-A6B5-8510-98550CF76689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77" creationId="{2731A265-2189-466C-8CF3-1C1AD972DC92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80" creationId="{6D5D6C31-7BE0-B8CD-A5D4-600C4CD5C76C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83" creationId="{FCF958AE-DBC2-E5B4-2C1A-45EA150C362E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86" creationId="{B82272F4-B11E-2688-695F-0075E234326D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89" creationId="{E23FB759-CB7B-86BD-8404-C226A34294AD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92" creationId="{B918E08D-7A59-EBF6-12F9-AED6919BA8B8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95" creationId="{014E7B9E-FCA2-CA7A-5073-CD8B1301F00F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98" creationId="{BDD5D136-9864-103E-BF63-36D446CCFCA9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101" creationId="{2D98B824-7922-51B1-319E-76AD79C185A1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104" creationId="{6906FC81-84C9-C88C-0675-4DA6EC1D6CB5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107" creationId="{DD434E4A-E86D-F63F-AC37-DE21286CDCBE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110" creationId="{ECE8A3EA-44F5-3688-B816-99BB338EF89B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113" creationId="{58AB8D8A-DC2C-3CFA-E5C7-B1E414F71664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116" creationId="{000CD9F7-1069-478E-4BCF-B48146C00BC0}"/>
          </ac:cxnSpMkLst>
        </pc:cxnChg>
        <pc:cxnChg chg="add mod">
          <ac:chgData name="Zirui Li" userId="d78444fe63c9a53d" providerId="LiveId" clId="{61D9FCE5-B29A-984C-9E93-CC76644D72A9}" dt="2024-09-22T08:49:03.317" v="332" actId="167"/>
          <ac:cxnSpMkLst>
            <pc:docMk/>
            <pc:sldMk cId="1241183662" sldId="267"/>
            <ac:cxnSpMk id="119" creationId="{606CDA75-C1BF-2E84-B1F3-AA3F8E1C3D23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22" creationId="{7CBA05EC-F717-2C1E-1E26-73BF59D991E6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25" creationId="{A125CEE3-1C15-3437-9706-26D5C218BA0E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29" creationId="{73C3B9B6-4CB6-80FB-011E-80FCB6476163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32" creationId="{7AAA7CF1-7689-8DC1-FCDE-02DCEA795CEA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35" creationId="{16E966AA-5AEA-CFFC-4733-6EE62E37E9DF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38" creationId="{801B84D3-6453-7024-62AD-C65CF811D065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41" creationId="{679C2EA0-527E-6776-DFF7-0A5927B1B9D8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44" creationId="{2126C07F-2C94-31D0-CEE0-A8AA20A0C0F3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47" creationId="{7A7BB7A3-4D96-E749-038B-F753E473A449}"/>
          </ac:cxnSpMkLst>
        </pc:cxnChg>
        <pc:cxnChg chg="add mod">
          <ac:chgData name="Zirui Li" userId="d78444fe63c9a53d" providerId="LiveId" clId="{61D9FCE5-B29A-984C-9E93-CC76644D72A9}" dt="2024-09-22T08:49:11.516" v="333" actId="167"/>
          <ac:cxnSpMkLst>
            <pc:docMk/>
            <pc:sldMk cId="1241183662" sldId="267"/>
            <ac:cxnSpMk id="150" creationId="{91C1016E-C5AD-014A-E1A0-2C6AEB2E8558}"/>
          </ac:cxnSpMkLst>
        </pc:cxnChg>
      </pc:sldChg>
      <pc:sldChg chg="new">
        <pc:chgData name="Zirui Li" userId="d78444fe63c9a53d" providerId="LiveId" clId="{61D9FCE5-B29A-984C-9E93-CC76644D72A9}" dt="2024-09-22T08:48:36.522" v="330" actId="680"/>
        <pc:sldMkLst>
          <pc:docMk/>
          <pc:sldMk cId="2678345811" sldId="268"/>
        </pc:sldMkLst>
      </pc:sldChg>
      <pc:sldChg chg="addSp delSp modSp new mod">
        <pc:chgData name="Zirui Li" userId="d78444fe63c9a53d" providerId="LiveId" clId="{61D9FCE5-B29A-984C-9E93-CC76644D72A9}" dt="2024-10-04T09:20:31.468" v="1494" actId="478"/>
        <pc:sldMkLst>
          <pc:docMk/>
          <pc:sldMk cId="3980141175" sldId="269"/>
        </pc:sldMkLst>
        <pc:spChg chg="del">
          <ac:chgData name="Zirui Li" userId="d78444fe63c9a53d" providerId="LiveId" clId="{61D9FCE5-B29A-984C-9E93-CC76644D72A9}" dt="2024-09-22T09:22:51.496" v="728" actId="478"/>
          <ac:spMkLst>
            <pc:docMk/>
            <pc:sldMk cId="3980141175" sldId="269"/>
            <ac:spMk id="2" creationId="{98911D7E-280F-5B28-E5F5-8918CCE5870C}"/>
          </ac:spMkLst>
        </pc:spChg>
        <pc:spChg chg="del">
          <ac:chgData name="Zirui Li" userId="d78444fe63c9a53d" providerId="LiveId" clId="{61D9FCE5-B29A-984C-9E93-CC76644D72A9}" dt="2024-09-22T09:22:51.496" v="728" actId="478"/>
          <ac:spMkLst>
            <pc:docMk/>
            <pc:sldMk cId="3980141175" sldId="269"/>
            <ac:spMk id="3" creationId="{4F063BE9-EE90-73DD-8360-E96A56EE3923}"/>
          </ac:spMkLst>
        </pc:spChg>
        <pc:spChg chg="add del mod">
          <ac:chgData name="Zirui Li" userId="d78444fe63c9a53d" providerId="LiveId" clId="{61D9FCE5-B29A-984C-9E93-CC76644D72A9}" dt="2024-09-22T09:23:54.278" v="732" actId="478"/>
          <ac:spMkLst>
            <pc:docMk/>
            <pc:sldMk cId="3980141175" sldId="269"/>
            <ac:spMk id="6" creationId="{009BA617-0122-A720-1397-D651486E3C18}"/>
          </ac:spMkLst>
        </pc:spChg>
        <pc:spChg chg="add del mod">
          <ac:chgData name="Zirui Li" userId="d78444fe63c9a53d" providerId="LiveId" clId="{61D9FCE5-B29A-984C-9E93-CC76644D72A9}" dt="2024-10-04T08:59:54.141" v="1186" actId="478"/>
          <ac:spMkLst>
            <pc:docMk/>
            <pc:sldMk cId="3980141175" sldId="269"/>
            <ac:spMk id="6" creationId="{55102FC8-A977-93B9-CE07-FB9F9FD87D7A}"/>
          </ac:spMkLst>
        </pc:spChg>
        <pc:spChg chg="add del mod">
          <ac:chgData name="Zirui Li" userId="d78444fe63c9a53d" providerId="LiveId" clId="{61D9FCE5-B29A-984C-9E93-CC76644D72A9}" dt="2024-09-22T09:25:11.712" v="818" actId="478"/>
          <ac:spMkLst>
            <pc:docMk/>
            <pc:sldMk cId="3980141175" sldId="269"/>
            <ac:spMk id="8" creationId="{666A5AAA-6202-0236-E2CB-4BE7865764C1}"/>
          </ac:spMkLst>
        </pc:spChg>
        <pc:spChg chg="add del mod">
          <ac:chgData name="Zirui Li" userId="d78444fe63c9a53d" providerId="LiveId" clId="{61D9FCE5-B29A-984C-9E93-CC76644D72A9}" dt="2024-10-04T09:02:08.566" v="1198" actId="478"/>
          <ac:spMkLst>
            <pc:docMk/>
            <pc:sldMk cId="3980141175" sldId="269"/>
            <ac:spMk id="8" creationId="{93FF2F1E-A34E-7664-626D-8D0696FEC472}"/>
          </ac:spMkLst>
        </pc:spChg>
        <pc:spChg chg="add mod">
          <ac:chgData name="Zirui Li" userId="d78444fe63c9a53d" providerId="LiveId" clId="{61D9FCE5-B29A-984C-9E93-CC76644D72A9}" dt="2024-10-04T09:11:24.354" v="1327" actId="1037"/>
          <ac:spMkLst>
            <pc:docMk/>
            <pc:sldMk cId="3980141175" sldId="269"/>
            <ac:spMk id="9" creationId="{D1C1757D-9A73-08E7-A819-DB22F212260A}"/>
          </ac:spMkLst>
        </pc:spChg>
        <pc:spChg chg="add del">
          <ac:chgData name="Zirui Li" userId="d78444fe63c9a53d" providerId="LiveId" clId="{61D9FCE5-B29A-984C-9E93-CC76644D72A9}" dt="2024-09-22T09:26:22.526" v="821" actId="478"/>
          <ac:spMkLst>
            <pc:docMk/>
            <pc:sldMk cId="3980141175" sldId="269"/>
            <ac:spMk id="9" creationId="{D4A91187-3548-FE5D-1BA0-FE1A1028620E}"/>
          </ac:spMkLst>
        </pc:spChg>
        <pc:spChg chg="add del mod">
          <ac:chgData name="Zirui Li" userId="d78444fe63c9a53d" providerId="LiveId" clId="{61D9FCE5-B29A-984C-9E93-CC76644D72A9}" dt="2024-09-22T09:28:16.852" v="834" actId="478"/>
          <ac:spMkLst>
            <pc:docMk/>
            <pc:sldMk cId="3980141175" sldId="269"/>
            <ac:spMk id="10" creationId="{17A9BEC3-EF1C-78B8-04D0-F231EE2C7935}"/>
          </ac:spMkLst>
        </pc:spChg>
        <pc:spChg chg="add mod">
          <ac:chgData name="Zirui Li" userId="d78444fe63c9a53d" providerId="LiveId" clId="{61D9FCE5-B29A-984C-9E93-CC76644D72A9}" dt="2024-10-04T08:58:33.956" v="1178" actId="1038"/>
          <ac:spMkLst>
            <pc:docMk/>
            <pc:sldMk cId="3980141175" sldId="269"/>
            <ac:spMk id="11" creationId="{7880E370-805D-A7D5-C49C-679B46A8A4AF}"/>
          </ac:spMkLst>
        </pc:spChg>
        <pc:spChg chg="add mod">
          <ac:chgData name="Zirui Li" userId="d78444fe63c9a53d" providerId="LiveId" clId="{61D9FCE5-B29A-984C-9E93-CC76644D72A9}" dt="2024-10-04T09:08:35.060" v="1264" actId="1076"/>
          <ac:spMkLst>
            <pc:docMk/>
            <pc:sldMk cId="3980141175" sldId="269"/>
            <ac:spMk id="33" creationId="{C9A4EB19-F11C-7913-194C-FBA70BDCC6BB}"/>
          </ac:spMkLst>
        </pc:spChg>
        <pc:spChg chg="add mod">
          <ac:chgData name="Zirui Li" userId="d78444fe63c9a53d" providerId="LiveId" clId="{61D9FCE5-B29A-984C-9E93-CC76644D72A9}" dt="2024-10-04T09:15:37.597" v="1412" actId="14100"/>
          <ac:spMkLst>
            <pc:docMk/>
            <pc:sldMk cId="3980141175" sldId="269"/>
            <ac:spMk id="34" creationId="{FF12A439-F0C8-E45B-7659-A2F4826A2935}"/>
          </ac:spMkLst>
        </pc:spChg>
        <pc:spChg chg="add mod">
          <ac:chgData name="Zirui Li" userId="d78444fe63c9a53d" providerId="LiveId" clId="{61D9FCE5-B29A-984C-9E93-CC76644D72A9}" dt="2024-10-04T09:15:54.812" v="1419" actId="14100"/>
          <ac:spMkLst>
            <pc:docMk/>
            <pc:sldMk cId="3980141175" sldId="269"/>
            <ac:spMk id="35" creationId="{07B268DF-F1D9-4BDA-31EC-F2A159BD89C1}"/>
          </ac:spMkLst>
        </pc:spChg>
        <pc:spChg chg="add mod">
          <ac:chgData name="Zirui Li" userId="d78444fe63c9a53d" providerId="LiveId" clId="{61D9FCE5-B29A-984C-9E93-CC76644D72A9}" dt="2024-10-04T09:14:05.183" v="1398" actId="1076"/>
          <ac:spMkLst>
            <pc:docMk/>
            <pc:sldMk cId="3980141175" sldId="269"/>
            <ac:spMk id="36" creationId="{B909EC11-7632-EA50-3FE3-6E36660820BE}"/>
          </ac:spMkLst>
        </pc:spChg>
        <pc:spChg chg="add del mod">
          <ac:chgData name="Zirui Li" userId="d78444fe63c9a53d" providerId="LiveId" clId="{61D9FCE5-B29A-984C-9E93-CC76644D72A9}" dt="2024-10-04T09:14:33.714" v="1402" actId="478"/>
          <ac:spMkLst>
            <pc:docMk/>
            <pc:sldMk cId="3980141175" sldId="269"/>
            <ac:spMk id="37" creationId="{544286E7-3C23-A4CA-07D3-F994ECEC20F1}"/>
          </ac:spMkLst>
        </pc:spChg>
        <pc:spChg chg="add mod">
          <ac:chgData name="Zirui Li" userId="d78444fe63c9a53d" providerId="LiveId" clId="{61D9FCE5-B29A-984C-9E93-CC76644D72A9}" dt="2024-10-04T09:15:02.505" v="1409" actId="1076"/>
          <ac:spMkLst>
            <pc:docMk/>
            <pc:sldMk cId="3980141175" sldId="269"/>
            <ac:spMk id="38" creationId="{B879C06C-D6C9-EF5C-FC3E-1C66F7B48658}"/>
          </ac:spMkLst>
        </pc:spChg>
        <pc:spChg chg="add mod">
          <ac:chgData name="Zirui Li" userId="d78444fe63c9a53d" providerId="LiveId" clId="{61D9FCE5-B29A-984C-9E93-CC76644D72A9}" dt="2024-10-04T09:15:50.752" v="1418" actId="688"/>
          <ac:spMkLst>
            <pc:docMk/>
            <pc:sldMk cId="3980141175" sldId="269"/>
            <ac:spMk id="39" creationId="{D341A332-DE5E-FD5A-3D9E-0775B26A5990}"/>
          </ac:spMkLst>
        </pc:spChg>
        <pc:spChg chg="add mod">
          <ac:chgData name="Zirui Li" userId="d78444fe63c9a53d" providerId="LiveId" clId="{61D9FCE5-B29A-984C-9E93-CC76644D72A9}" dt="2024-10-04T09:18:41" v="1452" actId="1076"/>
          <ac:spMkLst>
            <pc:docMk/>
            <pc:sldMk cId="3980141175" sldId="269"/>
            <ac:spMk id="40" creationId="{9EE5A0B3-6A8A-05F4-D847-9CDD5E89D143}"/>
          </ac:spMkLst>
        </pc:spChg>
        <pc:spChg chg="add mod">
          <ac:chgData name="Zirui Li" userId="d78444fe63c9a53d" providerId="LiveId" clId="{61D9FCE5-B29A-984C-9E93-CC76644D72A9}" dt="2024-10-04T09:18:59.627" v="1456" actId="1076"/>
          <ac:spMkLst>
            <pc:docMk/>
            <pc:sldMk cId="3980141175" sldId="269"/>
            <ac:spMk id="41" creationId="{8ED42CE7-3A6C-C981-C96A-4D1EA0C32266}"/>
          </ac:spMkLst>
        </pc:spChg>
        <pc:picChg chg="add mod">
          <ac:chgData name="Zirui Li" userId="d78444fe63c9a53d" providerId="LiveId" clId="{61D9FCE5-B29A-984C-9E93-CC76644D72A9}" dt="2024-10-04T09:08:31.357" v="1263" actId="1076"/>
          <ac:picMkLst>
            <pc:docMk/>
            <pc:sldMk cId="3980141175" sldId="269"/>
            <ac:picMk id="5" creationId="{F4239456-201E-50C2-3012-A692EDC3014B}"/>
          </ac:picMkLst>
        </pc:picChg>
        <pc:picChg chg="add del mod">
          <ac:chgData name="Zirui Li" userId="d78444fe63c9a53d" providerId="LiveId" clId="{61D9FCE5-B29A-984C-9E93-CC76644D72A9}" dt="2024-10-04T09:20:31.468" v="1494" actId="478"/>
          <ac:picMkLst>
            <pc:docMk/>
            <pc:sldMk cId="3980141175" sldId="269"/>
            <ac:picMk id="7" creationId="{598BAE30-D93C-2E24-E3E0-F5D4E01C2B0D}"/>
          </ac:picMkLst>
        </pc:picChg>
        <pc:cxnChg chg="add del mod">
          <ac:chgData name="Zirui Li" userId="d78444fe63c9a53d" providerId="LiveId" clId="{61D9FCE5-B29A-984C-9E93-CC76644D72A9}" dt="2024-10-04T08:59:30.522" v="1183" actId="478"/>
          <ac:cxnSpMkLst>
            <pc:docMk/>
            <pc:sldMk cId="3980141175" sldId="269"/>
            <ac:cxnSpMk id="3" creationId="{F8AD9A2A-C987-61D7-0D04-D2DEAEE75ADD}"/>
          </ac:cxnSpMkLst>
        </pc:cxnChg>
        <pc:cxnChg chg="add del mod">
          <ac:chgData name="Zirui Li" userId="d78444fe63c9a53d" providerId="LiveId" clId="{61D9FCE5-B29A-984C-9E93-CC76644D72A9}" dt="2024-10-04T09:06:32.427" v="1244" actId="478"/>
          <ac:cxnSpMkLst>
            <pc:docMk/>
            <pc:sldMk cId="3980141175" sldId="269"/>
            <ac:cxnSpMk id="12" creationId="{C689748C-1919-F4DB-5CCB-9E22850BDB6E}"/>
          </ac:cxnSpMkLst>
        </pc:cxnChg>
        <pc:cxnChg chg="add del mod">
          <ac:chgData name="Zirui Li" userId="d78444fe63c9a53d" providerId="LiveId" clId="{61D9FCE5-B29A-984C-9E93-CC76644D72A9}" dt="2024-10-04T09:07:12.959" v="1255" actId="478"/>
          <ac:cxnSpMkLst>
            <pc:docMk/>
            <pc:sldMk cId="3980141175" sldId="269"/>
            <ac:cxnSpMk id="25" creationId="{3057330D-E394-7B63-D5C4-CEAD5D8DBFD2}"/>
          </ac:cxnSpMkLst>
        </pc:cxnChg>
        <pc:cxnChg chg="add mod">
          <ac:chgData name="Zirui Li" userId="d78444fe63c9a53d" providerId="LiveId" clId="{61D9FCE5-B29A-984C-9E93-CC76644D72A9}" dt="2024-10-04T09:19:14.641" v="1470" actId="692"/>
          <ac:cxnSpMkLst>
            <pc:docMk/>
            <pc:sldMk cId="3980141175" sldId="269"/>
            <ac:cxnSpMk id="43" creationId="{CDC9E172-A41A-70E8-CD54-2FA35C7BDFF7}"/>
          </ac:cxnSpMkLst>
        </pc:cxnChg>
        <pc:cxnChg chg="add mod">
          <ac:chgData name="Zirui Li" userId="d78444fe63c9a53d" providerId="LiveId" clId="{61D9FCE5-B29A-984C-9E93-CC76644D72A9}" dt="2024-10-04T09:19:10.652" v="1463" actId="692"/>
          <ac:cxnSpMkLst>
            <pc:docMk/>
            <pc:sldMk cId="3980141175" sldId="269"/>
            <ac:cxnSpMk id="44" creationId="{9C72D82A-34C6-A197-C272-7ABAD704D037}"/>
          </ac:cxnSpMkLst>
        </pc:cxnChg>
        <pc:cxnChg chg="add mod">
          <ac:chgData name="Zirui Li" userId="d78444fe63c9a53d" providerId="LiveId" clId="{61D9FCE5-B29A-984C-9E93-CC76644D72A9}" dt="2024-10-04T09:19:24.309" v="1473" actId="14100"/>
          <ac:cxnSpMkLst>
            <pc:docMk/>
            <pc:sldMk cId="3980141175" sldId="269"/>
            <ac:cxnSpMk id="47" creationId="{EDA6076F-D7A7-6A9E-4CE5-D6B4C03E38F2}"/>
          </ac:cxnSpMkLst>
        </pc:cxnChg>
        <pc:cxnChg chg="add mod">
          <ac:chgData name="Zirui Li" userId="d78444fe63c9a53d" providerId="LiveId" clId="{61D9FCE5-B29A-984C-9E93-CC76644D72A9}" dt="2024-10-04T09:19:52.479" v="1484" actId="692"/>
          <ac:cxnSpMkLst>
            <pc:docMk/>
            <pc:sldMk cId="3980141175" sldId="269"/>
            <ac:cxnSpMk id="49" creationId="{A6A5E2EC-6727-5710-5B6C-04A6FF8D36FE}"/>
          </ac:cxnSpMkLst>
        </pc:cxnChg>
        <pc:cxnChg chg="add mod">
          <ac:chgData name="Zirui Li" userId="d78444fe63c9a53d" providerId="LiveId" clId="{61D9FCE5-B29A-984C-9E93-CC76644D72A9}" dt="2024-10-04T09:20:04.212" v="1487" actId="14100"/>
          <ac:cxnSpMkLst>
            <pc:docMk/>
            <pc:sldMk cId="3980141175" sldId="269"/>
            <ac:cxnSpMk id="52" creationId="{4C1D7E37-E499-02DE-50F1-6A3E8615E9A1}"/>
          </ac:cxnSpMkLst>
        </pc:cxnChg>
        <pc:cxnChg chg="add mod">
          <ac:chgData name="Zirui Li" userId="d78444fe63c9a53d" providerId="LiveId" clId="{61D9FCE5-B29A-984C-9E93-CC76644D72A9}" dt="2024-10-04T09:20:15.361" v="1490" actId="14100"/>
          <ac:cxnSpMkLst>
            <pc:docMk/>
            <pc:sldMk cId="3980141175" sldId="269"/>
            <ac:cxnSpMk id="55" creationId="{DC618384-2C10-7AC7-8F73-418C47572AC7}"/>
          </ac:cxnSpMkLst>
        </pc:cxnChg>
        <pc:cxnChg chg="add mod">
          <ac:chgData name="Zirui Li" userId="d78444fe63c9a53d" providerId="LiveId" clId="{61D9FCE5-B29A-984C-9E93-CC76644D72A9}" dt="2024-10-04T09:20:24.391" v="1493" actId="14100"/>
          <ac:cxnSpMkLst>
            <pc:docMk/>
            <pc:sldMk cId="3980141175" sldId="269"/>
            <ac:cxnSpMk id="58" creationId="{AB6C2C7A-2F55-C387-D204-C45F725EF013}"/>
          </ac:cxnSpMkLst>
        </pc:cxnChg>
      </pc:sldChg>
      <pc:sldChg chg="addSp delSp modSp add mod modNotesTx">
        <pc:chgData name="Zirui Li" userId="d78444fe63c9a53d" providerId="LiveId" clId="{61D9FCE5-B29A-984C-9E93-CC76644D72A9}" dt="2024-10-06T04:39:18.442" v="2488" actId="1036"/>
        <pc:sldMkLst>
          <pc:docMk/>
          <pc:sldMk cId="1608198984" sldId="270"/>
        </pc:sldMkLst>
        <pc:spChg chg="del">
          <ac:chgData name="Zirui Li" userId="d78444fe63c9a53d" providerId="LiveId" clId="{61D9FCE5-B29A-984C-9E93-CC76644D72A9}" dt="2024-10-04T08:57:38.198" v="1133" actId="478"/>
          <ac:spMkLst>
            <pc:docMk/>
            <pc:sldMk cId="1608198984" sldId="270"/>
            <ac:spMk id="4" creationId="{093EAD27-2176-C290-F894-3CD7A0C3A55F}"/>
          </ac:spMkLst>
        </pc:spChg>
        <pc:spChg chg="add mod">
          <ac:chgData name="Zirui Li" userId="d78444fe63c9a53d" providerId="LiveId" clId="{61D9FCE5-B29A-984C-9E93-CC76644D72A9}" dt="2024-10-06T04:05:05.352" v="1791" actId="1076"/>
          <ac:spMkLst>
            <pc:docMk/>
            <pc:sldMk cId="1608198984" sldId="270"/>
            <ac:spMk id="4" creationId="{617639C5-7C9A-CDE1-E5A4-B48D9DA53645}"/>
          </ac:spMkLst>
        </pc:spChg>
        <pc:spChg chg="del">
          <ac:chgData name="Zirui Li" userId="d78444fe63c9a53d" providerId="LiveId" clId="{61D9FCE5-B29A-984C-9E93-CC76644D72A9}" dt="2024-10-04T08:57:38.198" v="1133" actId="478"/>
          <ac:spMkLst>
            <pc:docMk/>
            <pc:sldMk cId="1608198984" sldId="270"/>
            <ac:spMk id="5" creationId="{ED0B14AF-FE08-78C8-61CD-8F4BF7F9DB62}"/>
          </ac:spMkLst>
        </pc:spChg>
        <pc:spChg chg="del">
          <ac:chgData name="Zirui Li" userId="d78444fe63c9a53d" providerId="LiveId" clId="{61D9FCE5-B29A-984C-9E93-CC76644D72A9}" dt="2024-10-04T08:57:38.198" v="1133" actId="478"/>
          <ac:spMkLst>
            <pc:docMk/>
            <pc:sldMk cId="1608198984" sldId="270"/>
            <ac:spMk id="6" creationId="{3CF1BB60-3A49-AE77-159E-0CC51066A8D5}"/>
          </ac:spMkLst>
        </pc:spChg>
        <pc:spChg chg="add mod">
          <ac:chgData name="Zirui Li" userId="d78444fe63c9a53d" providerId="LiveId" clId="{61D9FCE5-B29A-984C-9E93-CC76644D72A9}" dt="2024-10-06T04:05:05.352" v="1791" actId="1076"/>
          <ac:spMkLst>
            <pc:docMk/>
            <pc:sldMk cId="1608198984" sldId="270"/>
            <ac:spMk id="17" creationId="{D199FFBF-D6CE-22BC-5755-C4D536C2D024}"/>
          </ac:spMkLst>
        </pc:spChg>
        <pc:spChg chg="add mod">
          <ac:chgData name="Zirui Li" userId="d78444fe63c9a53d" providerId="LiveId" clId="{61D9FCE5-B29A-984C-9E93-CC76644D72A9}" dt="2024-10-06T04:05:05.352" v="1791" actId="1076"/>
          <ac:spMkLst>
            <pc:docMk/>
            <pc:sldMk cId="1608198984" sldId="270"/>
            <ac:spMk id="18" creationId="{207F2F18-BA79-DCE3-AC25-733761E8E7FC}"/>
          </ac:spMkLst>
        </pc:spChg>
        <pc:spChg chg="add mod">
          <ac:chgData name="Zirui Li" userId="d78444fe63c9a53d" providerId="LiveId" clId="{61D9FCE5-B29A-984C-9E93-CC76644D72A9}" dt="2024-10-06T04:05:05.352" v="1791" actId="1076"/>
          <ac:spMkLst>
            <pc:docMk/>
            <pc:sldMk cId="1608198984" sldId="270"/>
            <ac:spMk id="19" creationId="{502A41F0-06D5-DB12-9AD9-B0B47DDB5DC7}"/>
          </ac:spMkLst>
        </pc:spChg>
        <pc:spChg chg="add mod">
          <ac:chgData name="Zirui Li" userId="d78444fe63c9a53d" providerId="LiveId" clId="{61D9FCE5-B29A-984C-9E93-CC76644D72A9}" dt="2024-10-06T04:05:05.352" v="1791" actId="1076"/>
          <ac:spMkLst>
            <pc:docMk/>
            <pc:sldMk cId="1608198984" sldId="270"/>
            <ac:spMk id="20" creationId="{7BD63724-A903-F851-99FA-42CD3C8DFA9E}"/>
          </ac:spMkLst>
        </pc:spChg>
        <pc:spChg chg="add mod">
          <ac:chgData name="Zirui Li" userId="d78444fe63c9a53d" providerId="LiveId" clId="{61D9FCE5-B29A-984C-9E93-CC76644D72A9}" dt="2024-10-06T04:05:05.352" v="1791" actId="1076"/>
          <ac:spMkLst>
            <pc:docMk/>
            <pc:sldMk cId="1608198984" sldId="270"/>
            <ac:spMk id="21" creationId="{BE192EB5-4D24-0481-5E33-00F8A2E7FA65}"/>
          </ac:spMkLst>
        </pc:spChg>
        <pc:spChg chg="add mod">
          <ac:chgData name="Zirui Li" userId="d78444fe63c9a53d" providerId="LiveId" clId="{61D9FCE5-B29A-984C-9E93-CC76644D72A9}" dt="2024-10-06T04:05:05.352" v="1791" actId="1076"/>
          <ac:spMkLst>
            <pc:docMk/>
            <pc:sldMk cId="1608198984" sldId="270"/>
            <ac:spMk id="25" creationId="{1E5978E6-247F-52D1-B076-421102A0D74A}"/>
          </ac:spMkLst>
        </pc:spChg>
        <pc:spChg chg="add del mod">
          <ac:chgData name="Zirui Li" userId="d78444fe63c9a53d" providerId="LiveId" clId="{61D9FCE5-B29A-984C-9E93-CC76644D72A9}" dt="2024-10-06T04:07:01.243" v="1855" actId="478"/>
          <ac:spMkLst>
            <pc:docMk/>
            <pc:sldMk cId="1608198984" sldId="270"/>
            <ac:spMk id="27" creationId="{F42D9E5C-CB66-A959-1838-AEA11C416AB2}"/>
          </ac:spMkLst>
        </pc:spChg>
        <pc:spChg chg="add mod">
          <ac:chgData name="Zirui Li" userId="d78444fe63c9a53d" providerId="LiveId" clId="{61D9FCE5-B29A-984C-9E93-CC76644D72A9}" dt="2024-10-06T04:21:34.871" v="2225" actId="1038"/>
          <ac:spMkLst>
            <pc:docMk/>
            <pc:sldMk cId="1608198984" sldId="270"/>
            <ac:spMk id="38" creationId="{2A858B5A-8E24-C30D-C597-D6B70EE6FCC3}"/>
          </ac:spMkLst>
        </pc:spChg>
        <pc:spChg chg="add mod">
          <ac:chgData name="Zirui Li" userId="d78444fe63c9a53d" providerId="LiveId" clId="{61D9FCE5-B29A-984C-9E93-CC76644D72A9}" dt="2024-10-06T04:27:34.755" v="2290" actId="1076"/>
          <ac:spMkLst>
            <pc:docMk/>
            <pc:sldMk cId="1608198984" sldId="270"/>
            <ac:spMk id="39" creationId="{B1B78E1E-B696-A60A-FD2F-FCB9055762D6}"/>
          </ac:spMkLst>
        </pc:spChg>
        <pc:spChg chg="add mod">
          <ac:chgData name="Zirui Li" userId="d78444fe63c9a53d" providerId="LiveId" clId="{61D9FCE5-B29A-984C-9E93-CC76644D72A9}" dt="2024-10-06T04:21:34.871" v="2225" actId="1038"/>
          <ac:spMkLst>
            <pc:docMk/>
            <pc:sldMk cId="1608198984" sldId="270"/>
            <ac:spMk id="40" creationId="{C0C518F7-3E51-A8D1-A446-BAE4573F5DC7}"/>
          </ac:spMkLst>
        </pc:spChg>
        <pc:spChg chg="add mod">
          <ac:chgData name="Zirui Li" userId="d78444fe63c9a53d" providerId="LiveId" clId="{61D9FCE5-B29A-984C-9E93-CC76644D72A9}" dt="2024-10-06T04:27:46.086" v="2295" actId="1076"/>
          <ac:spMkLst>
            <pc:docMk/>
            <pc:sldMk cId="1608198984" sldId="270"/>
            <ac:spMk id="41" creationId="{0A4FE06E-96C0-A722-7B81-C8359BB10059}"/>
          </ac:spMkLst>
        </pc:spChg>
        <pc:spChg chg="add mod">
          <ac:chgData name="Zirui Li" userId="d78444fe63c9a53d" providerId="LiveId" clId="{61D9FCE5-B29A-984C-9E93-CC76644D72A9}" dt="2024-10-06T04:27:42.642" v="2294" actId="1076"/>
          <ac:spMkLst>
            <pc:docMk/>
            <pc:sldMk cId="1608198984" sldId="270"/>
            <ac:spMk id="42" creationId="{115309F3-2E4D-C73F-A046-26D845FD9376}"/>
          </ac:spMkLst>
        </pc:spChg>
        <pc:spChg chg="add mod">
          <ac:chgData name="Zirui Li" userId="d78444fe63c9a53d" providerId="LiveId" clId="{61D9FCE5-B29A-984C-9E93-CC76644D72A9}" dt="2024-10-06T04:21:34.871" v="2225" actId="1038"/>
          <ac:spMkLst>
            <pc:docMk/>
            <pc:sldMk cId="1608198984" sldId="270"/>
            <ac:spMk id="46" creationId="{E11B9152-3324-E570-5B3F-FB2F10A6B1BD}"/>
          </ac:spMkLst>
        </pc:spChg>
        <pc:spChg chg="add del mod">
          <ac:chgData name="Zirui Li" userId="d78444fe63c9a53d" providerId="LiveId" clId="{61D9FCE5-B29A-984C-9E93-CC76644D72A9}" dt="2024-10-06T04:13:11.436" v="2002" actId="478"/>
          <ac:spMkLst>
            <pc:docMk/>
            <pc:sldMk cId="1608198984" sldId="270"/>
            <ac:spMk id="47" creationId="{FD065172-DA77-D2FC-41C6-47E5C79E1561}"/>
          </ac:spMkLst>
        </pc:spChg>
        <pc:spChg chg="add mod">
          <ac:chgData name="Zirui Li" userId="d78444fe63c9a53d" providerId="LiveId" clId="{61D9FCE5-B29A-984C-9E93-CC76644D72A9}" dt="2024-10-06T04:38:27.728" v="2469" actId="948"/>
          <ac:spMkLst>
            <pc:docMk/>
            <pc:sldMk cId="1608198984" sldId="270"/>
            <ac:spMk id="48" creationId="{3D797D3B-79CC-EC10-7DDE-B929BE60A54C}"/>
          </ac:spMkLst>
        </pc:spChg>
        <pc:spChg chg="add mod">
          <ac:chgData name="Zirui Li" userId="d78444fe63c9a53d" providerId="LiveId" clId="{61D9FCE5-B29A-984C-9E93-CC76644D72A9}" dt="2024-10-06T04:36:19.910" v="2407" actId="948"/>
          <ac:spMkLst>
            <pc:docMk/>
            <pc:sldMk cId="1608198984" sldId="270"/>
            <ac:spMk id="49" creationId="{1CB3B00A-6B98-64A4-7910-9E47A6E1EB19}"/>
          </ac:spMkLst>
        </pc:spChg>
        <pc:spChg chg="add mod">
          <ac:chgData name="Zirui Li" userId="d78444fe63c9a53d" providerId="LiveId" clId="{61D9FCE5-B29A-984C-9E93-CC76644D72A9}" dt="2024-10-06T04:36:38.377" v="2410" actId="948"/>
          <ac:spMkLst>
            <pc:docMk/>
            <pc:sldMk cId="1608198984" sldId="270"/>
            <ac:spMk id="50" creationId="{9EB38F0B-0D73-2B91-31BB-4C7FAAA1DD8F}"/>
          </ac:spMkLst>
        </pc:spChg>
        <pc:spChg chg="add mod">
          <ac:chgData name="Zirui Li" userId="d78444fe63c9a53d" providerId="LiveId" clId="{61D9FCE5-B29A-984C-9E93-CC76644D72A9}" dt="2024-10-06T04:34:55.743" v="2383" actId="1076"/>
          <ac:spMkLst>
            <pc:docMk/>
            <pc:sldMk cId="1608198984" sldId="270"/>
            <ac:spMk id="51" creationId="{0A2697A4-444F-1484-9DD5-9513CF892884}"/>
          </ac:spMkLst>
        </pc:spChg>
        <pc:spChg chg="add mod">
          <ac:chgData name="Zirui Li" userId="d78444fe63c9a53d" providerId="LiveId" clId="{61D9FCE5-B29A-984C-9E93-CC76644D72A9}" dt="2024-10-06T04:21:41.761" v="2232" actId="1038"/>
          <ac:spMkLst>
            <pc:docMk/>
            <pc:sldMk cId="1608198984" sldId="270"/>
            <ac:spMk id="52" creationId="{0FB9B8D9-D9F1-D823-1223-19BB95E91188}"/>
          </ac:spMkLst>
        </pc:spChg>
        <pc:spChg chg="add mod">
          <ac:chgData name="Zirui Li" userId="d78444fe63c9a53d" providerId="LiveId" clId="{61D9FCE5-B29A-984C-9E93-CC76644D72A9}" dt="2024-10-06T04:21:41.761" v="2232" actId="1038"/>
          <ac:spMkLst>
            <pc:docMk/>
            <pc:sldMk cId="1608198984" sldId="270"/>
            <ac:spMk id="57" creationId="{C6F3AC89-027B-3E55-E5A8-445377A51C3E}"/>
          </ac:spMkLst>
        </pc:spChg>
        <pc:spChg chg="add mod">
          <ac:chgData name="Zirui Li" userId="d78444fe63c9a53d" providerId="LiveId" clId="{61D9FCE5-B29A-984C-9E93-CC76644D72A9}" dt="2024-10-06T04:28:54.271" v="2335" actId="1076"/>
          <ac:spMkLst>
            <pc:docMk/>
            <pc:sldMk cId="1608198984" sldId="270"/>
            <ac:spMk id="62" creationId="{D4D73EF8-1ACA-A97A-05A1-8B70760B0A36}"/>
          </ac:spMkLst>
        </pc:spChg>
        <pc:spChg chg="add mod">
          <ac:chgData name="Zirui Li" userId="d78444fe63c9a53d" providerId="LiveId" clId="{61D9FCE5-B29A-984C-9E93-CC76644D72A9}" dt="2024-10-06T04:28:46.048" v="2331" actId="403"/>
          <ac:spMkLst>
            <pc:docMk/>
            <pc:sldMk cId="1608198984" sldId="270"/>
            <ac:spMk id="63" creationId="{0100EB34-A4B2-A900-BB86-47152947B058}"/>
          </ac:spMkLst>
        </pc:spChg>
        <pc:spChg chg="add mod">
          <ac:chgData name="Zirui Li" userId="d78444fe63c9a53d" providerId="LiveId" clId="{61D9FCE5-B29A-984C-9E93-CC76644D72A9}" dt="2024-10-06T04:28:07.260" v="2306" actId="1076"/>
          <ac:spMkLst>
            <pc:docMk/>
            <pc:sldMk cId="1608198984" sldId="270"/>
            <ac:spMk id="68" creationId="{D495B882-2AEE-50F6-7C2C-1681D305BDE4}"/>
          </ac:spMkLst>
        </pc:spChg>
        <pc:spChg chg="add mod">
          <ac:chgData name="Zirui Li" userId="d78444fe63c9a53d" providerId="LiveId" clId="{61D9FCE5-B29A-984C-9E93-CC76644D72A9}" dt="2024-10-06T04:28:16.058" v="2310" actId="1076"/>
          <ac:spMkLst>
            <pc:docMk/>
            <pc:sldMk cId="1608198984" sldId="270"/>
            <ac:spMk id="69" creationId="{BF2902E9-BD4D-4995-B14C-AA427E1B4A2E}"/>
          </ac:spMkLst>
        </pc:spChg>
        <pc:spChg chg="add mod">
          <ac:chgData name="Zirui Li" userId="d78444fe63c9a53d" providerId="LiveId" clId="{61D9FCE5-B29A-984C-9E93-CC76644D72A9}" dt="2024-10-06T04:28:32.121" v="2317" actId="1076"/>
          <ac:spMkLst>
            <pc:docMk/>
            <pc:sldMk cId="1608198984" sldId="270"/>
            <ac:spMk id="70" creationId="{FD2A1504-5A4A-1E49-BF29-E746FF505EFB}"/>
          </ac:spMkLst>
        </pc:spChg>
        <pc:spChg chg="add mod">
          <ac:chgData name="Zirui Li" userId="d78444fe63c9a53d" providerId="LiveId" clId="{61D9FCE5-B29A-984C-9E93-CC76644D72A9}" dt="2024-10-06T04:37:31.973" v="2432" actId="1038"/>
          <ac:spMkLst>
            <pc:docMk/>
            <pc:sldMk cId="1608198984" sldId="270"/>
            <ac:spMk id="71" creationId="{7F718893-4B61-9804-8FCE-0472261843B3}"/>
          </ac:spMkLst>
        </pc:spChg>
        <pc:spChg chg="add del mod">
          <ac:chgData name="Zirui Li" userId="d78444fe63c9a53d" providerId="LiveId" clId="{61D9FCE5-B29A-984C-9E93-CC76644D72A9}" dt="2024-10-06T04:10:38.954" v="1919" actId="478"/>
          <ac:spMkLst>
            <pc:docMk/>
            <pc:sldMk cId="1608198984" sldId="270"/>
            <ac:spMk id="92" creationId="{2B900192-5D6A-F54A-1F67-74735A52C192}"/>
          </ac:spMkLst>
        </pc:spChg>
        <pc:spChg chg="add del mod">
          <ac:chgData name="Zirui Li" userId="d78444fe63c9a53d" providerId="LiveId" clId="{61D9FCE5-B29A-984C-9E93-CC76644D72A9}" dt="2024-10-06T04:17:04.452" v="2108" actId="478"/>
          <ac:spMkLst>
            <pc:docMk/>
            <pc:sldMk cId="1608198984" sldId="270"/>
            <ac:spMk id="118" creationId="{004BE3BC-1344-28A6-2A2A-AB8D14C4BF0B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29" creationId="{866DB239-BE82-371B-A0BB-5B6622849A9B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30" creationId="{304D389D-E476-FD9C-9B26-0E84EB5E3D99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31" creationId="{A012B1E8-FD17-506F-3708-DEEBAD6890A3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32" creationId="{BECAF3D1-61A3-5512-06B1-A69DD98215FA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35" creationId="{8F72C2A4-F973-5953-C0F4-F4B4B25394E8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36" creationId="{04BC38C3-6A52-BBD6-250A-DFA26C9249B1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39" creationId="{E04FDBC9-FEA6-500E-E8CC-7DA7C28A380E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40" creationId="{F3B74813-B643-C583-68C9-F6A82CD20DD6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41" creationId="{1256DC0B-D9BF-0F3E-2F6D-22CE9BD0248A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42" creationId="{2469C2A1-0472-D6D5-431B-331AEF5CFCE6}"/>
          </ac:spMkLst>
        </pc:spChg>
        <pc:spChg chg="add mod">
          <ac:chgData name="Zirui Li" userId="d78444fe63c9a53d" providerId="LiveId" clId="{61D9FCE5-B29A-984C-9E93-CC76644D72A9}" dt="2024-10-06T04:24:10.970" v="2278" actId="12788"/>
          <ac:spMkLst>
            <pc:docMk/>
            <pc:sldMk cId="1608198984" sldId="270"/>
            <ac:spMk id="173" creationId="{7E6AF0F0-4A8A-5795-3327-08BF0A3CEF1D}"/>
          </ac:spMkLst>
        </pc:spChg>
        <pc:spChg chg="add mod">
          <ac:chgData name="Zirui Li" userId="d78444fe63c9a53d" providerId="LiveId" clId="{61D9FCE5-B29A-984C-9E93-CC76644D72A9}" dt="2024-10-06T04:37:52.387" v="2463" actId="1037"/>
          <ac:spMkLst>
            <pc:docMk/>
            <pc:sldMk cId="1608198984" sldId="270"/>
            <ac:spMk id="174" creationId="{844053BE-EC13-2122-31F5-C309527766FC}"/>
          </ac:spMkLst>
        </pc:spChg>
        <pc:spChg chg="add mod">
          <ac:chgData name="Zirui Li" userId="d78444fe63c9a53d" providerId="LiveId" clId="{61D9FCE5-B29A-984C-9E93-CC76644D72A9}" dt="2024-10-06T04:39:18.442" v="2488" actId="1036"/>
          <ac:spMkLst>
            <pc:docMk/>
            <pc:sldMk cId="1608198984" sldId="270"/>
            <ac:spMk id="175" creationId="{D209705C-035A-216C-3CCA-4943E5CB8BBD}"/>
          </ac:spMkLst>
        </pc:spChg>
        <pc:grpChg chg="add mod">
          <ac:chgData name="Zirui Li" userId="d78444fe63c9a53d" providerId="LiveId" clId="{61D9FCE5-B29A-984C-9E93-CC76644D72A9}" dt="2024-10-06T04:05:05.352" v="1791" actId="1076"/>
          <ac:grpSpMkLst>
            <pc:docMk/>
            <pc:sldMk cId="1608198984" sldId="270"/>
            <ac:grpSpMk id="5" creationId="{8BB152AE-1FED-2FAA-BAD7-61443701D8A1}"/>
          </ac:grpSpMkLst>
        </pc:grpChg>
        <pc:grpChg chg="add mod">
          <ac:chgData name="Zirui Li" userId="d78444fe63c9a53d" providerId="LiveId" clId="{61D9FCE5-B29A-984C-9E93-CC76644D72A9}" dt="2024-10-06T04:05:05.352" v="1791" actId="1076"/>
          <ac:grpSpMkLst>
            <pc:docMk/>
            <pc:sldMk cId="1608198984" sldId="270"/>
            <ac:grpSpMk id="12" creationId="{57647296-F6EA-A857-778A-0648C9CBAC67}"/>
          </ac:grpSpMkLst>
        </pc:grpChg>
        <pc:grpChg chg="add mod">
          <ac:chgData name="Zirui Li" userId="d78444fe63c9a53d" providerId="LiveId" clId="{61D9FCE5-B29A-984C-9E93-CC76644D72A9}" dt="2024-10-06T04:27:51.784" v="2303" actId="1036"/>
          <ac:grpSpMkLst>
            <pc:docMk/>
            <pc:sldMk cId="1608198984" sldId="270"/>
            <ac:grpSpMk id="28" creationId="{6524F42B-9D7A-8061-55B7-98A90A5EEA80}"/>
          </ac:grpSpMkLst>
        </pc:grpChg>
        <pc:grpChg chg="add mod">
          <ac:chgData name="Zirui Li" userId="d78444fe63c9a53d" providerId="LiveId" clId="{61D9FCE5-B29A-984C-9E93-CC76644D72A9}" dt="2024-10-06T04:21:34.871" v="2225" actId="1038"/>
          <ac:grpSpMkLst>
            <pc:docMk/>
            <pc:sldMk cId="1608198984" sldId="270"/>
            <ac:grpSpMk id="33" creationId="{AAE4B283-BACD-DFFA-8E8A-D020A5474CD4}"/>
          </ac:grpSpMkLst>
        </pc:grpChg>
        <pc:grpChg chg="add mod">
          <ac:chgData name="Zirui Li" userId="d78444fe63c9a53d" providerId="LiveId" clId="{61D9FCE5-B29A-984C-9E93-CC76644D72A9}" dt="2024-10-06T04:39:18.442" v="2488" actId="1036"/>
          <ac:grpSpMkLst>
            <pc:docMk/>
            <pc:sldMk cId="1608198984" sldId="270"/>
            <ac:grpSpMk id="108" creationId="{2CCBAF31-069C-A072-878A-50FABBAFD710}"/>
          </ac:grpSpMkLst>
        </pc:grpChg>
        <pc:grpChg chg="add mod">
          <ac:chgData name="Zirui Li" userId="d78444fe63c9a53d" providerId="LiveId" clId="{61D9FCE5-B29A-984C-9E93-CC76644D72A9}" dt="2024-10-06T04:39:18.442" v="2488" actId="1036"/>
          <ac:grpSpMkLst>
            <pc:docMk/>
            <pc:sldMk cId="1608198984" sldId="270"/>
            <ac:grpSpMk id="113" creationId="{012E8F18-CC1B-93ED-891B-029F54380AE7}"/>
          </ac:grpSpMkLst>
        </pc:grpChg>
        <pc:grpChg chg="add mod">
          <ac:chgData name="Zirui Li" userId="d78444fe63c9a53d" providerId="LiveId" clId="{61D9FCE5-B29A-984C-9E93-CC76644D72A9}" dt="2024-10-06T04:39:18.442" v="2488" actId="1036"/>
          <ac:grpSpMkLst>
            <pc:docMk/>
            <pc:sldMk cId="1608198984" sldId="270"/>
            <ac:grpSpMk id="119" creationId="{31FAB81C-1786-0D62-2D52-84F2DD1F4B9E}"/>
          </ac:grpSpMkLst>
        </pc:grpChg>
        <pc:grpChg chg="add mod">
          <ac:chgData name="Zirui Li" userId="d78444fe63c9a53d" providerId="LiveId" clId="{61D9FCE5-B29A-984C-9E93-CC76644D72A9}" dt="2024-10-06T04:39:18.442" v="2488" actId="1036"/>
          <ac:grpSpMkLst>
            <pc:docMk/>
            <pc:sldMk cId="1608198984" sldId="270"/>
            <ac:grpSpMk id="124" creationId="{88186A62-DCAD-145F-2EBB-697951BA9A86}"/>
          </ac:grpSpMkLst>
        </pc:grpChg>
        <pc:picChg chg="add mod">
          <ac:chgData name="Zirui Li" userId="d78444fe63c9a53d" providerId="LiveId" clId="{61D9FCE5-B29A-984C-9E93-CC76644D72A9}" dt="2024-10-06T04:05:05.352" v="1791" actId="1076"/>
          <ac:picMkLst>
            <pc:docMk/>
            <pc:sldMk cId="1608198984" sldId="270"/>
            <ac:picMk id="2" creationId="{3E661FF4-F1DE-D42B-7C4B-5FA7A2894289}"/>
          </ac:picMkLst>
        </pc:picChg>
        <pc:picChg chg="add del mod">
          <ac:chgData name="Zirui Li" userId="d78444fe63c9a53d" providerId="LiveId" clId="{61D9FCE5-B29A-984C-9E93-CC76644D72A9}" dt="2024-10-06T04:02:56.196" v="1747" actId="478"/>
          <ac:picMkLst>
            <pc:docMk/>
            <pc:sldMk cId="1608198984" sldId="270"/>
            <ac:picMk id="3" creationId="{253DB126-58B3-AB7C-03C6-9DFD9A7A5E01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6" creationId="{7FEE97EB-CF6F-3B44-9CD1-A49B7DFC630E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7" creationId="{39DA06B6-870D-39BC-FA94-8217C34D09B4}"/>
          </ac:picMkLst>
        </pc:picChg>
        <pc:picChg chg="add del mod">
          <ac:chgData name="Zirui Li" userId="d78444fe63c9a53d" providerId="LiveId" clId="{61D9FCE5-B29A-984C-9E93-CC76644D72A9}" dt="2024-10-06T04:02:56.196" v="1747" actId="478"/>
          <ac:picMkLst>
            <pc:docMk/>
            <pc:sldMk cId="1608198984" sldId="270"/>
            <ac:picMk id="8" creationId="{CF8DEE95-D8A0-0208-FB67-086E24B96951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9" creationId="{31D74D6B-1CF4-7BE6-8C82-A97D40979EC7}"/>
          </ac:picMkLst>
        </pc:picChg>
        <pc:picChg chg="add del mod">
          <ac:chgData name="Zirui Li" userId="d78444fe63c9a53d" providerId="LiveId" clId="{61D9FCE5-B29A-984C-9E93-CC76644D72A9}" dt="2024-10-06T04:02:56.196" v="1747" actId="478"/>
          <ac:picMkLst>
            <pc:docMk/>
            <pc:sldMk cId="1608198984" sldId="270"/>
            <ac:picMk id="10" creationId="{AD484F20-9652-CF9C-811C-A473B199892E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11" creationId="{09E6A22B-EE67-1B55-83C2-FBC2625FC3F4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13" creationId="{DECB88B4-9C3C-0B49-C6B9-E541CE42D6F2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14" creationId="{5815788A-2936-4967-998B-D5D6906DA357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15" creationId="{70DA02A2-2630-9E89-2ED6-74610103CEFA}"/>
          </ac:picMkLst>
        </pc:picChg>
        <pc:picChg chg="mod">
          <ac:chgData name="Zirui Li" userId="d78444fe63c9a53d" providerId="LiveId" clId="{61D9FCE5-B29A-984C-9E93-CC76644D72A9}" dt="2024-10-06T04:04:52.890" v="1789"/>
          <ac:picMkLst>
            <pc:docMk/>
            <pc:sldMk cId="1608198984" sldId="270"/>
            <ac:picMk id="16" creationId="{0B7CC844-E566-4DB2-84CF-E375F065666B}"/>
          </ac:picMkLst>
        </pc:picChg>
        <pc:picChg chg="add mod">
          <ac:chgData name="Zirui Li" userId="d78444fe63c9a53d" providerId="LiveId" clId="{61D9FCE5-B29A-984C-9E93-CC76644D72A9}" dt="2024-10-06T04:05:05.352" v="1791" actId="1076"/>
          <ac:picMkLst>
            <pc:docMk/>
            <pc:sldMk cId="1608198984" sldId="270"/>
            <ac:picMk id="22" creationId="{BD0D9FAC-DD7A-B28B-9B97-7112E56BDF80}"/>
          </ac:picMkLst>
        </pc:picChg>
        <pc:picChg chg="add mod">
          <ac:chgData name="Zirui Li" userId="d78444fe63c9a53d" providerId="LiveId" clId="{61D9FCE5-B29A-984C-9E93-CC76644D72A9}" dt="2024-10-06T04:05:05.352" v="1791" actId="1076"/>
          <ac:picMkLst>
            <pc:docMk/>
            <pc:sldMk cId="1608198984" sldId="270"/>
            <ac:picMk id="23" creationId="{50A1E996-44C5-09ED-09AE-E822E7B54EA2}"/>
          </ac:picMkLst>
        </pc:picChg>
        <pc:picChg chg="add mod">
          <ac:chgData name="Zirui Li" userId="d78444fe63c9a53d" providerId="LiveId" clId="{61D9FCE5-B29A-984C-9E93-CC76644D72A9}" dt="2024-10-06T04:05:05.352" v="1791" actId="1076"/>
          <ac:picMkLst>
            <pc:docMk/>
            <pc:sldMk cId="1608198984" sldId="270"/>
            <ac:picMk id="24" creationId="{01F7C687-79F6-28CA-7E8D-B8962BD13D92}"/>
          </ac:picMkLst>
        </pc:picChg>
        <pc:picChg chg="add mod">
          <ac:chgData name="Zirui Li" userId="d78444fe63c9a53d" providerId="LiveId" clId="{61D9FCE5-B29A-984C-9E93-CC76644D72A9}" dt="2024-10-06T04:21:34.871" v="2225" actId="1038"/>
          <ac:picMkLst>
            <pc:docMk/>
            <pc:sldMk cId="1608198984" sldId="270"/>
            <ac:picMk id="26" creationId="{81EF9B8E-9AD8-DFCD-61A4-15CA897197E9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29" creationId="{A3E342A7-8E28-21A4-8622-33649F9D262A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30" creationId="{BB8B8A2B-EA62-B702-7F33-27B303D9F758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31" creationId="{A88D1443-6428-85EE-EAAC-192E3D4A7FC9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32" creationId="{B4DFA393-2EBD-444E-05B0-ECB69A5C24D9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34" creationId="{1114536F-6B9C-9ECD-F1A6-C72785836A2C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35" creationId="{0A91BDFB-2398-B8E2-1DF0-D88D38694A93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36" creationId="{4B577A2C-EA85-D60F-047E-0F282D6DF9AC}"/>
          </ac:picMkLst>
        </pc:picChg>
        <pc:picChg chg="mod">
          <ac:chgData name="Zirui Li" userId="d78444fe63c9a53d" providerId="LiveId" clId="{61D9FCE5-B29A-984C-9E93-CC76644D72A9}" dt="2024-10-06T04:05:58.843" v="1793"/>
          <ac:picMkLst>
            <pc:docMk/>
            <pc:sldMk cId="1608198984" sldId="270"/>
            <ac:picMk id="37" creationId="{56ED20E8-90AA-E4E8-30E8-05E5B31EEADD}"/>
          </ac:picMkLst>
        </pc:picChg>
        <pc:picChg chg="add mod">
          <ac:chgData name="Zirui Li" userId="d78444fe63c9a53d" providerId="LiveId" clId="{61D9FCE5-B29A-984C-9E93-CC76644D72A9}" dt="2024-10-06T04:21:34.871" v="2225" actId="1038"/>
          <ac:picMkLst>
            <pc:docMk/>
            <pc:sldMk cId="1608198984" sldId="270"/>
            <ac:picMk id="43" creationId="{03549B2D-9EF2-6923-FACC-67E404F8D00C}"/>
          </ac:picMkLst>
        </pc:picChg>
        <pc:picChg chg="add mod">
          <ac:chgData name="Zirui Li" userId="d78444fe63c9a53d" providerId="LiveId" clId="{61D9FCE5-B29A-984C-9E93-CC76644D72A9}" dt="2024-10-06T04:21:34.871" v="2225" actId="1038"/>
          <ac:picMkLst>
            <pc:docMk/>
            <pc:sldMk cId="1608198984" sldId="270"/>
            <ac:picMk id="44" creationId="{E736EE49-57C4-131F-6FB4-9D69D0648DFB}"/>
          </ac:picMkLst>
        </pc:picChg>
        <pc:picChg chg="add mod">
          <ac:chgData name="Zirui Li" userId="d78444fe63c9a53d" providerId="LiveId" clId="{61D9FCE5-B29A-984C-9E93-CC76644D72A9}" dt="2024-10-06T04:21:34.871" v="2225" actId="1038"/>
          <ac:picMkLst>
            <pc:docMk/>
            <pc:sldMk cId="1608198984" sldId="270"/>
            <ac:picMk id="45" creationId="{847E2025-1BA6-4589-80BD-1EB6052BB23A}"/>
          </ac:picMkLst>
        </pc:picChg>
        <pc:picChg chg="add mod">
          <ac:chgData name="Zirui Li" userId="d78444fe63c9a53d" providerId="LiveId" clId="{61D9FCE5-B29A-984C-9E93-CC76644D72A9}" dt="2024-10-06T04:37:28.178" v="2421" actId="1076"/>
          <ac:picMkLst>
            <pc:docMk/>
            <pc:sldMk cId="1608198984" sldId="270"/>
            <ac:picMk id="64" creationId="{FE729950-4438-1F08-464D-6A4D70B7EDFE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09" creationId="{27E83DF6-72D6-2CFA-EDE2-5F61E71AC218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10" creationId="{3409A1DC-5E92-4B31-9E6B-DD50384534E8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11" creationId="{3DED73AD-3808-449D-CDBB-5EC067DB510B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12" creationId="{A35E9273-C5CA-928F-5768-FC1382936188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14" creationId="{1E20DAF3-444E-2876-8255-6D3C58BAD5EC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15" creationId="{A95BDDFF-366A-617B-E472-3AF3479283B6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16" creationId="{50C9CCF3-56F1-78CC-C93C-6CAEF466063B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17" creationId="{74767B38-24E9-B841-CCC5-125E25F8C00D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0" creationId="{5C6206FF-6446-5FA1-F322-D6464A13316F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1" creationId="{8BBC9728-3ACA-356B-9E5D-65583F2AA7D4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2" creationId="{6BEA11E9-757D-0260-A44D-400EF174E8AE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3" creationId="{305E855F-6609-86C6-F4E2-8BDE528CF587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5" creationId="{E351D26D-1DE4-81F5-186D-B271130FD960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6" creationId="{25BA21B9-2D00-12C8-D66C-E408AAC139F9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7" creationId="{25C9024B-20CF-A0C6-4839-6F5270AB076C}"/>
          </ac:picMkLst>
        </pc:picChg>
        <pc:picChg chg="mod">
          <ac:chgData name="Zirui Li" userId="d78444fe63c9a53d" providerId="LiveId" clId="{61D9FCE5-B29A-984C-9E93-CC76644D72A9}" dt="2024-10-06T04:13:27.632" v="2003"/>
          <ac:picMkLst>
            <pc:docMk/>
            <pc:sldMk cId="1608198984" sldId="270"/>
            <ac:picMk id="128" creationId="{5E071C6F-0D7E-78ED-FA95-9AB822495AFF}"/>
          </ac:picMkLst>
        </pc:picChg>
        <pc:picChg chg="add mod">
          <ac:chgData name="Zirui Li" userId="d78444fe63c9a53d" providerId="LiveId" clId="{61D9FCE5-B29A-984C-9E93-CC76644D72A9}" dt="2024-10-06T04:39:18.442" v="2488" actId="1036"/>
          <ac:picMkLst>
            <pc:docMk/>
            <pc:sldMk cId="1608198984" sldId="270"/>
            <ac:picMk id="137" creationId="{5F0F9C99-6C99-41E6-8555-F13ED64954DB}"/>
          </ac:picMkLst>
        </pc:picChg>
        <pc:picChg chg="add mod">
          <ac:chgData name="Zirui Li" userId="d78444fe63c9a53d" providerId="LiveId" clId="{61D9FCE5-B29A-984C-9E93-CC76644D72A9}" dt="2024-10-06T04:39:18.442" v="2488" actId="1036"/>
          <ac:picMkLst>
            <pc:docMk/>
            <pc:sldMk cId="1608198984" sldId="270"/>
            <ac:picMk id="138" creationId="{DD8DAAA6-C634-847B-954E-AA7CAE7CEBD3}"/>
          </ac:picMkLst>
        </pc:picChg>
        <pc:picChg chg="add mod">
          <ac:chgData name="Zirui Li" userId="d78444fe63c9a53d" providerId="LiveId" clId="{61D9FCE5-B29A-984C-9E93-CC76644D72A9}" dt="2024-10-06T04:39:18.442" v="2488" actId="1036"/>
          <ac:picMkLst>
            <pc:docMk/>
            <pc:sldMk cId="1608198984" sldId="270"/>
            <ac:picMk id="143" creationId="{9F5A6D4F-AE42-1D4A-C614-5A420B5BF10D}"/>
          </ac:picMkLst>
        </pc:picChg>
        <pc:picChg chg="add mod">
          <ac:chgData name="Zirui Li" userId="d78444fe63c9a53d" providerId="LiveId" clId="{61D9FCE5-B29A-984C-9E93-CC76644D72A9}" dt="2024-10-06T04:39:18.442" v="2488" actId="1036"/>
          <ac:picMkLst>
            <pc:docMk/>
            <pc:sldMk cId="1608198984" sldId="270"/>
            <ac:picMk id="144" creationId="{1B51435D-3B2E-F1AA-81B8-E95842B95682}"/>
          </ac:picMkLst>
        </pc:picChg>
        <pc:picChg chg="add mod">
          <ac:chgData name="Zirui Li" userId="d78444fe63c9a53d" providerId="LiveId" clId="{61D9FCE5-B29A-984C-9E93-CC76644D72A9}" dt="2024-10-06T04:39:18.442" v="2488" actId="1036"/>
          <ac:picMkLst>
            <pc:docMk/>
            <pc:sldMk cId="1608198984" sldId="270"/>
            <ac:picMk id="145" creationId="{781E0CB8-ACB8-97C7-2A0B-EC4B1F430860}"/>
          </ac:picMkLst>
        </pc:picChg>
        <pc:cxnChg chg="add mod">
          <ac:chgData name="Zirui Li" userId="d78444fe63c9a53d" providerId="LiveId" clId="{61D9FCE5-B29A-984C-9E93-CC76644D72A9}" dt="2024-10-06T04:38:14.261" v="2468" actId="14100"/>
          <ac:cxnSpMkLst>
            <pc:docMk/>
            <pc:sldMk cId="1608198984" sldId="270"/>
            <ac:cxnSpMk id="53" creationId="{D476A460-78ED-6418-42ED-230D2EB43B57}"/>
          </ac:cxnSpMkLst>
        </pc:cxnChg>
        <pc:cxnChg chg="add mod">
          <ac:chgData name="Zirui Li" userId="d78444fe63c9a53d" providerId="LiveId" clId="{61D9FCE5-B29A-984C-9E93-CC76644D72A9}" dt="2024-10-06T04:36:06.347" v="2406" actId="14100"/>
          <ac:cxnSpMkLst>
            <pc:docMk/>
            <pc:sldMk cId="1608198984" sldId="270"/>
            <ac:cxnSpMk id="54" creationId="{CBB231E5-925F-7CD4-A7DE-FB2CCB1AE99B}"/>
          </ac:cxnSpMkLst>
        </pc:cxnChg>
        <pc:cxnChg chg="add mod">
          <ac:chgData name="Zirui Li" userId="d78444fe63c9a53d" providerId="LiveId" clId="{61D9FCE5-B29A-984C-9E93-CC76644D72A9}" dt="2024-10-06T04:37:31.973" v="2432" actId="1038"/>
          <ac:cxnSpMkLst>
            <pc:docMk/>
            <pc:sldMk cId="1608198984" sldId="270"/>
            <ac:cxnSpMk id="55" creationId="{3BC3A36C-6389-1CEC-E3FB-9AC558400B14}"/>
          </ac:cxnSpMkLst>
        </pc:cxnChg>
        <pc:cxnChg chg="add mod">
          <ac:chgData name="Zirui Li" userId="d78444fe63c9a53d" providerId="LiveId" clId="{61D9FCE5-B29A-984C-9E93-CC76644D72A9}" dt="2024-10-06T04:36:41.241" v="2411" actId="14100"/>
          <ac:cxnSpMkLst>
            <pc:docMk/>
            <pc:sldMk cId="1608198984" sldId="270"/>
            <ac:cxnSpMk id="56" creationId="{BB4FE9F3-70CF-8EC5-4DAB-8FBA9FF7853A}"/>
          </ac:cxnSpMkLst>
        </pc:cxnChg>
        <pc:cxnChg chg="add mod">
          <ac:chgData name="Zirui Li" userId="d78444fe63c9a53d" providerId="LiveId" clId="{61D9FCE5-B29A-984C-9E93-CC76644D72A9}" dt="2024-10-06T04:21:41.761" v="2232" actId="1038"/>
          <ac:cxnSpMkLst>
            <pc:docMk/>
            <pc:sldMk cId="1608198984" sldId="270"/>
            <ac:cxnSpMk id="58" creationId="{78167C0F-9BB2-93E3-4C76-C3C48B1574FE}"/>
          </ac:cxnSpMkLst>
        </pc:cxnChg>
        <pc:cxnChg chg="add mod">
          <ac:chgData name="Zirui Li" userId="d78444fe63c9a53d" providerId="LiveId" clId="{61D9FCE5-B29A-984C-9E93-CC76644D72A9}" dt="2024-10-06T04:21:41.761" v="2232" actId="1038"/>
          <ac:cxnSpMkLst>
            <pc:docMk/>
            <pc:sldMk cId="1608198984" sldId="270"/>
            <ac:cxnSpMk id="59" creationId="{012CA70E-CE51-91BF-56A2-F787DD0BEBA5}"/>
          </ac:cxnSpMkLst>
        </pc:cxnChg>
        <pc:cxnChg chg="add mod">
          <ac:chgData name="Zirui Li" userId="d78444fe63c9a53d" providerId="LiveId" clId="{61D9FCE5-B29A-984C-9E93-CC76644D72A9}" dt="2024-10-06T04:21:41.761" v="2232" actId="1038"/>
          <ac:cxnSpMkLst>
            <pc:docMk/>
            <pc:sldMk cId="1608198984" sldId="270"/>
            <ac:cxnSpMk id="60" creationId="{C3249858-23D6-3335-F90C-3DE6CE27A66B}"/>
          </ac:cxnSpMkLst>
        </pc:cxnChg>
        <pc:cxnChg chg="add mod">
          <ac:chgData name="Zirui Li" userId="d78444fe63c9a53d" providerId="LiveId" clId="{61D9FCE5-B29A-984C-9E93-CC76644D72A9}" dt="2024-10-06T04:21:41.761" v="2232" actId="1038"/>
          <ac:cxnSpMkLst>
            <pc:docMk/>
            <pc:sldMk cId="1608198984" sldId="270"/>
            <ac:cxnSpMk id="61" creationId="{8F9D9404-9B7A-3B09-56AC-584D2AF87322}"/>
          </ac:cxnSpMkLst>
        </pc:cxnChg>
        <pc:cxnChg chg="add mod">
          <ac:chgData name="Zirui Li" userId="d78444fe63c9a53d" providerId="LiveId" clId="{61D9FCE5-B29A-984C-9E93-CC76644D72A9}" dt="2024-10-06T04:28:42.435" v="2329" actId="1038"/>
          <ac:cxnSpMkLst>
            <pc:docMk/>
            <pc:sldMk cId="1608198984" sldId="270"/>
            <ac:cxnSpMk id="65" creationId="{2B1059D8-8315-F56C-09D8-B0318E239448}"/>
          </ac:cxnSpMkLst>
        </pc:cxnChg>
        <pc:cxnChg chg="add mod">
          <ac:chgData name="Zirui Li" userId="d78444fe63c9a53d" providerId="LiveId" clId="{61D9FCE5-B29A-984C-9E93-CC76644D72A9}" dt="2024-10-06T04:28:42.435" v="2329" actId="1038"/>
          <ac:cxnSpMkLst>
            <pc:docMk/>
            <pc:sldMk cId="1608198984" sldId="270"/>
            <ac:cxnSpMk id="66" creationId="{E5BB91C7-8446-5CEF-52D7-E487092C3E59}"/>
          </ac:cxnSpMkLst>
        </pc:cxnChg>
        <pc:cxnChg chg="add mod">
          <ac:chgData name="Zirui Li" userId="d78444fe63c9a53d" providerId="LiveId" clId="{61D9FCE5-B29A-984C-9E93-CC76644D72A9}" dt="2024-10-06T04:28:42.435" v="2329" actId="1038"/>
          <ac:cxnSpMkLst>
            <pc:docMk/>
            <pc:sldMk cId="1608198984" sldId="270"/>
            <ac:cxnSpMk id="67" creationId="{52D3E0F6-D06C-A651-F92A-7040427F89A1}"/>
          </ac:cxnSpMkLst>
        </pc:cxnChg>
        <pc:cxnChg chg="add mod">
          <ac:chgData name="Zirui Li" userId="d78444fe63c9a53d" providerId="LiveId" clId="{61D9FCE5-B29A-984C-9E93-CC76644D72A9}" dt="2024-10-06T04:39:18.442" v="2488" actId="1036"/>
          <ac:cxnSpMkLst>
            <pc:docMk/>
            <pc:sldMk cId="1608198984" sldId="270"/>
            <ac:cxnSpMk id="133" creationId="{7B16F54A-ABAB-34CB-C25C-2A78431875AD}"/>
          </ac:cxnSpMkLst>
        </pc:cxnChg>
        <pc:cxnChg chg="add mod">
          <ac:chgData name="Zirui Li" userId="d78444fe63c9a53d" providerId="LiveId" clId="{61D9FCE5-B29A-984C-9E93-CC76644D72A9}" dt="2024-10-06T04:39:18.442" v="2488" actId="1036"/>
          <ac:cxnSpMkLst>
            <pc:docMk/>
            <pc:sldMk cId="1608198984" sldId="270"/>
            <ac:cxnSpMk id="134" creationId="{31D3E65E-059A-0777-A94B-42106D47E993}"/>
          </ac:cxnSpMkLst>
        </pc:cxnChg>
      </pc:sldChg>
      <pc:sldChg chg="addSp modSp new mod">
        <pc:chgData name="Zirui Li" userId="d78444fe63c9a53d" providerId="LiveId" clId="{61D9FCE5-B29A-984C-9E93-CC76644D72A9}" dt="2024-10-04T09:21:35.547" v="1498" actId="962"/>
        <pc:sldMkLst>
          <pc:docMk/>
          <pc:sldMk cId="3263701789" sldId="271"/>
        </pc:sldMkLst>
        <pc:picChg chg="add mod">
          <ac:chgData name="Zirui Li" userId="d78444fe63c9a53d" providerId="LiveId" clId="{61D9FCE5-B29A-984C-9E93-CC76644D72A9}" dt="2024-10-04T09:21:35.547" v="1498" actId="962"/>
          <ac:picMkLst>
            <pc:docMk/>
            <pc:sldMk cId="3263701789" sldId="271"/>
            <ac:picMk id="3" creationId="{2C40446C-28D1-8D42-7988-6ECC564EC96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AD984-9F98-874D-A79E-53B7A67E2207}" type="datetimeFigureOut">
              <a:t>2025/5/10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ABF6C-0C97-0540-928F-B8F50B28176C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990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CABF6C-0C97-0540-928F-B8F50B28176C}" type="slidenum">
              <a:rPr lang="en-US" altLang="zh-CN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48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47117-5276-792A-9EEE-5EC3041D5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CA2D83C-1E6F-9A64-53A6-37ABA7BA5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049E47-7733-A8A6-FDD2-14E2A5675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t>2025/5/10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88E47-AE34-FEA8-6B4F-B57037D7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22167D-F2D4-14F3-C4B5-8C154E83D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3283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C4B576-228F-71DB-A440-BF952D61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F1D671-54EF-F452-D1B0-A3FEF4732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F50C29-DBFE-2BD4-6976-15CFC21E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t>2025/5/10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5FACB-8F89-0BBD-7491-37383BEF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AC61F-40EC-BD2E-F8D1-BAEDBD83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2435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7BAA4D-6D1D-1E93-5F26-4FD599E08D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EBE81F-D3AC-20E5-3A0A-CD2AE6AAE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FD6267-3B86-6D5E-478A-1E5988AD3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t>2025/5/10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8839E5-D845-E0A7-30AE-FECF108D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16E10E-DFAA-EA8C-FD36-B5C0E36B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4540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B5B62-2AF6-6FC2-019C-312770C7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B6275-70C1-85C9-4598-52346E0F7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8D59D-2F97-CCEE-F073-9FF73BD19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t>2025/5/10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EF65D6-28D7-768E-84D4-5E4824CF3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F9DD39-959E-C3BA-D15D-77580EA2A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9144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5EA4E-1558-C284-A2A6-EB518FFA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5E0F6C-760A-1982-7654-D794AB2D0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3985DC-E39F-1291-BCF2-2B527F84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t>2025/5/10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FC57A3-25DC-FBAC-E200-397DBE9AD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E04599-536E-BCE1-D914-90F40333D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75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EFD323-ACAF-27B0-DD56-8D111297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4518BF-151B-FB7C-78A9-CFB9FEAA4E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CCA937D-1147-C49D-309A-303184465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A73E09-6911-B979-1937-80A62FB10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t>2025/5/10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E7EC43-2A88-C387-8EC3-9EC58AF3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3DCC5D-F7DD-10E8-B609-1462631D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680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A074A-260A-F024-9D52-401B10F87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70E83A-8975-02F8-FDAD-27DE271FA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2D547B-ECBA-C7F9-A877-949270A08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0B47B0B-2DB8-2468-7DFD-3F291910C7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9EAC120-270E-250E-B3EA-1DF5C7594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A5F85CE-31BA-1B06-CAC7-730C435A1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t>2025/5/10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F6D7F0-F125-68E5-DC89-2D310EFE8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707B2D-5D12-A75A-31B6-D87967B9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994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3C0F1-837A-E612-908C-F322E674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F19C8C-479C-6898-243F-06BFBC3F9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t>2025/5/10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DC522B-D4BE-47D2-41CE-984C5BB5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E7468C-EE64-A652-ABF5-76DD6530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2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055D08-D51A-BB72-3393-49AA52662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t>2025/5/10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592589-23B2-1C23-34A8-9CBE93671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ABF600-BA5F-2403-F83D-1B8DF39E3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6009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325B1-4BDC-8B43-CC93-7BADE81F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27A00D-34C9-7C5E-FA62-AC31B649B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065EBC-8CB2-A738-06EC-DFCCC2B3C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8EA2DB-58CF-717C-E373-3E34C4CA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t>2025/5/10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3E459F-EE57-FD4D-65FE-8ACC03A0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5E2C77-C0BD-426B-5612-1563F75FF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553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B05FF-8D37-0DA2-BB07-07112C1D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E1EEB1-2F58-C8B6-352A-7C4BAEC5A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7B5DBD-F0C6-2A07-4AE8-9D43E21AB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A5BCE0-9FEA-07BF-B783-10A031B2D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ED9F3-E7ED-C94E-BE5A-2D583B03DE4C}" type="datetimeFigureOut">
              <a:t>2025/5/10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53CAC8-487B-6BEA-93DD-CE5E87D6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FA1A82-229E-5296-978C-19CE31B4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A70FD-E9DF-9D48-8A68-A6A5B5CDA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581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4740C1-B8A2-A294-C1F1-E2B1BBE5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797E7D-8875-EC28-CBFA-28B504D0F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594342-4D5A-E268-9C17-EBAE79BA6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2ED9F3-E7ED-C94E-BE5A-2D583B03DE4C}" type="datetimeFigureOut">
              <a:t>2025/5/10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50ABF-5F3B-0499-5FFC-FE3685BED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EE6ECE-F17C-DEDB-9706-EF364FC99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A70FD-E9DF-9D48-8A68-A6A5B5CDA25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248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1FC3FCE-3FB2-D53E-EFF6-F748456E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98" y="267418"/>
            <a:ext cx="4222199" cy="22107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C713707-8861-83CB-7826-C7C7ED0AE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208" y="267414"/>
            <a:ext cx="1195987" cy="221076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EC7E6CE-AE68-6880-51CD-3AAADF9BE5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2345" y="267410"/>
            <a:ext cx="1191404" cy="220229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5F90EBCA-023F-94C6-51F9-38652ABDDC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068" y="267409"/>
            <a:ext cx="1191404" cy="220229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A2A4171-AEC9-A2B6-DD3D-A39A1536A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6621" y="267414"/>
            <a:ext cx="1191404" cy="22022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642B477-F6AF-6B03-48DD-75E7AE4C98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5095" y="3071412"/>
            <a:ext cx="4222197" cy="221076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6F728F4-5C50-6AFD-92AC-51F096230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29207" y="3071409"/>
            <a:ext cx="1195987" cy="221076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69A6CA06-032C-8A27-8A39-34C6A73944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94775" y="3071411"/>
            <a:ext cx="1195987" cy="221076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0F99D68F-8C70-5079-D15D-5E23D94B39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86621" y="3071410"/>
            <a:ext cx="1195987" cy="221076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2442175F-A47F-9ED1-484F-AC978EA666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38847" y="3071409"/>
            <a:ext cx="1191404" cy="2202293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596497CD-1984-B3C9-FC2E-0775D0F80CB5}"/>
              </a:ext>
            </a:extLst>
          </p:cNvPr>
          <p:cNvSpPr txBox="1"/>
          <p:nvPr/>
        </p:nvSpPr>
        <p:spPr>
          <a:xfrm>
            <a:off x="339915" y="2765920"/>
            <a:ext cx="3588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D8F734-0AC9-08F6-2FDF-CD874F2FC0BB}"/>
              </a:ext>
            </a:extLst>
          </p:cNvPr>
          <p:cNvSpPr txBox="1"/>
          <p:nvPr/>
        </p:nvSpPr>
        <p:spPr>
          <a:xfrm>
            <a:off x="339915" y="76923"/>
            <a:ext cx="3588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8874F38-6E82-3B63-3C2E-2516572D16E5}"/>
              </a:ext>
            </a:extLst>
          </p:cNvPr>
          <p:cNvSpPr txBox="1"/>
          <p:nvPr/>
        </p:nvSpPr>
        <p:spPr>
          <a:xfrm>
            <a:off x="4748674" y="118072"/>
            <a:ext cx="3588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B76B69F4-B41F-566F-79C8-9B17B681461C}"/>
              </a:ext>
            </a:extLst>
          </p:cNvPr>
          <p:cNvSpPr txBox="1"/>
          <p:nvPr/>
        </p:nvSpPr>
        <p:spPr>
          <a:xfrm>
            <a:off x="4748673" y="2765919"/>
            <a:ext cx="35881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kumimoji="1"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40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</TotalTime>
  <Words>5</Words>
  <Application>Microsoft Macintosh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Zirui Li</dc:creator>
  <cp:lastModifiedBy>Zirui Li</cp:lastModifiedBy>
  <cp:revision>1</cp:revision>
  <dcterms:created xsi:type="dcterms:W3CDTF">2024-07-29T05:01:27Z</dcterms:created>
  <dcterms:modified xsi:type="dcterms:W3CDTF">2025-05-10T10:25:24Z</dcterms:modified>
</cp:coreProperties>
</file>