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7" r:id="rId2"/>
    <p:sldId id="26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DE"/>
    <a:srgbClr val="C067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2191"/>
  </p:normalViewPr>
  <p:slideViewPr>
    <p:cSldViewPr snapToGrid="0">
      <p:cViewPr>
        <p:scale>
          <a:sx n="229" d="100"/>
          <a:sy n="229" d="100"/>
        </p:scale>
        <p:origin x="1320" y="-3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rui Li" userId="d78444fe63c9a53d" providerId="LiveId" clId="{9B8C9228-B820-D74B-92C4-858194E0A95B}"/>
    <pc:docChg chg="undo custSel addSld delSld modSld">
      <pc:chgData name="Zirui Li" userId="d78444fe63c9a53d" providerId="LiveId" clId="{9B8C9228-B820-D74B-92C4-858194E0A95B}" dt="2024-10-07T08:30:42.636" v="256" actId="1038"/>
      <pc:docMkLst>
        <pc:docMk/>
      </pc:docMkLst>
      <pc:sldChg chg="del">
        <pc:chgData name="Zirui Li" userId="d78444fe63c9a53d" providerId="LiveId" clId="{9B8C9228-B820-D74B-92C4-858194E0A95B}" dt="2024-10-07T06:44:55.219" v="1" actId="2696"/>
        <pc:sldMkLst>
          <pc:docMk/>
          <pc:sldMk cId="3703644842" sldId="256"/>
        </pc:sldMkLst>
      </pc:sldChg>
      <pc:sldChg chg="del">
        <pc:chgData name="Zirui Li" userId="d78444fe63c9a53d" providerId="LiveId" clId="{9B8C9228-B820-D74B-92C4-858194E0A95B}" dt="2024-10-07T06:44:55.253" v="3" actId="2696"/>
        <pc:sldMkLst>
          <pc:docMk/>
          <pc:sldMk cId="3493222110" sldId="257"/>
        </pc:sldMkLst>
      </pc:sldChg>
      <pc:sldChg chg="del">
        <pc:chgData name="Zirui Li" userId="d78444fe63c9a53d" providerId="LiveId" clId="{9B8C9228-B820-D74B-92C4-858194E0A95B}" dt="2024-10-07T06:44:55.256" v="4" actId="2696"/>
        <pc:sldMkLst>
          <pc:docMk/>
          <pc:sldMk cId="915956365" sldId="258"/>
        </pc:sldMkLst>
      </pc:sldChg>
      <pc:sldChg chg="del">
        <pc:chgData name="Zirui Li" userId="d78444fe63c9a53d" providerId="LiveId" clId="{9B8C9228-B820-D74B-92C4-858194E0A95B}" dt="2024-10-07T06:44:55.339" v="12" actId="2696"/>
        <pc:sldMkLst>
          <pc:docMk/>
          <pc:sldMk cId="1332032094" sldId="259"/>
        </pc:sldMkLst>
      </pc:sldChg>
      <pc:sldChg chg="del">
        <pc:chgData name="Zirui Li" userId="d78444fe63c9a53d" providerId="LiveId" clId="{9B8C9228-B820-D74B-92C4-858194E0A95B}" dt="2024-10-07T06:44:55.259" v="5" actId="2696"/>
        <pc:sldMkLst>
          <pc:docMk/>
          <pc:sldMk cId="1711014914" sldId="260"/>
        </pc:sldMkLst>
      </pc:sldChg>
      <pc:sldChg chg="del">
        <pc:chgData name="Zirui Li" userId="d78444fe63c9a53d" providerId="LiveId" clId="{9B8C9228-B820-D74B-92C4-858194E0A95B}" dt="2024-10-07T06:44:55.262" v="6" actId="2696"/>
        <pc:sldMkLst>
          <pc:docMk/>
          <pc:sldMk cId="4004180845" sldId="261"/>
        </pc:sldMkLst>
      </pc:sldChg>
      <pc:sldChg chg="del">
        <pc:chgData name="Zirui Li" userId="d78444fe63c9a53d" providerId="LiveId" clId="{9B8C9228-B820-D74B-92C4-858194E0A95B}" dt="2024-10-07T06:44:55.263" v="7" actId="2696"/>
        <pc:sldMkLst>
          <pc:docMk/>
          <pc:sldMk cId="3252217769" sldId="262"/>
        </pc:sldMkLst>
      </pc:sldChg>
      <pc:sldChg chg="del">
        <pc:chgData name="Zirui Li" userId="d78444fe63c9a53d" providerId="LiveId" clId="{9B8C9228-B820-D74B-92C4-858194E0A95B}" dt="2024-10-07T06:44:55.286" v="8" actId="2696"/>
        <pc:sldMkLst>
          <pc:docMk/>
          <pc:sldMk cId="1957311288" sldId="263"/>
        </pc:sldMkLst>
      </pc:sldChg>
      <pc:sldChg chg="del">
        <pc:chgData name="Zirui Li" userId="d78444fe63c9a53d" providerId="LiveId" clId="{9B8C9228-B820-D74B-92C4-858194E0A95B}" dt="2024-10-07T06:44:55.288" v="9" actId="2696"/>
        <pc:sldMkLst>
          <pc:docMk/>
          <pc:sldMk cId="2553348342" sldId="264"/>
        </pc:sldMkLst>
      </pc:sldChg>
      <pc:sldChg chg="del">
        <pc:chgData name="Zirui Li" userId="d78444fe63c9a53d" providerId="LiveId" clId="{9B8C9228-B820-D74B-92C4-858194E0A95B}" dt="2024-10-07T06:44:55.227" v="2" actId="2696"/>
        <pc:sldMkLst>
          <pc:docMk/>
          <pc:sldMk cId="1344921429" sldId="265"/>
        </pc:sldMkLst>
      </pc:sldChg>
      <pc:sldChg chg="addSp delSp modSp mod">
        <pc:chgData name="Zirui Li" userId="d78444fe63c9a53d" providerId="LiveId" clId="{9B8C9228-B820-D74B-92C4-858194E0A95B}" dt="2024-10-07T08:30:42.636" v="256" actId="1038"/>
        <pc:sldMkLst>
          <pc:docMk/>
          <pc:sldMk cId="1337404101" sldId="266"/>
        </pc:sldMkLst>
        <pc:spChg chg="del">
          <ac:chgData name="Zirui Li" userId="d78444fe63c9a53d" providerId="LiveId" clId="{9B8C9228-B820-D74B-92C4-858194E0A95B}" dt="2024-10-07T06:44:57.227" v="15" actId="478"/>
          <ac:spMkLst>
            <pc:docMk/>
            <pc:sldMk cId="1337404101" sldId="266"/>
            <ac:spMk id="4" creationId="{A7BED51E-E7CB-D713-BA43-23F282B03599}"/>
          </ac:spMkLst>
        </pc:spChg>
        <pc:spChg chg="del">
          <ac:chgData name="Zirui Li" userId="d78444fe63c9a53d" providerId="LiveId" clId="{9B8C9228-B820-D74B-92C4-858194E0A95B}" dt="2024-10-07T06:44:57.227" v="15" actId="478"/>
          <ac:spMkLst>
            <pc:docMk/>
            <pc:sldMk cId="1337404101" sldId="266"/>
            <ac:spMk id="5" creationId="{0486A89F-A537-777A-4F6A-C20386B18F36}"/>
          </ac:spMkLst>
        </pc:spChg>
        <pc:spChg chg="del">
          <ac:chgData name="Zirui Li" userId="d78444fe63c9a53d" providerId="LiveId" clId="{9B8C9228-B820-D74B-92C4-858194E0A95B}" dt="2024-10-07T06:44:57.227" v="15" actId="478"/>
          <ac:spMkLst>
            <pc:docMk/>
            <pc:sldMk cId="1337404101" sldId="266"/>
            <ac:spMk id="6" creationId="{5334152D-469E-C9E6-018F-32D2E960D2C6}"/>
          </ac:spMkLst>
        </pc:spChg>
        <pc:picChg chg="add del mod">
          <ac:chgData name="Zirui Li" userId="d78444fe63c9a53d" providerId="LiveId" clId="{9B8C9228-B820-D74B-92C4-858194E0A95B}" dt="2024-10-07T06:45:28.791" v="18" actId="478"/>
          <ac:picMkLst>
            <pc:docMk/>
            <pc:sldMk cId="1337404101" sldId="266"/>
            <ac:picMk id="3" creationId="{1A13B1B2-428D-DB04-9F0B-7ABFF613A2F3}"/>
          </ac:picMkLst>
        </pc:picChg>
        <pc:picChg chg="add del mod">
          <ac:chgData name="Zirui Li" userId="d78444fe63c9a53d" providerId="LiveId" clId="{9B8C9228-B820-D74B-92C4-858194E0A95B}" dt="2024-10-07T06:47:26.615" v="23" actId="478"/>
          <ac:picMkLst>
            <pc:docMk/>
            <pc:sldMk cId="1337404101" sldId="266"/>
            <ac:picMk id="8" creationId="{E4D733E8-45C2-90D0-4030-F422701FF03E}"/>
          </ac:picMkLst>
        </pc:picChg>
        <pc:picChg chg="add del mod">
          <ac:chgData name="Zirui Li" userId="d78444fe63c9a53d" providerId="LiveId" clId="{9B8C9228-B820-D74B-92C4-858194E0A95B}" dt="2024-10-07T06:47:34.086" v="27" actId="478"/>
          <ac:picMkLst>
            <pc:docMk/>
            <pc:sldMk cId="1337404101" sldId="266"/>
            <ac:picMk id="10" creationId="{E5ED0195-078B-C226-7819-A5E9CD79BA0F}"/>
          </ac:picMkLst>
        </pc:picChg>
        <pc:picChg chg="add mod modCrop">
          <ac:chgData name="Zirui Li" userId="d78444fe63c9a53d" providerId="LiveId" clId="{9B8C9228-B820-D74B-92C4-858194E0A95B}" dt="2024-10-07T07:54:58.713" v="219" actId="1076"/>
          <ac:picMkLst>
            <pc:docMk/>
            <pc:sldMk cId="1337404101" sldId="266"/>
            <ac:picMk id="12" creationId="{F499F41F-F310-6120-11C8-1B2201560FF5}"/>
          </ac:picMkLst>
        </pc:picChg>
        <pc:picChg chg="add del mod modCrop">
          <ac:chgData name="Zirui Li" userId="d78444fe63c9a53d" providerId="LiveId" clId="{9B8C9228-B820-D74B-92C4-858194E0A95B}" dt="2024-10-07T07:09:27.235" v="133" actId="478"/>
          <ac:picMkLst>
            <pc:docMk/>
            <pc:sldMk cId="1337404101" sldId="266"/>
            <ac:picMk id="14" creationId="{7E940B76-0B84-A166-41F7-A878FFB1F648}"/>
          </ac:picMkLst>
        </pc:picChg>
        <pc:picChg chg="add del mod modCrop">
          <ac:chgData name="Zirui Li" userId="d78444fe63c9a53d" providerId="LiveId" clId="{9B8C9228-B820-D74B-92C4-858194E0A95B}" dt="2024-10-07T07:09:27.235" v="133" actId="478"/>
          <ac:picMkLst>
            <pc:docMk/>
            <pc:sldMk cId="1337404101" sldId="266"/>
            <ac:picMk id="16" creationId="{8BDA103D-391C-5965-3E18-AC7512003168}"/>
          </ac:picMkLst>
        </pc:picChg>
        <pc:picChg chg="add del mod">
          <ac:chgData name="Zirui Li" userId="d78444fe63c9a53d" providerId="LiveId" clId="{9B8C9228-B820-D74B-92C4-858194E0A95B}" dt="2024-10-07T07:26:29.690" v="186" actId="478"/>
          <ac:picMkLst>
            <pc:docMk/>
            <pc:sldMk cId="1337404101" sldId="266"/>
            <ac:picMk id="18" creationId="{DC6041FC-3BE4-8819-ED87-7B3F3567A2CD}"/>
          </ac:picMkLst>
        </pc:picChg>
        <pc:picChg chg="add del mod">
          <ac:chgData name="Zirui Li" userId="d78444fe63c9a53d" providerId="LiveId" clId="{9B8C9228-B820-D74B-92C4-858194E0A95B}" dt="2024-10-07T07:26:29.690" v="186" actId="478"/>
          <ac:picMkLst>
            <pc:docMk/>
            <pc:sldMk cId="1337404101" sldId="266"/>
            <ac:picMk id="19" creationId="{A11F8ADC-FE7A-5821-7648-6F36C4FB93F7}"/>
          </ac:picMkLst>
        </pc:picChg>
        <pc:picChg chg="add mod modCrop">
          <ac:chgData name="Zirui Li" userId="d78444fe63c9a53d" providerId="LiveId" clId="{9B8C9228-B820-D74B-92C4-858194E0A95B}" dt="2024-10-07T07:55:29.501" v="229" actId="1076"/>
          <ac:picMkLst>
            <pc:docMk/>
            <pc:sldMk cId="1337404101" sldId="266"/>
            <ac:picMk id="21" creationId="{317A68BC-BF3E-B66C-2845-0568BF8E0190}"/>
          </ac:picMkLst>
        </pc:picChg>
        <pc:picChg chg="add mod modCrop">
          <ac:chgData name="Zirui Li" userId="d78444fe63c9a53d" providerId="LiveId" clId="{9B8C9228-B820-D74B-92C4-858194E0A95B}" dt="2024-10-07T07:54:58.713" v="219" actId="1076"/>
          <ac:picMkLst>
            <pc:docMk/>
            <pc:sldMk cId="1337404101" sldId="266"/>
            <ac:picMk id="23" creationId="{8271FBB3-8321-A1AF-2775-9993BDA3CE6A}"/>
          </ac:picMkLst>
        </pc:picChg>
        <pc:picChg chg="add del mod">
          <ac:chgData name="Zirui Li" userId="d78444fe63c9a53d" providerId="LiveId" clId="{9B8C9228-B820-D74B-92C4-858194E0A95B}" dt="2024-10-07T07:48:00.897" v="203" actId="478"/>
          <ac:picMkLst>
            <pc:docMk/>
            <pc:sldMk cId="1337404101" sldId="266"/>
            <ac:picMk id="25" creationId="{DE328773-1424-7402-8213-905D294E0AA7}"/>
          </ac:picMkLst>
        </pc:picChg>
        <pc:picChg chg="add del mod">
          <ac:chgData name="Zirui Li" userId="d78444fe63c9a53d" providerId="LiveId" clId="{9B8C9228-B820-D74B-92C4-858194E0A95B}" dt="2024-10-07T07:48:00.897" v="203" actId="478"/>
          <ac:picMkLst>
            <pc:docMk/>
            <pc:sldMk cId="1337404101" sldId="266"/>
            <ac:picMk id="26" creationId="{675E1726-22BD-F298-AAD9-3715D029983A}"/>
          </ac:picMkLst>
        </pc:picChg>
        <pc:picChg chg="add del mod">
          <ac:chgData name="Zirui Li" userId="d78444fe63c9a53d" providerId="LiveId" clId="{9B8C9228-B820-D74B-92C4-858194E0A95B}" dt="2024-10-07T07:49:01.173" v="212" actId="478"/>
          <ac:picMkLst>
            <pc:docMk/>
            <pc:sldMk cId="1337404101" sldId="266"/>
            <ac:picMk id="28" creationId="{2CE75445-3782-4243-9C86-112E65C414CC}"/>
          </ac:picMkLst>
        </pc:picChg>
        <pc:picChg chg="add del mod">
          <ac:chgData name="Zirui Li" userId="d78444fe63c9a53d" providerId="LiveId" clId="{9B8C9228-B820-D74B-92C4-858194E0A95B}" dt="2024-10-07T07:55:09.152" v="221" actId="478"/>
          <ac:picMkLst>
            <pc:docMk/>
            <pc:sldMk cId="1337404101" sldId="266"/>
            <ac:picMk id="30" creationId="{12EBF774-A347-5BBD-8290-F9DD8124FD5F}"/>
          </ac:picMkLst>
        </pc:picChg>
        <pc:picChg chg="add mod">
          <ac:chgData name="Zirui Li" userId="d78444fe63c9a53d" providerId="LiveId" clId="{9B8C9228-B820-D74B-92C4-858194E0A95B}" dt="2024-10-07T07:55:26.120" v="228" actId="1076"/>
          <ac:picMkLst>
            <pc:docMk/>
            <pc:sldMk cId="1337404101" sldId="266"/>
            <ac:picMk id="32" creationId="{0B6FC1BC-D79D-A0A4-DB27-A7C74828C1AC}"/>
          </ac:picMkLst>
        </pc:picChg>
        <pc:picChg chg="add mod">
          <ac:chgData name="Zirui Li" userId="d78444fe63c9a53d" providerId="LiveId" clId="{9B8C9228-B820-D74B-92C4-858194E0A95B}" dt="2024-10-07T08:30:42.636" v="256" actId="1038"/>
          <ac:picMkLst>
            <pc:docMk/>
            <pc:sldMk cId="1337404101" sldId="266"/>
            <ac:picMk id="34" creationId="{5EED3BB0-0F85-1A52-6BF1-6E5D08C7065C}"/>
          </ac:picMkLst>
        </pc:picChg>
      </pc:sldChg>
      <pc:sldChg chg="del">
        <pc:chgData name="Zirui Li" userId="d78444fe63c9a53d" providerId="LiveId" clId="{9B8C9228-B820-D74B-92C4-858194E0A95B}" dt="2024-10-07T06:44:55.341" v="13" actId="2696"/>
        <pc:sldMkLst>
          <pc:docMk/>
          <pc:sldMk cId="1241183662" sldId="267"/>
        </pc:sldMkLst>
      </pc:sldChg>
      <pc:sldChg chg="delSp new mod">
        <pc:chgData name="Zirui Li" userId="d78444fe63c9a53d" providerId="LiveId" clId="{9B8C9228-B820-D74B-92C4-858194E0A95B}" dt="2024-10-07T06:50:51.213" v="37" actId="478"/>
        <pc:sldMkLst>
          <pc:docMk/>
          <pc:sldMk cId="3678151142" sldId="267"/>
        </pc:sldMkLst>
        <pc:spChg chg="del">
          <ac:chgData name="Zirui Li" userId="d78444fe63c9a53d" providerId="LiveId" clId="{9B8C9228-B820-D74B-92C4-858194E0A95B}" dt="2024-10-07T06:50:51.213" v="37" actId="478"/>
          <ac:spMkLst>
            <pc:docMk/>
            <pc:sldMk cId="3678151142" sldId="267"/>
            <ac:spMk id="2" creationId="{9100026D-94B8-77D7-2CEF-B8BB056F2C37}"/>
          </ac:spMkLst>
        </pc:spChg>
        <pc:spChg chg="del">
          <ac:chgData name="Zirui Li" userId="d78444fe63c9a53d" providerId="LiveId" clId="{9B8C9228-B820-D74B-92C4-858194E0A95B}" dt="2024-10-07T06:50:51.213" v="37" actId="478"/>
          <ac:spMkLst>
            <pc:docMk/>
            <pc:sldMk cId="3678151142" sldId="267"/>
            <ac:spMk id="3" creationId="{DFED1619-74E8-297A-847C-ECFF60451258}"/>
          </ac:spMkLst>
        </pc:spChg>
      </pc:sldChg>
      <pc:sldChg chg="del">
        <pc:chgData name="Zirui Li" userId="d78444fe63c9a53d" providerId="LiveId" clId="{9B8C9228-B820-D74B-92C4-858194E0A95B}" dt="2024-10-07T06:44:55.343" v="14" actId="2696"/>
        <pc:sldMkLst>
          <pc:docMk/>
          <pc:sldMk cId="2678345811" sldId="268"/>
        </pc:sldMkLst>
      </pc:sldChg>
      <pc:sldChg chg="del">
        <pc:chgData name="Zirui Li" userId="d78444fe63c9a53d" providerId="LiveId" clId="{9B8C9228-B820-D74B-92C4-858194E0A95B}" dt="2024-10-07T06:44:55.336" v="10" actId="2696"/>
        <pc:sldMkLst>
          <pc:docMk/>
          <pc:sldMk cId="3980141175" sldId="269"/>
        </pc:sldMkLst>
      </pc:sldChg>
      <pc:sldChg chg="del">
        <pc:chgData name="Zirui Li" userId="d78444fe63c9a53d" providerId="LiveId" clId="{9B8C9228-B820-D74B-92C4-858194E0A95B}" dt="2024-10-07T06:44:55.166" v="0" actId="2696"/>
        <pc:sldMkLst>
          <pc:docMk/>
          <pc:sldMk cId="1608198984" sldId="270"/>
        </pc:sldMkLst>
      </pc:sldChg>
      <pc:sldChg chg="del">
        <pc:chgData name="Zirui Li" userId="d78444fe63c9a53d" providerId="LiveId" clId="{9B8C9228-B820-D74B-92C4-858194E0A95B}" dt="2024-10-07T06:44:55.337" v="11" actId="2696"/>
        <pc:sldMkLst>
          <pc:docMk/>
          <pc:sldMk cId="3263701789" sldId="271"/>
        </pc:sldMkLst>
      </pc:sldChg>
    </pc:docChg>
  </pc:docChgLst>
  <pc:docChgLst>
    <pc:chgData name="Zirui Li" userId="d78444fe63c9a53d" providerId="LiveId" clId="{79297809-0C8C-A240-8C82-3AD56FE297BF}"/>
    <pc:docChg chg="addSld delSld modSld">
      <pc:chgData name="Zirui Li" userId="d78444fe63c9a53d" providerId="LiveId" clId="{79297809-0C8C-A240-8C82-3AD56FE297BF}" dt="2025-01-16T08:16:32.700" v="88" actId="14100"/>
      <pc:docMkLst>
        <pc:docMk/>
      </pc:docMkLst>
      <pc:sldChg chg="del">
        <pc:chgData name="Zirui Li" userId="d78444fe63c9a53d" providerId="LiveId" clId="{79297809-0C8C-A240-8C82-3AD56FE297BF}" dt="2025-01-16T08:13:39.311" v="0" actId="2696"/>
        <pc:sldMkLst>
          <pc:docMk/>
          <pc:sldMk cId="1337404101" sldId="266"/>
        </pc:sldMkLst>
      </pc:sldChg>
      <pc:sldChg chg="addSp modSp new mod">
        <pc:chgData name="Zirui Li" userId="d78444fe63c9a53d" providerId="LiveId" clId="{79297809-0C8C-A240-8C82-3AD56FE297BF}" dt="2025-01-16T08:16:32.700" v="88" actId="14100"/>
        <pc:sldMkLst>
          <pc:docMk/>
          <pc:sldMk cId="1450818486" sldId="268"/>
        </pc:sldMkLst>
        <pc:spChg chg="add mod">
          <ac:chgData name="Zirui Li" userId="d78444fe63c9a53d" providerId="LiveId" clId="{79297809-0C8C-A240-8C82-3AD56FE297BF}" dt="2025-01-16T08:14:53.599" v="35" actId="166"/>
          <ac:spMkLst>
            <pc:docMk/>
            <pc:sldMk cId="1450818486" sldId="268"/>
            <ac:spMk id="2" creationId="{D86A2F23-60FF-6094-9DE3-9DD7C1518764}"/>
          </ac:spMkLst>
        </pc:spChg>
        <pc:spChg chg="add mod">
          <ac:chgData name="Zirui Li" userId="d78444fe63c9a53d" providerId="LiveId" clId="{79297809-0C8C-A240-8C82-3AD56FE297BF}" dt="2025-01-16T08:14:53.599" v="35" actId="166"/>
          <ac:spMkLst>
            <pc:docMk/>
            <pc:sldMk cId="1450818486" sldId="268"/>
            <ac:spMk id="3" creationId="{017B4D76-0FE3-8AE2-A21A-AFCCC531C2E7}"/>
          </ac:spMkLst>
        </pc:spChg>
        <pc:spChg chg="add mod">
          <ac:chgData name="Zirui Li" userId="d78444fe63c9a53d" providerId="LiveId" clId="{79297809-0C8C-A240-8C82-3AD56FE297BF}" dt="2025-01-16T08:16:32.700" v="88" actId="14100"/>
          <ac:spMkLst>
            <pc:docMk/>
            <pc:sldMk cId="1450818486" sldId="268"/>
            <ac:spMk id="4" creationId="{351D6B80-DFD9-B308-2606-F57D7DEEAD57}"/>
          </ac:spMkLst>
        </pc:spChg>
        <pc:spChg chg="add mod">
          <ac:chgData name="Zirui Li" userId="d78444fe63c9a53d" providerId="LiveId" clId="{79297809-0C8C-A240-8C82-3AD56FE297BF}" dt="2025-01-16T08:15:00.737" v="38" actId="14100"/>
          <ac:spMkLst>
            <pc:docMk/>
            <pc:sldMk cId="1450818486" sldId="268"/>
            <ac:spMk id="5" creationId="{05CB6E70-1024-CA3C-5AE9-20F70D94C5B7}"/>
          </ac:spMkLst>
        </pc:spChg>
        <pc:spChg chg="add mod">
          <ac:chgData name="Zirui Li" userId="d78444fe63c9a53d" providerId="LiveId" clId="{79297809-0C8C-A240-8C82-3AD56FE297BF}" dt="2025-01-16T08:15:15.597" v="43" actId="14100"/>
          <ac:spMkLst>
            <pc:docMk/>
            <pc:sldMk cId="1450818486" sldId="268"/>
            <ac:spMk id="6" creationId="{7E769D29-F21F-9F5E-FED8-DDE8A23980EF}"/>
          </ac:spMkLst>
        </pc:spChg>
        <pc:spChg chg="add mod">
          <ac:chgData name="Zirui Li" userId="d78444fe63c9a53d" providerId="LiveId" clId="{79297809-0C8C-A240-8C82-3AD56FE297BF}" dt="2025-01-16T08:16:28.262" v="86" actId="14100"/>
          <ac:spMkLst>
            <pc:docMk/>
            <pc:sldMk cId="1450818486" sldId="268"/>
            <ac:spMk id="7" creationId="{35E3EFA9-E60F-645A-D69E-55F4512CCB82}"/>
          </ac:spMkLst>
        </pc:spChg>
        <pc:spChg chg="add mod">
          <ac:chgData name="Zirui Li" userId="d78444fe63c9a53d" providerId="LiveId" clId="{79297809-0C8C-A240-8C82-3AD56FE297BF}" dt="2025-01-16T08:16:30.536" v="87" actId="14100"/>
          <ac:spMkLst>
            <pc:docMk/>
            <pc:sldMk cId="1450818486" sldId="268"/>
            <ac:spMk id="8" creationId="{4879232D-3B21-365D-6000-816287886E1B}"/>
          </ac:spMkLst>
        </pc:spChg>
        <pc:spChg chg="add mod">
          <ac:chgData name="Zirui Li" userId="d78444fe63c9a53d" providerId="LiveId" clId="{79297809-0C8C-A240-8C82-3AD56FE297BF}" dt="2025-01-16T08:14:59.055" v="37" actId="14100"/>
          <ac:spMkLst>
            <pc:docMk/>
            <pc:sldMk cId="1450818486" sldId="268"/>
            <ac:spMk id="9" creationId="{5521407A-D7E7-7151-327A-161BD7854ED2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10" creationId="{9090948C-1E58-720B-C465-4543AFFED3FF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11" creationId="{5C5A87B6-311E-F44F-FEB4-DB3A6B18893F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12" creationId="{918FF89D-2A52-7668-04C1-62B41B496D13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13" creationId="{C59F33CE-F8F7-5663-524B-53F88F48CA69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14" creationId="{F483A230-C4DB-D6EF-A05E-444C85DCBFB8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15" creationId="{E8627E05-6623-B3D7-60C2-03F0222A5F89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16" creationId="{A6E50D29-2D68-A440-A499-D22DD196BE9E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17" creationId="{B4C602DD-B70D-FBB5-D36B-D3CC5741DE04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18" creationId="{5DCE8F27-8228-0C05-812A-D7F0B5F33C2A}"/>
          </ac:spMkLst>
        </pc:spChg>
        <pc:spChg chg="add mod">
          <ac:chgData name="Zirui Li" userId="d78444fe63c9a53d" providerId="LiveId" clId="{79297809-0C8C-A240-8C82-3AD56FE297BF}" dt="2025-01-16T08:16:18.257" v="84" actId="14100"/>
          <ac:spMkLst>
            <pc:docMk/>
            <pc:sldMk cId="1450818486" sldId="268"/>
            <ac:spMk id="19" creationId="{A7787614-70B2-642E-0C86-0862C187E9EE}"/>
          </ac:spMkLst>
        </pc:spChg>
        <pc:spChg chg="add mod">
          <ac:chgData name="Zirui Li" userId="d78444fe63c9a53d" providerId="LiveId" clId="{79297809-0C8C-A240-8C82-3AD56FE297BF}" dt="2025-01-16T08:16:23.282" v="85" actId="14100"/>
          <ac:spMkLst>
            <pc:docMk/>
            <pc:sldMk cId="1450818486" sldId="268"/>
            <ac:spMk id="20" creationId="{C630743F-003A-0380-F06D-E3CC6D5EC494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21" creationId="{2D0F4EA7-4095-6228-A399-BFC5C673991F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22" creationId="{C85EF5DF-0572-286B-1310-040A8A662FD4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23" creationId="{97BB2467-100D-C705-827A-9AFABBD4EAD8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24" creationId="{4C6B7BC1-EB3F-655E-E2D5-91EC1B7FF47A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25" creationId="{1CE50EDC-BB0E-0A1A-859D-BB723F8FC19F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26" creationId="{73A64D77-A6C4-E325-557B-1759907B8456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27" creationId="{8FDD5C3E-BBC1-8C3A-9407-C143B212010C}"/>
          </ac:spMkLst>
        </pc:spChg>
        <pc:spChg chg="add mod">
          <ac:chgData name="Zirui Li" userId="d78444fe63c9a53d" providerId="LiveId" clId="{79297809-0C8C-A240-8C82-3AD56FE297BF}" dt="2025-01-16T08:15:11.889" v="42" actId="14100"/>
          <ac:spMkLst>
            <pc:docMk/>
            <pc:sldMk cId="1450818486" sldId="268"/>
            <ac:spMk id="28" creationId="{6AB431A1-1497-5B38-E42C-E0925EBA2927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29" creationId="{71F2A5B3-51EF-1A3E-A880-250411B9D520}"/>
          </ac:spMkLst>
        </pc:spChg>
        <pc:spChg chg="add mod">
          <ac:chgData name="Zirui Li" userId="d78444fe63c9a53d" providerId="LiveId" clId="{79297809-0C8C-A240-8C82-3AD56FE297BF}" dt="2025-01-16T08:15:47.057" v="80" actId="2711"/>
          <ac:spMkLst>
            <pc:docMk/>
            <pc:sldMk cId="1450818486" sldId="268"/>
            <ac:spMk id="30" creationId="{BDBF92F6-0875-E7E7-F40F-0942F2E79939}"/>
          </ac:spMkLst>
        </pc:spChg>
        <pc:spChg chg="add mod">
          <ac:chgData name="Zirui Li" userId="d78444fe63c9a53d" providerId="LiveId" clId="{79297809-0C8C-A240-8C82-3AD56FE297BF}" dt="2025-01-16T08:15:51.559" v="81" actId="2711"/>
          <ac:spMkLst>
            <pc:docMk/>
            <pc:sldMk cId="1450818486" sldId="268"/>
            <ac:spMk id="31" creationId="{154707AB-C9B0-9C4A-7E24-94309C2B39CC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32" creationId="{59DFDEEC-A414-1E27-1040-4FB56D180AA1}"/>
          </ac:spMkLst>
        </pc:spChg>
        <pc:spChg chg="add mod">
          <ac:chgData name="Zirui Li" userId="d78444fe63c9a53d" providerId="LiveId" clId="{79297809-0C8C-A240-8C82-3AD56FE297BF}" dt="2025-01-16T08:14:30.170" v="34" actId="1076"/>
          <ac:spMkLst>
            <pc:docMk/>
            <pc:sldMk cId="1450818486" sldId="268"/>
            <ac:spMk id="33" creationId="{D031C74B-80EB-5197-74F3-657404A1C29B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36" creationId="{08CE4EB7-512F-37C1-5927-C13E8CB97CE9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37" creationId="{4F263D2D-1CB5-C1AE-608C-584DF50C6F3B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38" creationId="{B227B45B-B34A-CCEF-2695-3DB6FA842490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39" creationId="{2B0B71C8-533E-49AE-0AF0-B9A194D937B9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40" creationId="{7CF56E0B-F68C-9522-55FE-DACD2EC3DE88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41" creationId="{0FD08B02-177C-194E-3C4E-C3ECA1F75B8C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42" creationId="{5391B314-4FF6-5CFC-8A28-77B77967D46A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43" creationId="{B4A2D2B8-D611-ADB9-998E-4E424D586710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44" creationId="{B990BD3D-23CF-D544-D9A4-9CEB531097B9}"/>
          </ac:spMkLst>
        </pc:spChg>
        <pc:spChg chg="add mod">
          <ac:chgData name="Zirui Li" userId="d78444fe63c9a53d" providerId="LiveId" clId="{79297809-0C8C-A240-8C82-3AD56FE297BF}" dt="2025-01-16T08:15:59.364" v="83" actId="2711"/>
          <ac:spMkLst>
            <pc:docMk/>
            <pc:sldMk cId="1450818486" sldId="268"/>
            <ac:spMk id="45" creationId="{5E01C96C-7882-859C-05A0-F75CDAAB6D46}"/>
          </ac:spMkLst>
        </pc:spChg>
        <pc:cxnChg chg="add mod">
          <ac:chgData name="Zirui Li" userId="d78444fe63c9a53d" providerId="LiveId" clId="{79297809-0C8C-A240-8C82-3AD56FE297BF}" dt="2025-01-16T08:14:26.317" v="33" actId="1076"/>
          <ac:cxnSpMkLst>
            <pc:docMk/>
            <pc:sldMk cId="1450818486" sldId="268"/>
            <ac:cxnSpMk id="34" creationId="{445F8FE4-3100-E832-462A-12E5D595CFF8}"/>
          </ac:cxnSpMkLst>
        </pc:cxnChg>
        <pc:cxnChg chg="add mod">
          <ac:chgData name="Zirui Li" userId="d78444fe63c9a53d" providerId="LiveId" clId="{79297809-0C8C-A240-8C82-3AD56FE297BF}" dt="2025-01-16T08:14:21.928" v="32" actId="1076"/>
          <ac:cxnSpMkLst>
            <pc:docMk/>
            <pc:sldMk cId="1450818486" sldId="268"/>
            <ac:cxnSpMk id="35" creationId="{5EEF86BE-6389-88E3-C77C-016CAE2AF8F7}"/>
          </ac:cxnSpMkLst>
        </pc:cxnChg>
      </pc:sldChg>
    </pc:docChg>
  </pc:docChgLst>
  <pc:docChgLst>
    <pc:chgData name="Zirui Li" userId="d78444fe63c9a53d" providerId="LiveId" clId="{422FD233-494B-284E-AA67-FFE4F76426B4}"/>
    <pc:docChg chg="undo custSel modSld">
      <pc:chgData name="Zirui Li" userId="d78444fe63c9a53d" providerId="LiveId" clId="{422FD233-494B-284E-AA67-FFE4F76426B4}" dt="2025-02-21T08:14:04.213" v="85" actId="12788"/>
      <pc:docMkLst>
        <pc:docMk/>
      </pc:docMkLst>
      <pc:sldChg chg="addSp modSp mod">
        <pc:chgData name="Zirui Li" userId="d78444fe63c9a53d" providerId="LiveId" clId="{422FD233-494B-284E-AA67-FFE4F76426B4}" dt="2025-02-21T08:14:04.213" v="85" actId="12788"/>
        <pc:sldMkLst>
          <pc:docMk/>
          <pc:sldMk cId="1450818486" sldId="268"/>
        </pc:sldMkLst>
        <pc:spChg chg="mod">
          <ac:chgData name="Zirui Li" userId="d78444fe63c9a53d" providerId="LiveId" clId="{422FD233-494B-284E-AA67-FFE4F76426B4}" dt="2025-02-21T08:13:26.084" v="74" actId="14100"/>
          <ac:spMkLst>
            <pc:docMk/>
            <pc:sldMk cId="1450818486" sldId="268"/>
            <ac:spMk id="30" creationId="{BDBF92F6-0875-E7E7-F40F-0942F2E79939}"/>
          </ac:spMkLst>
        </pc:spChg>
        <pc:spChg chg="add mod">
          <ac:chgData name="Zirui Li" userId="d78444fe63c9a53d" providerId="LiveId" clId="{422FD233-494B-284E-AA67-FFE4F76426B4}" dt="2025-02-21T08:13:12.739" v="69" actId="1076"/>
          <ac:spMkLst>
            <pc:docMk/>
            <pc:sldMk cId="1450818486" sldId="268"/>
            <ac:spMk id="46" creationId="{127B6CE0-5D3A-A6D6-0C6F-9D214AD5C4C6}"/>
          </ac:spMkLst>
        </pc:spChg>
        <pc:spChg chg="add mod">
          <ac:chgData name="Zirui Li" userId="d78444fe63c9a53d" providerId="LiveId" clId="{422FD233-494B-284E-AA67-FFE4F76426B4}" dt="2025-02-21T08:14:04.213" v="85" actId="12788"/>
          <ac:spMkLst>
            <pc:docMk/>
            <pc:sldMk cId="1450818486" sldId="268"/>
            <ac:spMk id="48" creationId="{56A7A6F3-72CE-EC18-FFC2-017D0EEBBB1A}"/>
          </ac:spMkLst>
        </pc:spChg>
        <pc:spChg chg="add mod">
          <ac:chgData name="Zirui Li" userId="d78444fe63c9a53d" providerId="LiveId" clId="{422FD233-494B-284E-AA67-FFE4F76426B4}" dt="2025-02-21T08:14:04.213" v="85" actId="12788"/>
          <ac:spMkLst>
            <pc:docMk/>
            <pc:sldMk cId="1450818486" sldId="268"/>
            <ac:spMk id="49" creationId="{A895AA7D-223E-8E06-ECAB-A7215D303D10}"/>
          </ac:spMkLst>
        </pc:spChg>
        <pc:spChg chg="add mod">
          <ac:chgData name="Zirui Li" userId="d78444fe63c9a53d" providerId="LiveId" clId="{422FD233-494B-284E-AA67-FFE4F76426B4}" dt="2025-02-21T08:14:04.213" v="85" actId="12788"/>
          <ac:spMkLst>
            <pc:docMk/>
            <pc:sldMk cId="1450818486" sldId="268"/>
            <ac:spMk id="50" creationId="{C6B0DF4F-CD8F-4FE1-C639-AE94A7F6BF47}"/>
          </ac:spMkLst>
        </pc:spChg>
        <pc:spChg chg="add mod">
          <ac:chgData name="Zirui Li" userId="d78444fe63c9a53d" providerId="LiveId" clId="{422FD233-494B-284E-AA67-FFE4F76426B4}" dt="2025-02-21T08:14:04.213" v="85" actId="12788"/>
          <ac:spMkLst>
            <pc:docMk/>
            <pc:sldMk cId="1450818486" sldId="268"/>
            <ac:spMk id="51" creationId="{0E83CEAC-27ED-9657-D7CA-46D1817582B5}"/>
          </ac:spMkLst>
        </pc:spChg>
        <pc:spChg chg="add mod">
          <ac:chgData name="Zirui Li" userId="d78444fe63c9a53d" providerId="LiveId" clId="{422FD233-494B-284E-AA67-FFE4F76426B4}" dt="2025-02-21T08:14:04.213" v="85" actId="12788"/>
          <ac:spMkLst>
            <pc:docMk/>
            <pc:sldMk cId="1450818486" sldId="268"/>
            <ac:spMk id="52" creationId="{2660CADE-08C8-B7F6-D2B2-D369C844741D}"/>
          </ac:spMkLst>
        </pc:spChg>
        <pc:spChg chg="add mod">
          <ac:chgData name="Zirui Li" userId="d78444fe63c9a53d" providerId="LiveId" clId="{422FD233-494B-284E-AA67-FFE4F76426B4}" dt="2025-02-21T08:14:04.213" v="85" actId="12788"/>
          <ac:spMkLst>
            <pc:docMk/>
            <pc:sldMk cId="1450818486" sldId="268"/>
            <ac:spMk id="53" creationId="{C3B2B62D-E03E-49C0-4B23-1DE63BE81FC0}"/>
          </ac:spMkLst>
        </pc:spChg>
        <pc:spChg chg="add mod">
          <ac:chgData name="Zirui Li" userId="d78444fe63c9a53d" providerId="LiveId" clId="{422FD233-494B-284E-AA67-FFE4F76426B4}" dt="2025-02-21T08:14:04.213" v="85" actId="12788"/>
          <ac:spMkLst>
            <pc:docMk/>
            <pc:sldMk cId="1450818486" sldId="268"/>
            <ac:spMk id="54" creationId="{5BEA192E-6C25-4085-21D7-74AFB4DE0CC3}"/>
          </ac:spMkLst>
        </pc:spChg>
        <pc:spChg chg="add mod">
          <ac:chgData name="Zirui Li" userId="d78444fe63c9a53d" providerId="LiveId" clId="{422FD233-494B-284E-AA67-FFE4F76426B4}" dt="2025-02-21T08:14:04.213" v="85" actId="12788"/>
          <ac:spMkLst>
            <pc:docMk/>
            <pc:sldMk cId="1450818486" sldId="268"/>
            <ac:spMk id="55" creationId="{AE13ADF5-2AD2-526F-ECBA-27492FB2EAF1}"/>
          </ac:spMkLst>
        </pc:spChg>
        <pc:spChg chg="add mod">
          <ac:chgData name="Zirui Li" userId="d78444fe63c9a53d" providerId="LiveId" clId="{422FD233-494B-284E-AA67-FFE4F76426B4}" dt="2025-02-21T08:12:58.138" v="60" actId="1076"/>
          <ac:spMkLst>
            <pc:docMk/>
            <pc:sldMk cId="1450818486" sldId="268"/>
            <ac:spMk id="56" creationId="{316DFCF6-3580-E594-F6C5-069C6A18B437}"/>
          </ac:spMkLst>
        </pc:spChg>
        <pc:cxnChg chg="mod">
          <ac:chgData name="Zirui Li" userId="d78444fe63c9a53d" providerId="LiveId" clId="{422FD233-494B-284E-AA67-FFE4F76426B4}" dt="2025-02-21T08:13:26.084" v="74" actId="14100"/>
          <ac:cxnSpMkLst>
            <pc:docMk/>
            <pc:sldMk cId="1450818486" sldId="268"/>
            <ac:cxnSpMk id="34" creationId="{445F8FE4-3100-E832-462A-12E5D595CFF8}"/>
          </ac:cxnSpMkLst>
        </pc:cxnChg>
      </pc:sldChg>
    </pc:docChg>
  </pc:docChgLst>
  <pc:docChgLst>
    <pc:chgData name="Zirui Li" userId="d78444fe63c9a53d" providerId="LiveId" clId="{A716DB02-EF00-B24F-A108-B76C2BAD7EE6}"/>
    <pc:docChg chg="undo custSel modSld">
      <pc:chgData name="Zirui Li" userId="d78444fe63c9a53d" providerId="LiveId" clId="{A716DB02-EF00-B24F-A108-B76C2BAD7EE6}" dt="2024-12-20T03:37:04.904" v="301" actId="14100"/>
      <pc:docMkLst>
        <pc:docMk/>
      </pc:docMkLst>
      <pc:sldChg chg="addSp delSp modSp mod">
        <pc:chgData name="Zirui Li" userId="d78444fe63c9a53d" providerId="LiveId" clId="{A716DB02-EF00-B24F-A108-B76C2BAD7EE6}" dt="2024-12-20T03:37:04.904" v="301" actId="14100"/>
        <pc:sldMkLst>
          <pc:docMk/>
          <pc:sldMk cId="2559197886" sldId="267"/>
        </pc:sldMkLst>
        <pc:spChg chg="mod">
          <ac:chgData name="Zirui Li" userId="d78444fe63c9a53d" providerId="LiveId" clId="{A716DB02-EF00-B24F-A108-B76C2BAD7EE6}" dt="2024-12-19T07:45:49.481" v="146" actId="1035"/>
          <ac:spMkLst>
            <pc:docMk/>
            <pc:sldMk cId="2559197886" sldId="267"/>
            <ac:spMk id="15" creationId="{857CAE2F-3407-C5F9-7F06-31507DFB6782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22" creationId="{A2A0CD9F-37E3-F8DE-D1DF-9FE2D488C7F4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23" creationId="{C162C167-2BF5-E345-9B26-E76116D5F9CA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24" creationId="{2FCBB31C-DB50-BDF8-B854-A3C699C6204C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25" creationId="{041DB8BE-CBDB-F49A-7CBB-AF3B0249A780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26" creationId="{4A4466C4-51FB-FF50-AC4C-D0FD97B3B96F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27" creationId="{94835023-3E9A-E68D-E908-E618F509F725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28" creationId="{E6BFAAB3-A760-1F9C-3BDA-32546AC1A695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29" creationId="{C4703631-25AD-8AAE-38BE-7146870AF674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0" creationId="{A6D205D3-B067-0950-7771-67DFF8479F25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1" creationId="{A6EACC02-6F36-0FB4-8466-0E2044362009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2" creationId="{745790E4-D997-DA0B-CCB6-79A25D3DA30C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3" creationId="{97A1C04C-5BCA-7A13-C806-D232B798D73F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4" creationId="{D8380732-34F0-4BF7-9A55-645D4C85ABAD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5" creationId="{2BB9A3B2-F2C4-1657-EC10-78AD4B5C2156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6" creationId="{79C4CE2B-8427-E5CE-D526-8E38FD9BA707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7" creationId="{983172E9-52FE-BA4C-2D5F-6DCC642E41B3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8" creationId="{948AB5E5-E0C7-530D-2EEA-20DA8BE55A69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9" creationId="{4D4D0E33-E0F4-014C-5EF7-083AC788053F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40" creationId="{4EE1DEC6-663B-820B-ECA5-44726FBAEDD7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41" creationId="{082F09D0-779A-38BD-D1CA-43FFFA9B040A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42" creationId="{314FC27C-BF77-04BB-1C0D-04BFF2C63086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43" creationId="{B191FBDF-C1EF-BA75-4461-2226BB477678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44" creationId="{81E7BE81-9A52-FB83-8947-68F9BED53356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45" creationId="{0EACD3AC-A9CB-4062-CAA3-D69BEA9B70D2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46" creationId="{C3D9AAF1-8BAD-2479-E0F8-4E998AD6EB74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49" creationId="{77BDEA6B-ACD1-A872-8A32-4C7C3F50AB8C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50" creationId="{B7DF62FB-8660-F747-BFA2-816B7417BC60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51" creationId="{1119A645-F6A7-3425-486A-A67F82C42111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52" creationId="{6E529EF5-2102-BE8C-E086-B4E65FFAE202}"/>
          </ac:spMkLst>
        </pc:spChg>
        <pc:spChg chg="add mod">
          <ac:chgData name="Zirui Li" userId="d78444fe63c9a53d" providerId="LiveId" clId="{A716DB02-EF00-B24F-A108-B76C2BAD7EE6}" dt="2024-12-19T07:45:39.892" v="128" actId="1035"/>
          <ac:spMkLst>
            <pc:docMk/>
            <pc:sldMk cId="2559197886" sldId="267"/>
            <ac:spMk id="53" creationId="{2D3A48B7-FE1C-8CF0-2D69-8E865AD2E232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54" creationId="{9DC8BA02-C536-4E80-4E5C-98F058A324BB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56" creationId="{EFDECB44-C84A-2924-D0B0-BBDB12049D3D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57" creationId="{D1A7E0CD-C043-2547-090D-0AF7D87AFCC1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64" creationId="{8965E24E-89B2-77F6-8AE6-29B4E854354D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65" creationId="{8D8E1B02-AE36-811C-7C6D-6935C7255C56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66" creationId="{E270FB0A-635D-BFAC-C042-63B8E919890E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67" creationId="{960C0FD9-A075-7653-57EC-FF91BFBF5F1B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68" creationId="{C577CC70-1D31-55FE-7E28-FA2BEC126A8B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69" creationId="{2CB1429B-288F-EC34-31FA-9B6D09DEA5D3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70" creationId="{BAE296F2-F12B-50DE-C854-170D04A84245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71" creationId="{75CC2EDE-857E-C582-4153-64F4060821FD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72" creationId="{C9C26ACA-E283-78EF-84F3-AD2111E308CA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73" creationId="{BD5D1AAD-4BBF-E3D7-5C62-656944778C4F}"/>
          </ac:spMkLst>
        </pc:spChg>
        <pc:spChg chg="mod">
          <ac:chgData name="Zirui Li" userId="d78444fe63c9a53d" providerId="LiveId" clId="{A716DB02-EF00-B24F-A108-B76C2BAD7EE6}" dt="2024-12-20T03:36:30.058" v="291" actId="1076"/>
          <ac:spMkLst>
            <pc:docMk/>
            <pc:sldMk cId="2559197886" sldId="267"/>
            <ac:spMk id="84" creationId="{70635017-165B-979C-F1E5-3752C946C727}"/>
          </ac:spMkLst>
        </pc:spChg>
        <pc:spChg chg="del mod">
          <ac:chgData name="Zirui Li" userId="d78444fe63c9a53d" providerId="LiveId" clId="{A716DB02-EF00-B24F-A108-B76C2BAD7EE6}" dt="2024-12-19T06:44:01.131" v="38" actId="478"/>
          <ac:spMkLst>
            <pc:docMk/>
            <pc:sldMk cId="2559197886" sldId="267"/>
            <ac:spMk id="85" creationId="{C31C2FC6-8B75-9D15-3407-817BBC7ED21C}"/>
          </ac:spMkLst>
        </pc:spChg>
        <pc:spChg chg="mod">
          <ac:chgData name="Zirui Li" userId="d78444fe63c9a53d" providerId="LiveId" clId="{A716DB02-EF00-B24F-A108-B76C2BAD7EE6}" dt="2024-12-19T07:45:58.522" v="167" actId="1035"/>
          <ac:spMkLst>
            <pc:docMk/>
            <pc:sldMk cId="2559197886" sldId="267"/>
            <ac:spMk id="86" creationId="{93087930-8F2D-DB4E-B273-9649A6CFC727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87" creationId="{318282D3-5A3F-080D-F373-44481606A9F0}"/>
          </ac:spMkLst>
        </pc:spChg>
        <pc:picChg chg="del mod">
          <ac:chgData name="Zirui Li" userId="d78444fe63c9a53d" providerId="LiveId" clId="{A716DB02-EF00-B24F-A108-B76C2BAD7EE6}" dt="2024-12-19T06:30:19.680" v="9" actId="478"/>
          <ac:picMkLst>
            <pc:docMk/>
            <pc:sldMk cId="2559197886" sldId="267"/>
            <ac:picMk id="3" creationId="{A6C64E99-65C0-F566-CC6E-1617EFDAB3EC}"/>
          </ac:picMkLst>
        </pc:picChg>
        <pc:picChg chg="add mod">
          <ac:chgData name="Zirui Li" userId="d78444fe63c9a53d" providerId="LiveId" clId="{A716DB02-EF00-B24F-A108-B76C2BAD7EE6}" dt="2024-12-20T03:36:34.434" v="300" actId="1037"/>
          <ac:picMkLst>
            <pc:docMk/>
            <pc:sldMk cId="2559197886" sldId="267"/>
            <ac:picMk id="3" creationId="{CB6135DE-785C-D43E-81EA-DC4F75B12E3B}"/>
          </ac:picMkLst>
        </pc:picChg>
        <pc:picChg chg="del mod">
          <ac:chgData name="Zirui Li" userId="d78444fe63c9a53d" providerId="LiveId" clId="{A716DB02-EF00-B24F-A108-B76C2BAD7EE6}" dt="2024-12-19T06:49:06.795" v="63" actId="478"/>
          <ac:picMkLst>
            <pc:docMk/>
            <pc:sldMk cId="2559197886" sldId="267"/>
            <ac:picMk id="4" creationId="{E2364CB7-28B3-82F9-BABF-90845830B878}"/>
          </ac:picMkLst>
        </pc:picChg>
        <pc:picChg chg="del mod">
          <ac:chgData name="Zirui Li" userId="d78444fe63c9a53d" providerId="LiveId" clId="{A716DB02-EF00-B24F-A108-B76C2BAD7EE6}" dt="2024-12-19T06:30:03.569" v="7" actId="478"/>
          <ac:picMkLst>
            <pc:docMk/>
            <pc:sldMk cId="2559197886" sldId="267"/>
            <ac:picMk id="5" creationId="{2F1BC085-010C-E493-974A-966A14C2C81B}"/>
          </ac:picMkLst>
        </pc:picChg>
        <pc:picChg chg="add mod">
          <ac:chgData name="Zirui Li" userId="d78444fe63c9a53d" providerId="LiveId" clId="{A716DB02-EF00-B24F-A108-B76C2BAD7EE6}" dt="2024-12-20T03:36:34.434" v="300" actId="1037"/>
          <ac:picMkLst>
            <pc:docMk/>
            <pc:sldMk cId="2559197886" sldId="267"/>
            <ac:picMk id="5" creationId="{AEA85383-901C-8C68-29B6-AF844D56598E}"/>
          </ac:picMkLst>
        </pc:picChg>
        <pc:picChg chg="add del mod">
          <ac:chgData name="Zirui Li" userId="d78444fe63c9a53d" providerId="LiveId" clId="{A716DB02-EF00-B24F-A108-B76C2BAD7EE6}" dt="2024-12-19T06:42:36.222" v="18" actId="478"/>
          <ac:picMkLst>
            <pc:docMk/>
            <pc:sldMk cId="2559197886" sldId="267"/>
            <ac:picMk id="6" creationId="{65821C69-AEB1-D1A7-36C7-EC7998707F82}"/>
          </ac:picMkLst>
        </pc:picChg>
        <pc:picChg chg="add del mod">
          <ac:chgData name="Zirui Li" userId="d78444fe63c9a53d" providerId="LiveId" clId="{A716DB02-EF00-B24F-A108-B76C2BAD7EE6}" dt="2024-12-20T03:35:17.634" v="250" actId="478"/>
          <ac:picMkLst>
            <pc:docMk/>
            <pc:sldMk cId="2559197886" sldId="267"/>
            <ac:picMk id="8" creationId="{56D7CF39-8E3C-1B0C-437E-C11E217C6854}"/>
          </ac:picMkLst>
        </pc:picChg>
        <pc:picChg chg="add del mod">
          <ac:chgData name="Zirui Li" userId="d78444fe63c9a53d" providerId="LiveId" clId="{A716DB02-EF00-B24F-A108-B76C2BAD7EE6}" dt="2024-12-20T03:35:33.210" v="255" actId="478"/>
          <ac:picMkLst>
            <pc:docMk/>
            <pc:sldMk cId="2559197886" sldId="267"/>
            <ac:picMk id="10" creationId="{F22F4F33-4B27-5B3D-F92C-3331ABDDF7F5}"/>
          </ac:picMkLst>
        </pc:picChg>
        <pc:picChg chg="del mod">
          <ac:chgData name="Zirui Li" userId="d78444fe63c9a53d" providerId="LiveId" clId="{A716DB02-EF00-B24F-A108-B76C2BAD7EE6}" dt="2024-12-19T06:43:32.453" v="26" actId="478"/>
          <ac:picMkLst>
            <pc:docMk/>
            <pc:sldMk cId="2559197886" sldId="267"/>
            <ac:picMk id="12" creationId="{13197288-E531-5CFD-CCC3-D36DE0C8A9F3}"/>
          </ac:picMkLst>
        </pc:picChg>
        <pc:picChg chg="add mod modCrop">
          <ac:chgData name="Zirui Li" userId="d78444fe63c9a53d" providerId="LiveId" clId="{A716DB02-EF00-B24F-A108-B76C2BAD7EE6}" dt="2024-12-19T07:45:39.892" v="128" actId="1035"/>
          <ac:picMkLst>
            <pc:docMk/>
            <pc:sldMk cId="2559197886" sldId="267"/>
            <ac:picMk id="13" creationId="{B9345C45-0949-9F03-F336-B460D84C557E}"/>
          </ac:picMkLst>
        </pc:picChg>
        <pc:picChg chg="del mod">
          <ac:chgData name="Zirui Li" userId="d78444fe63c9a53d" providerId="LiveId" clId="{A716DB02-EF00-B24F-A108-B76C2BAD7EE6}" dt="2024-12-19T06:43:34.205" v="27" actId="478"/>
          <ac:picMkLst>
            <pc:docMk/>
            <pc:sldMk cId="2559197886" sldId="267"/>
            <ac:picMk id="14" creationId="{507C89BE-A4EA-188B-F71D-E5E1AD931F19}"/>
          </ac:picMkLst>
        </pc:picChg>
        <pc:picChg chg="add mod modCrop">
          <ac:chgData name="Zirui Li" userId="d78444fe63c9a53d" providerId="LiveId" clId="{A716DB02-EF00-B24F-A108-B76C2BAD7EE6}" dt="2024-12-19T07:45:39.892" v="128" actId="1035"/>
          <ac:picMkLst>
            <pc:docMk/>
            <pc:sldMk cId="2559197886" sldId="267"/>
            <ac:picMk id="19" creationId="{A4DB1121-D917-8158-0AF7-C9DB9BFAD9EE}"/>
          </ac:picMkLst>
        </pc:picChg>
        <pc:picChg chg="add mod modCrop">
          <ac:chgData name="Zirui Li" userId="d78444fe63c9a53d" providerId="LiveId" clId="{A716DB02-EF00-B24F-A108-B76C2BAD7EE6}" dt="2024-12-20T03:37:04.904" v="301" actId="14100"/>
          <ac:picMkLst>
            <pc:docMk/>
            <pc:sldMk cId="2559197886" sldId="267"/>
            <ac:picMk id="21" creationId="{1832EA13-89B4-A253-7F27-6D6C790A7221}"/>
          </ac:picMkLst>
        </pc:picChg>
        <pc:cxnChg chg="mod">
          <ac:chgData name="Zirui Li" userId="d78444fe63c9a53d" providerId="LiveId" clId="{A716DB02-EF00-B24F-A108-B76C2BAD7EE6}" dt="2024-12-20T03:25:22.399" v="238" actId="14100"/>
          <ac:cxnSpMkLst>
            <pc:docMk/>
            <pc:sldMk cId="2559197886" sldId="267"/>
            <ac:cxnSpMk id="17" creationId="{B90B20D8-04BA-302D-F17E-962264A1868B}"/>
          </ac:cxnSpMkLst>
        </pc:cxnChg>
        <pc:cxnChg chg="mod">
          <ac:chgData name="Zirui Li" userId="d78444fe63c9a53d" providerId="LiveId" clId="{A716DB02-EF00-B24F-A108-B76C2BAD7EE6}" dt="2024-12-20T03:25:17.119" v="236" actId="14100"/>
          <ac:cxnSpMkLst>
            <pc:docMk/>
            <pc:sldMk cId="2559197886" sldId="267"/>
            <ac:cxnSpMk id="18" creationId="{3754D9BC-0C15-D1CB-E64B-C09700A3E50D}"/>
          </ac:cxnSpMkLst>
        </pc:cxnChg>
        <pc:cxnChg chg="mod">
          <ac:chgData name="Zirui Li" userId="d78444fe63c9a53d" providerId="LiveId" clId="{A716DB02-EF00-B24F-A108-B76C2BAD7EE6}" dt="2024-12-20T03:25:03.200" v="235" actId="1037"/>
          <ac:cxnSpMkLst>
            <pc:docMk/>
            <pc:sldMk cId="2559197886" sldId="267"/>
            <ac:cxnSpMk id="60" creationId="{85972B29-8882-D6A1-DE54-29499F8AC9C5}"/>
          </ac:cxnSpMkLst>
        </pc:cxnChg>
        <pc:cxnChg chg="mod">
          <ac:chgData name="Zirui Li" userId="d78444fe63c9a53d" providerId="LiveId" clId="{A716DB02-EF00-B24F-A108-B76C2BAD7EE6}" dt="2024-12-20T03:25:03.200" v="235" actId="1037"/>
          <ac:cxnSpMkLst>
            <pc:docMk/>
            <pc:sldMk cId="2559197886" sldId="267"/>
            <ac:cxnSpMk id="61" creationId="{B4216286-5A70-1C19-B5FD-34ABCDE652C6}"/>
          </ac:cxnSpMkLst>
        </pc:cxnChg>
      </pc:sldChg>
    </pc:docChg>
  </pc:docChgLst>
  <pc:docChgLst>
    <pc:chgData name="Zirui Li" userId="d78444fe63c9a53d" providerId="LiveId" clId="{79A98AFA-A656-1847-AE20-A41434007FE1}"/>
    <pc:docChg chg="custSel delSld modSld">
      <pc:chgData name="Zirui Li" userId="d78444fe63c9a53d" providerId="LiveId" clId="{79A98AFA-A656-1847-AE20-A41434007FE1}" dt="2024-10-07T08:34:21.188" v="1" actId="2696"/>
      <pc:docMkLst>
        <pc:docMk/>
      </pc:docMkLst>
      <pc:sldChg chg="delSp mod">
        <pc:chgData name="Zirui Li" userId="d78444fe63c9a53d" providerId="LiveId" clId="{79A98AFA-A656-1847-AE20-A41434007FE1}" dt="2024-10-07T08:34:19.423" v="0" actId="478"/>
        <pc:sldMkLst>
          <pc:docMk/>
          <pc:sldMk cId="1337404101" sldId="266"/>
        </pc:sldMkLst>
        <pc:picChg chg="del">
          <ac:chgData name="Zirui Li" userId="d78444fe63c9a53d" providerId="LiveId" clId="{79A98AFA-A656-1847-AE20-A41434007FE1}" dt="2024-10-07T08:34:19.423" v="0" actId="478"/>
          <ac:picMkLst>
            <pc:docMk/>
            <pc:sldMk cId="1337404101" sldId="266"/>
            <ac:picMk id="12" creationId="{F499F41F-F310-6120-11C8-1B2201560FF5}"/>
          </ac:picMkLst>
        </pc:picChg>
        <pc:picChg chg="del">
          <ac:chgData name="Zirui Li" userId="d78444fe63c9a53d" providerId="LiveId" clId="{79A98AFA-A656-1847-AE20-A41434007FE1}" dt="2024-10-07T08:34:19.423" v="0" actId="478"/>
          <ac:picMkLst>
            <pc:docMk/>
            <pc:sldMk cId="1337404101" sldId="266"/>
            <ac:picMk id="21" creationId="{317A68BC-BF3E-B66C-2845-0568BF8E0190}"/>
          </ac:picMkLst>
        </pc:picChg>
        <pc:picChg chg="del">
          <ac:chgData name="Zirui Li" userId="d78444fe63c9a53d" providerId="LiveId" clId="{79A98AFA-A656-1847-AE20-A41434007FE1}" dt="2024-10-07T08:34:19.423" v="0" actId="478"/>
          <ac:picMkLst>
            <pc:docMk/>
            <pc:sldMk cId="1337404101" sldId="266"/>
            <ac:picMk id="23" creationId="{8271FBB3-8321-A1AF-2775-9993BDA3CE6A}"/>
          </ac:picMkLst>
        </pc:picChg>
        <pc:picChg chg="del">
          <ac:chgData name="Zirui Li" userId="d78444fe63c9a53d" providerId="LiveId" clId="{79A98AFA-A656-1847-AE20-A41434007FE1}" dt="2024-10-07T08:34:19.423" v="0" actId="478"/>
          <ac:picMkLst>
            <pc:docMk/>
            <pc:sldMk cId="1337404101" sldId="266"/>
            <ac:picMk id="32" creationId="{0B6FC1BC-D79D-A0A4-DB27-A7C74828C1AC}"/>
          </ac:picMkLst>
        </pc:picChg>
        <pc:picChg chg="del">
          <ac:chgData name="Zirui Li" userId="d78444fe63c9a53d" providerId="LiveId" clId="{79A98AFA-A656-1847-AE20-A41434007FE1}" dt="2024-10-07T08:34:19.423" v="0" actId="478"/>
          <ac:picMkLst>
            <pc:docMk/>
            <pc:sldMk cId="1337404101" sldId="266"/>
            <ac:picMk id="34" creationId="{5EED3BB0-0F85-1A52-6BF1-6E5D08C7065C}"/>
          </ac:picMkLst>
        </pc:picChg>
      </pc:sldChg>
      <pc:sldChg chg="del">
        <pc:chgData name="Zirui Li" userId="d78444fe63c9a53d" providerId="LiveId" clId="{79A98AFA-A656-1847-AE20-A41434007FE1}" dt="2024-10-07T08:34:21.188" v="1" actId="2696"/>
        <pc:sldMkLst>
          <pc:docMk/>
          <pc:sldMk cId="3678151142" sldId="267"/>
        </pc:sldMkLst>
      </pc:sldChg>
    </pc:docChg>
  </pc:docChgLst>
  <pc:docChgLst>
    <pc:chgData name="Zirui Li" userId="d78444fe63c9a53d" providerId="LiveId" clId="{8C17BD0C-AE24-7145-AE87-6DFEBB1220ED}"/>
    <pc:docChg chg="undo custSel addSld delSld modSld sldOrd">
      <pc:chgData name="Zirui Li" userId="d78444fe63c9a53d" providerId="LiveId" clId="{8C17BD0C-AE24-7145-AE87-6DFEBB1220ED}" dt="2024-08-12T05:55:34.688" v="1252" actId="1076"/>
      <pc:docMkLst>
        <pc:docMk/>
      </pc:docMkLst>
      <pc:sldChg chg="addSp delSp modSp mod delAnim">
        <pc:chgData name="Zirui Li" userId="d78444fe63c9a53d" providerId="LiveId" clId="{8C17BD0C-AE24-7145-AE87-6DFEBB1220ED}" dt="2024-08-12T04:45:57.070" v="592" actId="14100"/>
        <pc:sldMkLst>
          <pc:docMk/>
          <pc:sldMk cId="3703644842" sldId="256"/>
        </pc:sldMkLst>
        <pc:spChg chg="mod">
          <ac:chgData name="Zirui Li" userId="d78444fe63c9a53d" providerId="LiveId" clId="{8C17BD0C-AE24-7145-AE87-6DFEBB1220ED}" dt="2024-08-12T04:23:19.908" v="267" actId="1076"/>
          <ac:spMkLst>
            <pc:docMk/>
            <pc:sldMk cId="3703644842" sldId="256"/>
            <ac:spMk id="7" creationId="{7A6E87F2-FEA5-22DE-5E5E-FD7D2E7A92C8}"/>
          </ac:spMkLst>
        </pc:spChg>
        <pc:spChg chg="add del mod">
          <ac:chgData name="Zirui Li" userId="d78444fe63c9a53d" providerId="LiveId" clId="{8C17BD0C-AE24-7145-AE87-6DFEBB1220ED}" dt="2024-08-12T04:20:14.146" v="233" actId="1076"/>
          <ac:spMkLst>
            <pc:docMk/>
            <pc:sldMk cId="3703644842" sldId="256"/>
            <ac:spMk id="8" creationId="{B3A1130B-1DDD-9551-8127-68E3C86C81DE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9" creationId="{D730F488-D977-15A9-5363-5F0430B5C30D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11" creationId="{1D6F267A-5F2C-A828-D7F9-A56809E8CFC2}"/>
          </ac:spMkLst>
        </pc:spChg>
        <pc:spChg chg="del mod">
          <ac:chgData name="Zirui Li" userId="d78444fe63c9a53d" providerId="LiveId" clId="{8C17BD0C-AE24-7145-AE87-6DFEBB1220ED}" dt="2024-08-12T04:19:09.835" v="221" actId="478"/>
          <ac:spMkLst>
            <pc:docMk/>
            <pc:sldMk cId="3703644842" sldId="256"/>
            <ac:spMk id="13" creationId="{541B52AC-B6D0-16FA-4E95-1EDD6B8B8B43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14" creationId="{4231C0E8-71A9-AB18-92C3-8B28F26C5106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16" creationId="{EB77CE9C-EE5A-015C-0EFB-BE98BD32801D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17" creationId="{49CE9BE6-5E4B-C4C2-C683-E62F831AA5F8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18" creationId="{F3EE5395-8A65-EF88-5699-7C49DD0325A2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19" creationId="{C8221540-4DCB-CC76-6BB7-979CAB1B90EE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20" creationId="{12752E96-E730-B499-C07C-B98B60989038}"/>
          </ac:spMkLst>
        </pc:spChg>
        <pc:spChg chg="add mod">
          <ac:chgData name="Zirui Li" userId="d78444fe63c9a53d" providerId="LiveId" clId="{8C17BD0C-AE24-7145-AE87-6DFEBB1220ED}" dt="2024-08-12T04:22:45.709" v="266" actId="1076"/>
          <ac:spMkLst>
            <pc:docMk/>
            <pc:sldMk cId="3703644842" sldId="256"/>
            <ac:spMk id="34" creationId="{678B8B4F-FFC8-72FB-2585-2A3BABCD9256}"/>
          </ac:spMkLst>
        </pc:spChg>
        <pc:spChg chg="add mod">
          <ac:chgData name="Zirui Li" userId="d78444fe63c9a53d" providerId="LiveId" clId="{8C17BD0C-AE24-7145-AE87-6DFEBB1220ED}" dt="2024-08-12T04:21:31.962" v="245" actId="1076"/>
          <ac:spMkLst>
            <pc:docMk/>
            <pc:sldMk cId="3703644842" sldId="256"/>
            <ac:spMk id="35" creationId="{9D278997-04A9-8021-4ADC-B0C62DE897D0}"/>
          </ac:spMkLst>
        </pc:spChg>
        <pc:spChg chg="add mod">
          <ac:chgData name="Zirui Li" userId="d78444fe63c9a53d" providerId="LiveId" clId="{8C17BD0C-AE24-7145-AE87-6DFEBB1220ED}" dt="2024-08-12T04:21:13.861" v="240" actId="1076"/>
          <ac:spMkLst>
            <pc:docMk/>
            <pc:sldMk cId="3703644842" sldId="256"/>
            <ac:spMk id="36" creationId="{88B19D26-E1C1-D7CB-C86B-F66FC454303C}"/>
          </ac:spMkLst>
        </pc:spChg>
        <pc:spChg chg="add mod">
          <ac:chgData name="Zirui Li" userId="d78444fe63c9a53d" providerId="LiveId" clId="{8C17BD0C-AE24-7145-AE87-6DFEBB1220ED}" dt="2024-08-12T04:22:20.024" v="260" actId="1076"/>
          <ac:spMkLst>
            <pc:docMk/>
            <pc:sldMk cId="3703644842" sldId="256"/>
            <ac:spMk id="37" creationId="{3D8B7E6B-0592-02AE-1E5C-14E1BA0C31D5}"/>
          </ac:spMkLst>
        </pc:spChg>
        <pc:spChg chg="add mod">
          <ac:chgData name="Zirui Li" userId="d78444fe63c9a53d" providerId="LiveId" clId="{8C17BD0C-AE24-7145-AE87-6DFEBB1220ED}" dt="2024-08-12T04:22:40.522" v="265" actId="1076"/>
          <ac:spMkLst>
            <pc:docMk/>
            <pc:sldMk cId="3703644842" sldId="256"/>
            <ac:spMk id="38" creationId="{A65B31F0-735B-965A-AF67-10EC1F730150}"/>
          </ac:spMkLst>
        </pc:spChg>
        <pc:grpChg chg="add mod">
          <ac:chgData name="Zirui Li" userId="d78444fe63c9a53d" providerId="LiveId" clId="{8C17BD0C-AE24-7145-AE87-6DFEBB1220ED}" dt="2024-08-12T04:20:42.925" v="234" actId="1076"/>
          <ac:grpSpMkLst>
            <pc:docMk/>
            <pc:sldMk cId="3703644842" sldId="256"/>
            <ac:grpSpMk id="2" creationId="{DC19CDB5-43BE-561C-0B01-25C54D6436D9}"/>
          </ac:grpSpMkLst>
        </pc:grpChg>
        <pc:grpChg chg="add mod">
          <ac:chgData name="Zirui Li" userId="d78444fe63c9a53d" providerId="LiveId" clId="{8C17BD0C-AE24-7145-AE87-6DFEBB1220ED}" dt="2024-08-12T04:20:11.434" v="232" actId="1076"/>
          <ac:grpSpMkLst>
            <pc:docMk/>
            <pc:sldMk cId="3703644842" sldId="256"/>
            <ac:grpSpMk id="24" creationId="{455DF7E3-29FE-F077-E3F1-B80F03D80F95}"/>
          </ac:grpSpMkLst>
        </pc:grpChg>
        <pc:grpChg chg="add mod">
          <ac:chgData name="Zirui Li" userId="d78444fe63c9a53d" providerId="LiveId" clId="{8C17BD0C-AE24-7145-AE87-6DFEBB1220ED}" dt="2024-08-12T04:18:48.839" v="219" actId="1076"/>
          <ac:grpSpMkLst>
            <pc:docMk/>
            <pc:sldMk cId="3703644842" sldId="256"/>
            <ac:grpSpMk id="29" creationId="{F4139A34-454C-4C83-F7FA-AABA59F2D55E}"/>
          </ac:grpSpMkLst>
        </pc:grpChg>
        <pc:picChg chg="mod">
          <ac:chgData name="Zirui Li" userId="d78444fe63c9a53d" providerId="LiveId" clId="{8C17BD0C-AE24-7145-AE87-6DFEBB1220ED}" dt="2024-08-12T04:15:03.549" v="179"/>
          <ac:picMkLst>
            <pc:docMk/>
            <pc:sldMk cId="3703644842" sldId="256"/>
            <ac:picMk id="3" creationId="{50AB38BC-7168-C449-2421-480741DFF6D1}"/>
          </ac:picMkLst>
        </pc:picChg>
        <pc:picChg chg="del mod">
          <ac:chgData name="Zirui Li" userId="d78444fe63c9a53d" providerId="LiveId" clId="{8C17BD0C-AE24-7145-AE87-6DFEBB1220ED}" dt="2024-08-12T04:14:53.808" v="176" actId="478"/>
          <ac:picMkLst>
            <pc:docMk/>
            <pc:sldMk cId="3703644842" sldId="256"/>
            <ac:picMk id="4" creationId="{F1D54C30-1DDB-60DE-F50F-DE041FB35590}"/>
          </ac:picMkLst>
        </pc:picChg>
        <pc:picChg chg="del mod">
          <ac:chgData name="Zirui Li" userId="d78444fe63c9a53d" providerId="LiveId" clId="{8C17BD0C-AE24-7145-AE87-6DFEBB1220ED}" dt="2024-08-12T04:14:51.786" v="175" actId="478"/>
          <ac:picMkLst>
            <pc:docMk/>
            <pc:sldMk cId="3703644842" sldId="256"/>
            <ac:picMk id="5" creationId="{F8911FEE-6559-2FF3-A9FF-0D51CDBA89E9}"/>
          </ac:picMkLst>
        </pc:picChg>
        <pc:picChg chg="del mod">
          <ac:chgData name="Zirui Li" userId="d78444fe63c9a53d" providerId="LiveId" clId="{8C17BD0C-AE24-7145-AE87-6DFEBB1220ED}" dt="2024-08-12T04:14:55.435" v="177" actId="478"/>
          <ac:picMkLst>
            <pc:docMk/>
            <pc:sldMk cId="3703644842" sldId="256"/>
            <ac:picMk id="6" creationId="{5D52EC39-7C72-16E5-10E1-B8E94AF8C1AD}"/>
          </ac:picMkLst>
        </pc:picChg>
        <pc:picChg chg="del">
          <ac:chgData name="Zirui Li" userId="d78444fe63c9a53d" providerId="LiveId" clId="{8C17BD0C-AE24-7145-AE87-6DFEBB1220ED}" dt="2024-08-12T04:14:37.459" v="173" actId="478"/>
          <ac:picMkLst>
            <pc:docMk/>
            <pc:sldMk cId="3703644842" sldId="256"/>
            <ac:picMk id="10" creationId="{B83B8F81-A1CE-1221-AC35-1E5D652BB750}"/>
          </ac:picMkLst>
        </pc:picChg>
        <pc:picChg chg="del">
          <ac:chgData name="Zirui Li" userId="d78444fe63c9a53d" providerId="LiveId" clId="{8C17BD0C-AE24-7145-AE87-6DFEBB1220ED}" dt="2024-08-12T04:14:37.459" v="173" actId="478"/>
          <ac:picMkLst>
            <pc:docMk/>
            <pc:sldMk cId="3703644842" sldId="256"/>
            <ac:picMk id="12" creationId="{91B6A2D3-2440-DD82-B080-45E0BF1B2020}"/>
          </ac:picMkLst>
        </pc:picChg>
        <pc:picChg chg="del">
          <ac:chgData name="Zirui Li" userId="d78444fe63c9a53d" providerId="LiveId" clId="{8C17BD0C-AE24-7145-AE87-6DFEBB1220ED}" dt="2024-08-12T04:14:37.459" v="173" actId="478"/>
          <ac:picMkLst>
            <pc:docMk/>
            <pc:sldMk cId="3703644842" sldId="256"/>
            <ac:picMk id="15" creationId="{34D8D620-6515-7704-ECF8-6314A1337B59}"/>
          </ac:picMkLst>
        </pc:picChg>
        <pc:picChg chg="mod">
          <ac:chgData name="Zirui Li" userId="d78444fe63c9a53d" providerId="LiveId" clId="{8C17BD0C-AE24-7145-AE87-6DFEBB1220ED}" dt="2024-08-12T04:15:03.549" v="179"/>
          <ac:picMkLst>
            <pc:docMk/>
            <pc:sldMk cId="3703644842" sldId="256"/>
            <ac:picMk id="21" creationId="{4C4B72C6-AA06-54A1-E357-2F5D6D4C2E1C}"/>
          </ac:picMkLst>
        </pc:picChg>
        <pc:picChg chg="mod">
          <ac:chgData name="Zirui Li" userId="d78444fe63c9a53d" providerId="LiveId" clId="{8C17BD0C-AE24-7145-AE87-6DFEBB1220ED}" dt="2024-08-12T04:15:03.549" v="179"/>
          <ac:picMkLst>
            <pc:docMk/>
            <pc:sldMk cId="3703644842" sldId="256"/>
            <ac:picMk id="22" creationId="{4333414C-52E7-48F9-6A53-A2169C030526}"/>
          </ac:picMkLst>
        </pc:picChg>
        <pc:picChg chg="mod">
          <ac:chgData name="Zirui Li" userId="d78444fe63c9a53d" providerId="LiveId" clId="{8C17BD0C-AE24-7145-AE87-6DFEBB1220ED}" dt="2024-08-12T04:15:03.549" v="179"/>
          <ac:picMkLst>
            <pc:docMk/>
            <pc:sldMk cId="3703644842" sldId="256"/>
            <ac:picMk id="23" creationId="{0A2DD59A-F0E2-A10B-3405-FD3215315466}"/>
          </ac:picMkLst>
        </pc:picChg>
        <pc:picChg chg="mod">
          <ac:chgData name="Zirui Li" userId="d78444fe63c9a53d" providerId="LiveId" clId="{8C17BD0C-AE24-7145-AE87-6DFEBB1220ED}" dt="2024-08-12T04:17:48.910" v="207"/>
          <ac:picMkLst>
            <pc:docMk/>
            <pc:sldMk cId="3703644842" sldId="256"/>
            <ac:picMk id="25" creationId="{5E192250-68C6-2C40-43AC-7DFB663CE5DB}"/>
          </ac:picMkLst>
        </pc:picChg>
        <pc:picChg chg="mod">
          <ac:chgData name="Zirui Li" userId="d78444fe63c9a53d" providerId="LiveId" clId="{8C17BD0C-AE24-7145-AE87-6DFEBB1220ED}" dt="2024-08-12T04:17:48.910" v="207"/>
          <ac:picMkLst>
            <pc:docMk/>
            <pc:sldMk cId="3703644842" sldId="256"/>
            <ac:picMk id="26" creationId="{FBC97B07-07AC-3A4B-4BFA-90D2E6210438}"/>
          </ac:picMkLst>
        </pc:picChg>
        <pc:picChg chg="mod">
          <ac:chgData name="Zirui Li" userId="d78444fe63c9a53d" providerId="LiveId" clId="{8C17BD0C-AE24-7145-AE87-6DFEBB1220ED}" dt="2024-08-12T04:17:48.910" v="207"/>
          <ac:picMkLst>
            <pc:docMk/>
            <pc:sldMk cId="3703644842" sldId="256"/>
            <ac:picMk id="27" creationId="{A2B4B4DB-C0B8-0A75-0334-EDB9471CFF17}"/>
          </ac:picMkLst>
        </pc:picChg>
        <pc:picChg chg="mod">
          <ac:chgData name="Zirui Li" userId="d78444fe63c9a53d" providerId="LiveId" clId="{8C17BD0C-AE24-7145-AE87-6DFEBB1220ED}" dt="2024-08-12T04:17:48.910" v="207"/>
          <ac:picMkLst>
            <pc:docMk/>
            <pc:sldMk cId="3703644842" sldId="256"/>
            <ac:picMk id="28" creationId="{34AB0780-5FF4-74F4-8C28-F9C41CF6F0B9}"/>
          </ac:picMkLst>
        </pc:picChg>
        <pc:picChg chg="mod">
          <ac:chgData name="Zirui Li" userId="d78444fe63c9a53d" providerId="LiveId" clId="{8C17BD0C-AE24-7145-AE87-6DFEBB1220ED}" dt="2024-08-12T04:18:46.170" v="218"/>
          <ac:picMkLst>
            <pc:docMk/>
            <pc:sldMk cId="3703644842" sldId="256"/>
            <ac:picMk id="30" creationId="{2CE638B5-C82B-9F42-8A2B-111A339F899A}"/>
          </ac:picMkLst>
        </pc:picChg>
        <pc:picChg chg="mod">
          <ac:chgData name="Zirui Li" userId="d78444fe63c9a53d" providerId="LiveId" clId="{8C17BD0C-AE24-7145-AE87-6DFEBB1220ED}" dt="2024-08-12T04:18:46.170" v="218"/>
          <ac:picMkLst>
            <pc:docMk/>
            <pc:sldMk cId="3703644842" sldId="256"/>
            <ac:picMk id="31" creationId="{50DC34C8-71FC-F4B4-2094-87742C5A5308}"/>
          </ac:picMkLst>
        </pc:picChg>
        <pc:picChg chg="mod">
          <ac:chgData name="Zirui Li" userId="d78444fe63c9a53d" providerId="LiveId" clId="{8C17BD0C-AE24-7145-AE87-6DFEBB1220ED}" dt="2024-08-12T04:18:46.170" v="218"/>
          <ac:picMkLst>
            <pc:docMk/>
            <pc:sldMk cId="3703644842" sldId="256"/>
            <ac:picMk id="32" creationId="{4645F000-A344-2F90-0384-FDCDF74ECB41}"/>
          </ac:picMkLst>
        </pc:picChg>
        <pc:picChg chg="mod">
          <ac:chgData name="Zirui Li" userId="d78444fe63c9a53d" providerId="LiveId" clId="{8C17BD0C-AE24-7145-AE87-6DFEBB1220ED}" dt="2024-08-12T04:18:46.170" v="218"/>
          <ac:picMkLst>
            <pc:docMk/>
            <pc:sldMk cId="3703644842" sldId="256"/>
            <ac:picMk id="33" creationId="{A7553AE3-1867-27E0-D58B-6766BD668808}"/>
          </ac:picMkLst>
        </pc:picChg>
        <pc:picChg chg="add mod">
          <ac:chgData name="Zirui Li" userId="d78444fe63c9a53d" providerId="LiveId" clId="{8C17BD0C-AE24-7145-AE87-6DFEBB1220ED}" dt="2024-08-12T04:41:26.606" v="564" actId="1076"/>
          <ac:picMkLst>
            <pc:docMk/>
            <pc:sldMk cId="3703644842" sldId="256"/>
            <ac:picMk id="39" creationId="{4004D450-92B0-44E9-FAD6-DDD2390A4960}"/>
          </ac:picMkLst>
        </pc:picChg>
        <pc:picChg chg="add mod">
          <ac:chgData name="Zirui Li" userId="d78444fe63c9a53d" providerId="LiveId" clId="{8C17BD0C-AE24-7145-AE87-6DFEBB1220ED}" dt="2024-08-12T04:41:32.454" v="567" actId="1076"/>
          <ac:picMkLst>
            <pc:docMk/>
            <pc:sldMk cId="3703644842" sldId="256"/>
            <ac:picMk id="40" creationId="{082AD617-72E5-11A9-B8F9-B9AEEAF6B32C}"/>
          </ac:picMkLst>
        </pc:picChg>
        <pc:picChg chg="add mod">
          <ac:chgData name="Zirui Li" userId="d78444fe63c9a53d" providerId="LiveId" clId="{8C17BD0C-AE24-7145-AE87-6DFEBB1220ED}" dt="2024-08-12T04:45:57.070" v="592" actId="14100"/>
          <ac:picMkLst>
            <pc:docMk/>
            <pc:sldMk cId="3703644842" sldId="256"/>
            <ac:picMk id="41" creationId="{41BE3A72-0529-7015-6957-F597B42C8954}"/>
          </ac:picMkLst>
        </pc:picChg>
      </pc:sldChg>
      <pc:sldChg chg="addSp delSp modSp mod delAnim">
        <pc:chgData name="Zirui Li" userId="d78444fe63c9a53d" providerId="LiveId" clId="{8C17BD0C-AE24-7145-AE87-6DFEBB1220ED}" dt="2024-08-12T05:32:39.855" v="743" actId="20577"/>
        <pc:sldMkLst>
          <pc:docMk/>
          <pc:sldMk cId="3493222110" sldId="257"/>
        </pc:sldMkLst>
        <pc:spChg chg="mod">
          <ac:chgData name="Zirui Li" userId="d78444fe63c9a53d" providerId="LiveId" clId="{8C17BD0C-AE24-7145-AE87-6DFEBB1220ED}" dt="2024-08-12T05:24:55.192" v="685" actId="1038"/>
          <ac:spMkLst>
            <pc:docMk/>
            <pc:sldMk cId="3493222110" sldId="257"/>
            <ac:spMk id="2" creationId="{9FD215E0-E2CB-15FC-BA0E-DB94D9E2B18F}"/>
          </ac:spMkLst>
        </pc:spChg>
        <pc:spChg chg="del mod">
          <ac:chgData name="Zirui Li" userId="d78444fe63c9a53d" providerId="LiveId" clId="{8C17BD0C-AE24-7145-AE87-6DFEBB1220ED}" dt="2024-08-12T04:49:27.998" v="651" actId="478"/>
          <ac:spMkLst>
            <pc:docMk/>
            <pc:sldMk cId="3493222110" sldId="257"/>
            <ac:spMk id="7" creationId="{7A6E87F2-FEA5-22DE-5E5E-FD7D2E7A92C8}"/>
          </ac:spMkLst>
        </pc:spChg>
        <pc:spChg chg="add mod">
          <ac:chgData name="Zirui Li" userId="d78444fe63c9a53d" providerId="LiveId" clId="{8C17BD0C-AE24-7145-AE87-6DFEBB1220ED}" dt="2024-08-12T04:49:41.952" v="655" actId="20577"/>
          <ac:spMkLst>
            <pc:docMk/>
            <pc:sldMk cId="3493222110" sldId="257"/>
            <ac:spMk id="13" creationId="{FD2D31A9-346A-FC46-7D2A-C2BC92314D7D}"/>
          </ac:spMkLst>
        </pc:spChg>
        <pc:spChg chg="add del mod">
          <ac:chgData name="Zirui Li" userId="d78444fe63c9a53d" providerId="LiveId" clId="{8C17BD0C-AE24-7145-AE87-6DFEBB1220ED}" dt="2024-08-12T04:33:31.754" v="471" actId="478"/>
          <ac:spMkLst>
            <pc:docMk/>
            <pc:sldMk cId="3493222110" sldId="257"/>
            <ac:spMk id="14" creationId="{3205334E-F64D-9055-0A66-A9BFD93B41B9}"/>
          </ac:spMkLst>
        </pc:spChg>
        <pc:spChg chg="add del mod">
          <ac:chgData name="Zirui Li" userId="d78444fe63c9a53d" providerId="LiveId" clId="{8C17BD0C-AE24-7145-AE87-6DFEBB1220ED}" dt="2024-08-12T04:49:27.998" v="651" actId="478"/>
          <ac:spMkLst>
            <pc:docMk/>
            <pc:sldMk cId="3493222110" sldId="257"/>
            <ac:spMk id="25" creationId="{3426A3CD-35FD-ADE8-82D1-1111B6B331A5}"/>
          </ac:spMkLst>
        </pc:spChg>
        <pc:spChg chg="add del mod">
          <ac:chgData name="Zirui Li" userId="d78444fe63c9a53d" providerId="LiveId" clId="{8C17BD0C-AE24-7145-AE87-6DFEBB1220ED}" dt="2024-08-12T04:49:27.998" v="651" actId="478"/>
          <ac:spMkLst>
            <pc:docMk/>
            <pc:sldMk cId="3493222110" sldId="257"/>
            <ac:spMk id="26" creationId="{B943D70F-453B-CD8A-3288-C0D2A49B2220}"/>
          </ac:spMkLst>
        </pc:spChg>
        <pc:spChg chg="add del mod">
          <ac:chgData name="Zirui Li" userId="d78444fe63c9a53d" providerId="LiveId" clId="{8C17BD0C-AE24-7145-AE87-6DFEBB1220ED}" dt="2024-08-12T04:49:27.998" v="651" actId="478"/>
          <ac:spMkLst>
            <pc:docMk/>
            <pc:sldMk cId="3493222110" sldId="257"/>
            <ac:spMk id="27" creationId="{CB56610D-81D1-9AB2-C77A-34D90C3A7F33}"/>
          </ac:spMkLst>
        </pc:spChg>
        <pc:spChg chg="add del mod">
          <ac:chgData name="Zirui Li" userId="d78444fe63c9a53d" providerId="LiveId" clId="{8C17BD0C-AE24-7145-AE87-6DFEBB1220ED}" dt="2024-08-12T04:25:32.086" v="281" actId="478"/>
          <ac:spMkLst>
            <pc:docMk/>
            <pc:sldMk cId="3493222110" sldId="257"/>
            <ac:spMk id="28" creationId="{7A2CF474-CAF2-A7DB-31FB-671C9F82AFF9}"/>
          </ac:spMkLst>
        </pc:spChg>
        <pc:spChg chg="add del mod">
          <ac:chgData name="Zirui Li" userId="d78444fe63c9a53d" providerId="LiveId" clId="{8C17BD0C-AE24-7145-AE87-6DFEBB1220ED}" dt="2024-08-12T04:35:17.160" v="480" actId="478"/>
          <ac:spMkLst>
            <pc:docMk/>
            <pc:sldMk cId="3493222110" sldId="257"/>
            <ac:spMk id="29" creationId="{73E06A3B-365E-D5B8-E685-1359ADCCE1F3}"/>
          </ac:spMkLst>
        </pc:spChg>
        <pc:spChg chg="add mod">
          <ac:chgData name="Zirui Li" userId="d78444fe63c9a53d" providerId="LiveId" clId="{8C17BD0C-AE24-7145-AE87-6DFEBB1220ED}" dt="2024-08-12T04:42:27.706" v="587" actId="1037"/>
          <ac:spMkLst>
            <pc:docMk/>
            <pc:sldMk cId="3493222110" sldId="257"/>
            <ac:spMk id="40" creationId="{5013F209-3D2E-3200-CC25-D0D6A0BC86D6}"/>
          </ac:spMkLst>
        </pc:spChg>
        <pc:spChg chg="add mod">
          <ac:chgData name="Zirui Li" userId="d78444fe63c9a53d" providerId="LiveId" clId="{8C17BD0C-AE24-7145-AE87-6DFEBB1220ED}" dt="2024-08-12T05:28:02.294" v="706" actId="14100"/>
          <ac:spMkLst>
            <pc:docMk/>
            <pc:sldMk cId="3493222110" sldId="257"/>
            <ac:spMk id="41" creationId="{9B871998-F51D-A994-97DD-D43F4FD5181E}"/>
          </ac:spMkLst>
        </pc:spChg>
        <pc:spChg chg="add mod">
          <ac:chgData name="Zirui Li" userId="d78444fe63c9a53d" providerId="LiveId" clId="{8C17BD0C-AE24-7145-AE87-6DFEBB1220ED}" dt="2024-08-12T04:42:23.144" v="575" actId="12789"/>
          <ac:spMkLst>
            <pc:docMk/>
            <pc:sldMk cId="3493222110" sldId="257"/>
            <ac:spMk id="42" creationId="{FA0F0234-BA5B-3109-6980-81901E8E2344}"/>
          </ac:spMkLst>
        </pc:spChg>
        <pc:spChg chg="add mod">
          <ac:chgData name="Zirui Li" userId="d78444fe63c9a53d" providerId="LiveId" clId="{8C17BD0C-AE24-7145-AE87-6DFEBB1220ED}" dt="2024-08-12T05:28:12.521" v="712" actId="14100"/>
          <ac:spMkLst>
            <pc:docMk/>
            <pc:sldMk cId="3493222110" sldId="257"/>
            <ac:spMk id="49" creationId="{88D74B3D-0159-58B1-71E7-D2AB7B894F4E}"/>
          </ac:spMkLst>
        </pc:spChg>
        <pc:spChg chg="add mod">
          <ac:chgData name="Zirui Li" userId="d78444fe63c9a53d" providerId="LiveId" clId="{8C17BD0C-AE24-7145-AE87-6DFEBB1220ED}" dt="2024-08-12T04:41:49.777" v="570" actId="20577"/>
          <ac:spMkLst>
            <pc:docMk/>
            <pc:sldMk cId="3493222110" sldId="257"/>
            <ac:spMk id="50" creationId="{F0406016-DF46-1180-F374-6D513925B865}"/>
          </ac:spMkLst>
        </pc:spChg>
        <pc:spChg chg="add mod">
          <ac:chgData name="Zirui Li" userId="d78444fe63c9a53d" providerId="LiveId" clId="{8C17BD0C-AE24-7145-AE87-6DFEBB1220ED}" dt="2024-08-12T04:48:44.967" v="621" actId="1076"/>
          <ac:spMkLst>
            <pc:docMk/>
            <pc:sldMk cId="3493222110" sldId="257"/>
            <ac:spMk id="57" creationId="{9FDE33B4-5D66-201B-B980-441EC1FED681}"/>
          </ac:spMkLst>
        </pc:spChg>
        <pc:spChg chg="add mod">
          <ac:chgData name="Zirui Li" userId="d78444fe63c9a53d" providerId="LiveId" clId="{8C17BD0C-AE24-7145-AE87-6DFEBB1220ED}" dt="2024-08-12T04:49:00.639" v="634" actId="1076"/>
          <ac:spMkLst>
            <pc:docMk/>
            <pc:sldMk cId="3493222110" sldId="257"/>
            <ac:spMk id="58" creationId="{DE9D77D8-68A1-64E1-D375-EB8D1757FBD8}"/>
          </ac:spMkLst>
        </pc:spChg>
        <pc:spChg chg="add mod">
          <ac:chgData name="Zirui Li" userId="d78444fe63c9a53d" providerId="LiveId" clId="{8C17BD0C-AE24-7145-AE87-6DFEBB1220ED}" dt="2024-08-12T05:24:59.376" v="686" actId="1076"/>
          <ac:spMkLst>
            <pc:docMk/>
            <pc:sldMk cId="3493222110" sldId="257"/>
            <ac:spMk id="65" creationId="{5D3BC8D1-0859-9542-B807-3524B7717544}"/>
          </ac:spMkLst>
        </pc:spChg>
        <pc:spChg chg="add mod">
          <ac:chgData name="Zirui Li" userId="d78444fe63c9a53d" providerId="LiveId" clId="{8C17BD0C-AE24-7145-AE87-6DFEBB1220ED}" dt="2024-08-12T05:32:39.855" v="743" actId="20577"/>
          <ac:spMkLst>
            <pc:docMk/>
            <pc:sldMk cId="3493222110" sldId="257"/>
            <ac:spMk id="67" creationId="{ED98A795-1438-F63E-8038-069632D6137D}"/>
          </ac:spMkLst>
        </pc:spChg>
        <pc:grpChg chg="add mod">
          <ac:chgData name="Zirui Li" userId="d78444fe63c9a53d" providerId="LiveId" clId="{8C17BD0C-AE24-7145-AE87-6DFEBB1220ED}" dt="2024-08-12T04:37:51.905" v="505" actId="1076"/>
          <ac:grpSpMkLst>
            <pc:docMk/>
            <pc:sldMk cId="3493222110" sldId="257"/>
            <ac:grpSpMk id="8" creationId="{B9E3E224-8EBB-B74B-DEE4-A6321B154C0B}"/>
          </ac:grpSpMkLst>
        </pc:grpChg>
        <pc:grpChg chg="add mod">
          <ac:chgData name="Zirui Li" userId="d78444fe63c9a53d" providerId="LiveId" clId="{8C17BD0C-AE24-7145-AE87-6DFEBB1220ED}" dt="2024-08-12T04:38:14.980" v="517" actId="1076"/>
          <ac:grpSpMkLst>
            <pc:docMk/>
            <pc:sldMk cId="3493222110" sldId="257"/>
            <ac:grpSpMk id="15" creationId="{1D1164A1-07FC-CCE2-61E7-12661BE83271}"/>
          </ac:grpSpMkLst>
        </pc:grpChg>
        <pc:grpChg chg="add mod">
          <ac:chgData name="Zirui Li" userId="d78444fe63c9a53d" providerId="LiveId" clId="{8C17BD0C-AE24-7145-AE87-6DFEBB1220ED}" dt="2024-08-12T04:38:09.275" v="514" actId="1076"/>
          <ac:grpSpMkLst>
            <pc:docMk/>
            <pc:sldMk cId="3493222110" sldId="257"/>
            <ac:grpSpMk id="20" creationId="{4FFE3255-D530-3A03-17EF-EB203DEBFC9B}"/>
          </ac:grpSpMkLst>
        </pc:grpChg>
        <pc:grpChg chg="add mod">
          <ac:chgData name="Zirui Li" userId="d78444fe63c9a53d" providerId="LiveId" clId="{8C17BD0C-AE24-7145-AE87-6DFEBB1220ED}" dt="2024-08-12T04:32:19.336" v="452"/>
          <ac:grpSpMkLst>
            <pc:docMk/>
            <pc:sldMk cId="3493222110" sldId="257"/>
            <ac:grpSpMk id="30" creationId="{B19EEBE0-20D8-FE63-A060-379B921D4B34}"/>
          </ac:grpSpMkLst>
        </pc:grpChg>
        <pc:grpChg chg="add mod">
          <ac:chgData name="Zirui Li" userId="d78444fe63c9a53d" providerId="LiveId" clId="{8C17BD0C-AE24-7145-AE87-6DFEBB1220ED}" dt="2024-08-12T05:30:13.246" v="727" actId="1076"/>
          <ac:grpSpMkLst>
            <pc:docMk/>
            <pc:sldMk cId="3493222110" sldId="257"/>
            <ac:grpSpMk id="35" creationId="{90F1245A-806B-6A47-B149-FABD9EBE0A1F}"/>
          </ac:grpSpMkLst>
        </pc:grpChg>
        <pc:grpChg chg="add mod">
          <ac:chgData name="Zirui Li" userId="d78444fe63c9a53d" providerId="LiveId" clId="{8C17BD0C-AE24-7145-AE87-6DFEBB1220ED}" dt="2024-08-12T04:49:19.691" v="649" actId="571"/>
          <ac:grpSpMkLst>
            <pc:docMk/>
            <pc:sldMk cId="3493222110" sldId="257"/>
            <ac:grpSpMk id="59" creationId="{5ED592FE-B71A-A957-69DB-09576E697F17}"/>
          </ac:grpSpMkLst>
        </pc:grpChg>
        <pc:picChg chg="add del mod modCrop">
          <ac:chgData name="Zirui Li" userId="d78444fe63c9a53d" providerId="LiveId" clId="{8C17BD0C-AE24-7145-AE87-6DFEBB1220ED}" dt="2024-08-12T04:42:05.715" v="573" actId="478"/>
          <ac:picMkLst>
            <pc:docMk/>
            <pc:sldMk cId="3493222110" sldId="257"/>
            <ac:picMk id="3" creationId="{953167D5-EEC3-7114-3EE1-3C59EBE7818D}"/>
          </ac:picMkLst>
        </pc:picChg>
        <pc:picChg chg="del mod">
          <ac:chgData name="Zirui Li" userId="d78444fe63c9a53d" providerId="LiveId" clId="{8C17BD0C-AE24-7145-AE87-6DFEBB1220ED}" dt="2024-08-12T04:35:59.234" v="491" actId="478"/>
          <ac:picMkLst>
            <pc:docMk/>
            <pc:sldMk cId="3493222110" sldId="257"/>
            <ac:picMk id="4" creationId="{F1D54C30-1DDB-60DE-F50F-DE041FB35590}"/>
          </ac:picMkLst>
        </pc:picChg>
        <pc:picChg chg="del mod">
          <ac:chgData name="Zirui Li" userId="d78444fe63c9a53d" providerId="LiveId" clId="{8C17BD0C-AE24-7145-AE87-6DFEBB1220ED}" dt="2024-08-12T04:35:59.234" v="491" actId="478"/>
          <ac:picMkLst>
            <pc:docMk/>
            <pc:sldMk cId="3493222110" sldId="257"/>
            <ac:picMk id="5" creationId="{F8911FEE-6559-2FF3-A9FF-0D51CDBA89E9}"/>
          </ac:picMkLst>
        </pc:picChg>
        <pc:picChg chg="del">
          <ac:chgData name="Zirui Li" userId="d78444fe63c9a53d" providerId="LiveId" clId="{8C17BD0C-AE24-7145-AE87-6DFEBB1220ED}" dt="2024-08-12T04:36:01.120" v="492" actId="478"/>
          <ac:picMkLst>
            <pc:docMk/>
            <pc:sldMk cId="3493222110" sldId="257"/>
            <ac:picMk id="6" creationId="{5D52EC39-7C72-16E5-10E1-B8E94AF8C1AD}"/>
          </ac:picMkLst>
        </pc:picChg>
        <pc:picChg chg="mod">
          <ac:chgData name="Zirui Li" userId="d78444fe63c9a53d" providerId="LiveId" clId="{8C17BD0C-AE24-7145-AE87-6DFEBB1220ED}" dt="2024-08-12T04:25:56.634" v="304" actId="29295"/>
          <ac:picMkLst>
            <pc:docMk/>
            <pc:sldMk cId="3493222110" sldId="257"/>
            <ac:picMk id="9" creationId="{8BF715EA-0E8B-DF60-66E8-886F5AD1F60C}"/>
          </ac:picMkLst>
        </pc:picChg>
        <pc:picChg chg="mod">
          <ac:chgData name="Zirui Li" userId="d78444fe63c9a53d" providerId="LiveId" clId="{8C17BD0C-AE24-7145-AE87-6DFEBB1220ED}" dt="2024-08-12T04:25:56.634" v="304" actId="29295"/>
          <ac:picMkLst>
            <pc:docMk/>
            <pc:sldMk cId="3493222110" sldId="257"/>
            <ac:picMk id="10" creationId="{F3F66D9F-B18D-8192-4FA2-FB22C9E9D4E3}"/>
          </ac:picMkLst>
        </pc:picChg>
        <pc:picChg chg="mod">
          <ac:chgData name="Zirui Li" userId="d78444fe63c9a53d" providerId="LiveId" clId="{8C17BD0C-AE24-7145-AE87-6DFEBB1220ED}" dt="2024-08-12T04:25:56.634" v="304" actId="29295"/>
          <ac:picMkLst>
            <pc:docMk/>
            <pc:sldMk cId="3493222110" sldId="257"/>
            <ac:picMk id="11" creationId="{41D72845-D297-FEE7-F3A3-91EF27D7D045}"/>
          </ac:picMkLst>
        </pc:picChg>
        <pc:picChg chg="mod">
          <ac:chgData name="Zirui Li" userId="d78444fe63c9a53d" providerId="LiveId" clId="{8C17BD0C-AE24-7145-AE87-6DFEBB1220ED}" dt="2024-08-12T04:25:56.634" v="304" actId="29295"/>
          <ac:picMkLst>
            <pc:docMk/>
            <pc:sldMk cId="3493222110" sldId="257"/>
            <ac:picMk id="12" creationId="{F84CD20B-77B6-AD09-4B0F-6A25169ADF51}"/>
          </ac:picMkLst>
        </pc:picChg>
        <pc:picChg chg="mod">
          <ac:chgData name="Zirui Li" userId="d78444fe63c9a53d" providerId="LiveId" clId="{8C17BD0C-AE24-7145-AE87-6DFEBB1220ED}" dt="2024-08-12T04:29:40.253" v="374" actId="29295"/>
          <ac:picMkLst>
            <pc:docMk/>
            <pc:sldMk cId="3493222110" sldId="257"/>
            <ac:picMk id="16" creationId="{6688A21F-B5E9-6003-98C9-7E99F3F82A43}"/>
          </ac:picMkLst>
        </pc:picChg>
        <pc:picChg chg="mod">
          <ac:chgData name="Zirui Li" userId="d78444fe63c9a53d" providerId="LiveId" clId="{8C17BD0C-AE24-7145-AE87-6DFEBB1220ED}" dt="2024-08-12T04:29:40.253" v="374" actId="29295"/>
          <ac:picMkLst>
            <pc:docMk/>
            <pc:sldMk cId="3493222110" sldId="257"/>
            <ac:picMk id="17" creationId="{85A96489-E661-2FE2-6B5E-450A50539BF2}"/>
          </ac:picMkLst>
        </pc:picChg>
        <pc:picChg chg="mod">
          <ac:chgData name="Zirui Li" userId="d78444fe63c9a53d" providerId="LiveId" clId="{8C17BD0C-AE24-7145-AE87-6DFEBB1220ED}" dt="2024-08-12T04:29:40.253" v="374" actId="29295"/>
          <ac:picMkLst>
            <pc:docMk/>
            <pc:sldMk cId="3493222110" sldId="257"/>
            <ac:picMk id="18" creationId="{88352787-9A91-6B45-986A-C7748CA1CAC9}"/>
          </ac:picMkLst>
        </pc:picChg>
        <pc:picChg chg="mod">
          <ac:chgData name="Zirui Li" userId="d78444fe63c9a53d" providerId="LiveId" clId="{8C17BD0C-AE24-7145-AE87-6DFEBB1220ED}" dt="2024-08-12T04:29:40.253" v="374" actId="29295"/>
          <ac:picMkLst>
            <pc:docMk/>
            <pc:sldMk cId="3493222110" sldId="257"/>
            <ac:picMk id="19" creationId="{8615B72D-B452-C4EB-926E-A0B747C4F56E}"/>
          </ac:picMkLst>
        </pc:picChg>
        <pc:picChg chg="mod">
          <ac:chgData name="Zirui Li" userId="d78444fe63c9a53d" providerId="LiveId" clId="{8C17BD0C-AE24-7145-AE87-6DFEBB1220ED}" dt="2024-08-12T04:24:49.649" v="276"/>
          <ac:picMkLst>
            <pc:docMk/>
            <pc:sldMk cId="3493222110" sldId="257"/>
            <ac:picMk id="21" creationId="{C35A8E01-B472-DBF7-FBBA-6D0F4F4AAC72}"/>
          </ac:picMkLst>
        </pc:picChg>
        <pc:picChg chg="mod">
          <ac:chgData name="Zirui Li" userId="d78444fe63c9a53d" providerId="LiveId" clId="{8C17BD0C-AE24-7145-AE87-6DFEBB1220ED}" dt="2024-08-12T04:24:49.649" v="276"/>
          <ac:picMkLst>
            <pc:docMk/>
            <pc:sldMk cId="3493222110" sldId="257"/>
            <ac:picMk id="22" creationId="{92695B46-6966-BCF5-2526-FDDF587C6790}"/>
          </ac:picMkLst>
        </pc:picChg>
        <pc:picChg chg="mod">
          <ac:chgData name="Zirui Li" userId="d78444fe63c9a53d" providerId="LiveId" clId="{8C17BD0C-AE24-7145-AE87-6DFEBB1220ED}" dt="2024-08-12T04:24:49.649" v="276"/>
          <ac:picMkLst>
            <pc:docMk/>
            <pc:sldMk cId="3493222110" sldId="257"/>
            <ac:picMk id="23" creationId="{016AF600-D559-5C86-2AEF-91C3CBDE6AA2}"/>
          </ac:picMkLst>
        </pc:picChg>
        <pc:picChg chg="mod">
          <ac:chgData name="Zirui Li" userId="d78444fe63c9a53d" providerId="LiveId" clId="{8C17BD0C-AE24-7145-AE87-6DFEBB1220ED}" dt="2024-08-12T04:24:49.649" v="276"/>
          <ac:picMkLst>
            <pc:docMk/>
            <pc:sldMk cId="3493222110" sldId="257"/>
            <ac:picMk id="24" creationId="{07E8A1CF-544E-A804-82BE-41A0181A00B0}"/>
          </ac:picMkLst>
        </pc:picChg>
        <pc:picChg chg="mod">
          <ac:chgData name="Zirui Li" userId="d78444fe63c9a53d" providerId="LiveId" clId="{8C17BD0C-AE24-7145-AE87-6DFEBB1220ED}" dt="2024-08-12T04:32:19.336" v="452"/>
          <ac:picMkLst>
            <pc:docMk/>
            <pc:sldMk cId="3493222110" sldId="257"/>
            <ac:picMk id="31" creationId="{2A6ECCA6-76EA-87F7-713D-2346BAF92957}"/>
          </ac:picMkLst>
        </pc:picChg>
        <pc:picChg chg="mod">
          <ac:chgData name="Zirui Li" userId="d78444fe63c9a53d" providerId="LiveId" clId="{8C17BD0C-AE24-7145-AE87-6DFEBB1220ED}" dt="2024-08-12T04:32:19.336" v="452"/>
          <ac:picMkLst>
            <pc:docMk/>
            <pc:sldMk cId="3493222110" sldId="257"/>
            <ac:picMk id="32" creationId="{A7FAD03C-7DE3-9BA6-92A3-952810E3595F}"/>
          </ac:picMkLst>
        </pc:picChg>
        <pc:picChg chg="mod">
          <ac:chgData name="Zirui Li" userId="d78444fe63c9a53d" providerId="LiveId" clId="{8C17BD0C-AE24-7145-AE87-6DFEBB1220ED}" dt="2024-08-12T04:32:19.336" v="452"/>
          <ac:picMkLst>
            <pc:docMk/>
            <pc:sldMk cId="3493222110" sldId="257"/>
            <ac:picMk id="33" creationId="{BC9FEEB5-0D27-1823-E09E-04FD6F9AA98F}"/>
          </ac:picMkLst>
        </pc:picChg>
        <pc:picChg chg="mod">
          <ac:chgData name="Zirui Li" userId="d78444fe63c9a53d" providerId="LiveId" clId="{8C17BD0C-AE24-7145-AE87-6DFEBB1220ED}" dt="2024-08-12T04:32:19.336" v="452"/>
          <ac:picMkLst>
            <pc:docMk/>
            <pc:sldMk cId="3493222110" sldId="257"/>
            <ac:picMk id="34" creationId="{9D410720-7E97-55C4-501A-A773C2A920ED}"/>
          </ac:picMkLst>
        </pc:picChg>
        <pc:picChg chg="mod">
          <ac:chgData name="Zirui Li" userId="d78444fe63c9a53d" providerId="LiveId" clId="{8C17BD0C-AE24-7145-AE87-6DFEBB1220ED}" dt="2024-08-12T04:32:27.228" v="456" actId="29295"/>
          <ac:picMkLst>
            <pc:docMk/>
            <pc:sldMk cId="3493222110" sldId="257"/>
            <ac:picMk id="36" creationId="{D5ED470D-37D8-B714-EA5F-6487158CB56C}"/>
          </ac:picMkLst>
        </pc:picChg>
        <pc:picChg chg="mod">
          <ac:chgData name="Zirui Li" userId="d78444fe63c9a53d" providerId="LiveId" clId="{8C17BD0C-AE24-7145-AE87-6DFEBB1220ED}" dt="2024-08-12T04:32:27.228" v="456" actId="29295"/>
          <ac:picMkLst>
            <pc:docMk/>
            <pc:sldMk cId="3493222110" sldId="257"/>
            <ac:picMk id="37" creationId="{FA2684CD-BBB1-730D-5DF0-E74521120367}"/>
          </ac:picMkLst>
        </pc:picChg>
        <pc:picChg chg="mod">
          <ac:chgData name="Zirui Li" userId="d78444fe63c9a53d" providerId="LiveId" clId="{8C17BD0C-AE24-7145-AE87-6DFEBB1220ED}" dt="2024-08-12T04:32:27.228" v="456" actId="29295"/>
          <ac:picMkLst>
            <pc:docMk/>
            <pc:sldMk cId="3493222110" sldId="257"/>
            <ac:picMk id="38" creationId="{B0795806-C274-8D23-4AD3-B141C88697A5}"/>
          </ac:picMkLst>
        </pc:picChg>
        <pc:picChg chg="mod">
          <ac:chgData name="Zirui Li" userId="d78444fe63c9a53d" providerId="LiveId" clId="{8C17BD0C-AE24-7145-AE87-6DFEBB1220ED}" dt="2024-08-12T04:32:27.228" v="456" actId="29295"/>
          <ac:picMkLst>
            <pc:docMk/>
            <pc:sldMk cId="3493222110" sldId="257"/>
            <ac:picMk id="39" creationId="{C0AC4D15-BB79-D08F-37C3-C9B1AE79E3AD}"/>
          </ac:picMkLst>
        </pc:picChg>
        <pc:picChg chg="add mod">
          <ac:chgData name="Zirui Li" userId="d78444fe63c9a53d" providerId="LiveId" clId="{8C17BD0C-AE24-7145-AE87-6DFEBB1220ED}" dt="2024-08-12T05:28:22.758" v="713" actId="12789"/>
          <ac:picMkLst>
            <pc:docMk/>
            <pc:sldMk cId="3493222110" sldId="257"/>
            <ac:picMk id="51" creationId="{E2778912-6834-FACA-849A-414DCB229C46}"/>
          </ac:picMkLst>
        </pc:picChg>
        <pc:picChg chg="add mod">
          <ac:chgData name="Zirui Li" userId="d78444fe63c9a53d" providerId="LiveId" clId="{8C17BD0C-AE24-7145-AE87-6DFEBB1220ED}" dt="2024-08-12T05:28:22.758" v="713" actId="12789"/>
          <ac:picMkLst>
            <pc:docMk/>
            <pc:sldMk cId="3493222110" sldId="257"/>
            <ac:picMk id="52" creationId="{EF53ECEA-3968-0E4E-E4D8-56B500A2DA18}"/>
          </ac:picMkLst>
        </pc:picChg>
        <pc:picChg chg="add mod">
          <ac:chgData name="Zirui Li" userId="d78444fe63c9a53d" providerId="LiveId" clId="{8C17BD0C-AE24-7145-AE87-6DFEBB1220ED}" dt="2024-08-12T04:46:50.361" v="603" actId="1076"/>
          <ac:picMkLst>
            <pc:docMk/>
            <pc:sldMk cId="3493222110" sldId="257"/>
            <ac:picMk id="53" creationId="{23A6131D-1F4B-A6C3-BC70-0DAEDDA1BF82}"/>
          </ac:picMkLst>
        </pc:picChg>
        <pc:picChg chg="add mod">
          <ac:chgData name="Zirui Li" userId="d78444fe63c9a53d" providerId="LiveId" clId="{8C17BD0C-AE24-7145-AE87-6DFEBB1220ED}" dt="2024-08-12T05:29:26.932" v="714" actId="1076"/>
          <ac:picMkLst>
            <pc:docMk/>
            <pc:sldMk cId="3493222110" sldId="257"/>
            <ac:picMk id="54" creationId="{4E1A57B8-4E21-2905-2A8E-999DF5E72FFF}"/>
          </ac:picMkLst>
        </pc:picChg>
        <pc:picChg chg="mod">
          <ac:chgData name="Zirui Li" userId="d78444fe63c9a53d" providerId="LiveId" clId="{8C17BD0C-AE24-7145-AE87-6DFEBB1220ED}" dt="2024-08-12T04:49:19.691" v="649" actId="571"/>
          <ac:picMkLst>
            <pc:docMk/>
            <pc:sldMk cId="3493222110" sldId="257"/>
            <ac:picMk id="60" creationId="{E4C4A09B-1862-138F-7900-ECE245CC6904}"/>
          </ac:picMkLst>
        </pc:picChg>
        <pc:picChg chg="mod">
          <ac:chgData name="Zirui Li" userId="d78444fe63c9a53d" providerId="LiveId" clId="{8C17BD0C-AE24-7145-AE87-6DFEBB1220ED}" dt="2024-08-12T04:49:19.691" v="649" actId="571"/>
          <ac:picMkLst>
            <pc:docMk/>
            <pc:sldMk cId="3493222110" sldId="257"/>
            <ac:picMk id="61" creationId="{CE1A7B6E-F342-D0D5-0EF0-99658C30777C}"/>
          </ac:picMkLst>
        </pc:picChg>
        <pc:picChg chg="mod">
          <ac:chgData name="Zirui Li" userId="d78444fe63c9a53d" providerId="LiveId" clId="{8C17BD0C-AE24-7145-AE87-6DFEBB1220ED}" dt="2024-08-12T04:49:19.691" v="649" actId="571"/>
          <ac:picMkLst>
            <pc:docMk/>
            <pc:sldMk cId="3493222110" sldId="257"/>
            <ac:picMk id="62" creationId="{A3C8C948-447B-B079-BEB6-8EA9D7BE74C0}"/>
          </ac:picMkLst>
        </pc:picChg>
        <pc:picChg chg="mod">
          <ac:chgData name="Zirui Li" userId="d78444fe63c9a53d" providerId="LiveId" clId="{8C17BD0C-AE24-7145-AE87-6DFEBB1220ED}" dt="2024-08-12T04:49:19.691" v="649" actId="571"/>
          <ac:picMkLst>
            <pc:docMk/>
            <pc:sldMk cId="3493222110" sldId="257"/>
            <ac:picMk id="63" creationId="{DA79A445-0E9D-0B05-41F1-9088AEDA90DC}"/>
          </ac:picMkLst>
        </pc:picChg>
        <pc:cxnChg chg="add mod">
          <ac:chgData name="Zirui Li" userId="d78444fe63c9a53d" providerId="LiveId" clId="{8C17BD0C-AE24-7145-AE87-6DFEBB1220ED}" dt="2024-08-12T04:48:09.052" v="611" actId="14100"/>
          <ac:cxnSpMkLst>
            <pc:docMk/>
            <pc:sldMk cId="3493222110" sldId="257"/>
            <ac:cxnSpMk id="44" creationId="{1919F543-B304-45E2-C44C-E074009328DB}"/>
          </ac:cxnSpMkLst>
        </pc:cxnChg>
        <pc:cxnChg chg="add mod">
          <ac:chgData name="Zirui Li" userId="d78444fe63c9a53d" providerId="LiveId" clId="{8C17BD0C-AE24-7145-AE87-6DFEBB1220ED}" dt="2024-08-12T04:42:01.204" v="572" actId="692"/>
          <ac:cxnSpMkLst>
            <pc:docMk/>
            <pc:sldMk cId="3493222110" sldId="257"/>
            <ac:cxnSpMk id="47" creationId="{67462431-673D-2C6D-925B-5D8E20836D89}"/>
          </ac:cxnSpMkLst>
        </pc:cxnChg>
      </pc:sldChg>
      <pc:sldChg chg="addSp delSp modSp add mod delAnim modNotesTx">
        <pc:chgData name="Zirui Li" userId="d78444fe63c9a53d" providerId="LiveId" clId="{8C17BD0C-AE24-7145-AE87-6DFEBB1220ED}" dt="2024-08-12T04:15:25.191" v="185" actId="165"/>
        <pc:sldMkLst>
          <pc:docMk/>
          <pc:sldMk cId="915956365" sldId="258"/>
        </pc:sldMkLst>
        <pc:spChg chg="del">
          <ac:chgData name="Zirui Li" userId="d78444fe63c9a53d" providerId="LiveId" clId="{8C17BD0C-AE24-7145-AE87-6DFEBB1220ED}" dt="2024-08-11T08:19:26.352" v="1" actId="478"/>
          <ac:spMkLst>
            <pc:docMk/>
            <pc:sldMk cId="915956365" sldId="258"/>
            <ac:spMk id="2" creationId="{9FD215E0-E2CB-15FC-BA0E-DB94D9E2B18F}"/>
          </ac:spMkLst>
        </pc:spChg>
        <pc:spChg chg="del">
          <ac:chgData name="Zirui Li" userId="d78444fe63c9a53d" providerId="LiveId" clId="{8C17BD0C-AE24-7145-AE87-6DFEBB1220ED}" dt="2024-08-11T08:19:26.352" v="1" actId="478"/>
          <ac:spMkLst>
            <pc:docMk/>
            <pc:sldMk cId="915956365" sldId="258"/>
            <ac:spMk id="7" creationId="{7A6E87F2-FEA5-22DE-5E5E-FD7D2E7A92C8}"/>
          </ac:spMkLst>
        </pc:spChg>
        <pc:grpChg chg="add del mod">
          <ac:chgData name="Zirui Li" userId="d78444fe63c9a53d" providerId="LiveId" clId="{8C17BD0C-AE24-7145-AE87-6DFEBB1220ED}" dt="2024-08-12T04:15:25.191" v="185" actId="165"/>
          <ac:grpSpMkLst>
            <pc:docMk/>
            <pc:sldMk cId="915956365" sldId="258"/>
            <ac:grpSpMk id="14" creationId="{4174C285-5533-F776-48CA-69D3CBCD73F5}"/>
          </ac:grpSpMkLst>
        </pc:grpChg>
        <pc:picChg chg="del">
          <ac:chgData name="Zirui Li" userId="d78444fe63c9a53d" providerId="LiveId" clId="{8C17BD0C-AE24-7145-AE87-6DFEBB1220ED}" dt="2024-08-11T08:19:26.352" v="1" actId="478"/>
          <ac:picMkLst>
            <pc:docMk/>
            <pc:sldMk cId="915956365" sldId="258"/>
            <ac:picMk id="4" creationId="{F1D54C30-1DDB-60DE-F50F-DE041FB35590}"/>
          </ac:picMkLst>
        </pc:picChg>
        <pc:picChg chg="del">
          <ac:chgData name="Zirui Li" userId="d78444fe63c9a53d" providerId="LiveId" clId="{8C17BD0C-AE24-7145-AE87-6DFEBB1220ED}" dt="2024-08-11T08:19:26.352" v="1" actId="478"/>
          <ac:picMkLst>
            <pc:docMk/>
            <pc:sldMk cId="915956365" sldId="258"/>
            <ac:picMk id="5" creationId="{F8911FEE-6559-2FF3-A9FF-0D51CDBA89E9}"/>
          </ac:picMkLst>
        </pc:picChg>
        <pc:picChg chg="del">
          <ac:chgData name="Zirui Li" userId="d78444fe63c9a53d" providerId="LiveId" clId="{8C17BD0C-AE24-7145-AE87-6DFEBB1220ED}" dt="2024-08-11T08:19:26.352" v="1" actId="478"/>
          <ac:picMkLst>
            <pc:docMk/>
            <pc:sldMk cId="915956365" sldId="258"/>
            <ac:picMk id="6" creationId="{5D52EC39-7C72-16E5-10E1-B8E94AF8C1AD}"/>
          </ac:picMkLst>
        </pc:picChg>
        <pc:picChg chg="add del mod modCrop">
          <ac:chgData name="Zirui Li" userId="d78444fe63c9a53d" providerId="LiveId" clId="{8C17BD0C-AE24-7145-AE87-6DFEBB1220ED}" dt="2024-08-12T04:02:45.301" v="35" actId="478"/>
          <ac:picMkLst>
            <pc:docMk/>
            <pc:sldMk cId="915956365" sldId="258"/>
            <ac:picMk id="8" creationId="{F8AF3103-932A-0D73-7A37-5C95DCB95A12}"/>
          </ac:picMkLst>
        </pc:picChg>
        <pc:picChg chg="add mod topLvl">
          <ac:chgData name="Zirui Li" userId="d78444fe63c9a53d" providerId="LiveId" clId="{8C17BD0C-AE24-7145-AE87-6DFEBB1220ED}" dt="2024-08-12T04:15:25.191" v="185" actId="165"/>
          <ac:picMkLst>
            <pc:docMk/>
            <pc:sldMk cId="915956365" sldId="258"/>
            <ac:picMk id="9" creationId="{A6D7F858-D2E9-DD5F-F91C-12D942643D83}"/>
          </ac:picMkLst>
        </pc:picChg>
        <pc:picChg chg="add mod topLvl">
          <ac:chgData name="Zirui Li" userId="d78444fe63c9a53d" providerId="LiveId" clId="{8C17BD0C-AE24-7145-AE87-6DFEBB1220ED}" dt="2024-08-12T04:15:25.191" v="185" actId="165"/>
          <ac:picMkLst>
            <pc:docMk/>
            <pc:sldMk cId="915956365" sldId="258"/>
            <ac:picMk id="10" creationId="{3027934A-F6D1-CA4A-6CFE-63A47B8C1D5E}"/>
          </ac:picMkLst>
        </pc:picChg>
        <pc:picChg chg="add mod topLvl modCrop">
          <ac:chgData name="Zirui Li" userId="d78444fe63c9a53d" providerId="LiveId" clId="{8C17BD0C-AE24-7145-AE87-6DFEBB1220ED}" dt="2024-08-12T04:15:25.191" v="185" actId="165"/>
          <ac:picMkLst>
            <pc:docMk/>
            <pc:sldMk cId="915956365" sldId="258"/>
            <ac:picMk id="12" creationId="{E29B7DDC-A475-95DB-8D45-5B70D32CCAD8}"/>
          </ac:picMkLst>
        </pc:picChg>
        <pc:picChg chg="add mod topLvl">
          <ac:chgData name="Zirui Li" userId="d78444fe63c9a53d" providerId="LiveId" clId="{8C17BD0C-AE24-7145-AE87-6DFEBB1220ED}" dt="2024-08-12T04:15:25.191" v="185" actId="165"/>
          <ac:picMkLst>
            <pc:docMk/>
            <pc:sldMk cId="915956365" sldId="258"/>
            <ac:picMk id="13" creationId="{C879F6F7-4229-38D6-D835-EE6BBD5D45CD}"/>
          </ac:picMkLst>
        </pc:picChg>
      </pc:sldChg>
      <pc:sldChg chg="add">
        <pc:chgData name="Zirui Li" userId="d78444fe63c9a53d" providerId="LiveId" clId="{8C17BD0C-AE24-7145-AE87-6DFEBB1220ED}" dt="2024-08-12T04:00:38.014" v="14"/>
        <pc:sldMkLst>
          <pc:docMk/>
          <pc:sldMk cId="1332032094" sldId="259"/>
        </pc:sldMkLst>
      </pc:sldChg>
      <pc:sldChg chg="addSp delSp modSp add mod modNotesTx">
        <pc:chgData name="Zirui Li" userId="d78444fe63c9a53d" providerId="LiveId" clId="{8C17BD0C-AE24-7145-AE87-6DFEBB1220ED}" dt="2024-08-12T04:17:46.756" v="206" actId="164"/>
        <pc:sldMkLst>
          <pc:docMk/>
          <pc:sldMk cId="1711014914" sldId="260"/>
        </pc:sldMkLst>
        <pc:grpChg chg="add mod">
          <ac:chgData name="Zirui Li" userId="d78444fe63c9a53d" providerId="LiveId" clId="{8C17BD0C-AE24-7145-AE87-6DFEBB1220ED}" dt="2024-08-12T04:17:46.756" v="206" actId="164"/>
          <ac:grpSpMkLst>
            <pc:docMk/>
            <pc:sldMk cId="1711014914" sldId="260"/>
            <ac:grpSpMk id="4" creationId="{7B7ABA91-BBBA-C5E1-1CEF-A9B2CB0917AD}"/>
          </ac:grpSpMkLst>
        </pc:grpChg>
        <pc:picChg chg="add mod modCrop">
          <ac:chgData name="Zirui Li" userId="d78444fe63c9a53d" providerId="LiveId" clId="{8C17BD0C-AE24-7145-AE87-6DFEBB1220ED}" dt="2024-08-12T04:17:46.756" v="206" actId="164"/>
          <ac:picMkLst>
            <pc:docMk/>
            <pc:sldMk cId="1711014914" sldId="260"/>
            <ac:picMk id="3" creationId="{B8866F69-3A6C-436B-3C58-F9D32976B6DB}"/>
          </ac:picMkLst>
        </pc:picChg>
        <pc:picChg chg="mod">
          <ac:chgData name="Zirui Li" userId="d78444fe63c9a53d" providerId="LiveId" clId="{8C17BD0C-AE24-7145-AE87-6DFEBB1220ED}" dt="2024-08-12T04:17:46.756" v="206" actId="164"/>
          <ac:picMkLst>
            <pc:docMk/>
            <pc:sldMk cId="1711014914" sldId="260"/>
            <ac:picMk id="9" creationId="{A6D7F858-D2E9-DD5F-F91C-12D942643D83}"/>
          </ac:picMkLst>
        </pc:picChg>
        <pc:picChg chg="mod">
          <ac:chgData name="Zirui Li" userId="d78444fe63c9a53d" providerId="LiveId" clId="{8C17BD0C-AE24-7145-AE87-6DFEBB1220ED}" dt="2024-08-12T04:17:46.756" v="206" actId="164"/>
          <ac:picMkLst>
            <pc:docMk/>
            <pc:sldMk cId="1711014914" sldId="260"/>
            <ac:picMk id="10" creationId="{3027934A-F6D1-CA4A-6CFE-63A47B8C1D5E}"/>
          </ac:picMkLst>
        </pc:picChg>
        <pc:picChg chg="del">
          <ac:chgData name="Zirui Li" userId="d78444fe63c9a53d" providerId="LiveId" clId="{8C17BD0C-AE24-7145-AE87-6DFEBB1220ED}" dt="2024-08-12T04:05:35.290" v="63" actId="478"/>
          <ac:picMkLst>
            <pc:docMk/>
            <pc:sldMk cId="1711014914" sldId="260"/>
            <ac:picMk id="12" creationId="{E29B7DDC-A475-95DB-8D45-5B70D32CCAD8}"/>
          </ac:picMkLst>
        </pc:picChg>
        <pc:picChg chg="mod">
          <ac:chgData name="Zirui Li" userId="d78444fe63c9a53d" providerId="LiveId" clId="{8C17BD0C-AE24-7145-AE87-6DFEBB1220ED}" dt="2024-08-12T04:17:46.756" v="206" actId="164"/>
          <ac:picMkLst>
            <pc:docMk/>
            <pc:sldMk cId="1711014914" sldId="260"/>
            <ac:picMk id="13" creationId="{C879F6F7-4229-38D6-D835-EE6BBD5D45CD}"/>
          </ac:picMkLst>
        </pc:picChg>
      </pc:sldChg>
      <pc:sldChg chg="addSp delSp modSp add mod modNotesTx">
        <pc:chgData name="Zirui Li" userId="d78444fe63c9a53d" providerId="LiveId" clId="{8C17BD0C-AE24-7145-AE87-6DFEBB1220ED}" dt="2024-08-12T04:18:43.008" v="217" actId="164"/>
        <pc:sldMkLst>
          <pc:docMk/>
          <pc:sldMk cId="4004180845" sldId="261"/>
        </pc:sldMkLst>
        <pc:grpChg chg="add mod">
          <ac:chgData name="Zirui Li" userId="d78444fe63c9a53d" providerId="LiveId" clId="{8C17BD0C-AE24-7145-AE87-6DFEBB1220ED}" dt="2024-08-12T04:18:43.008" v="217" actId="164"/>
          <ac:grpSpMkLst>
            <pc:docMk/>
            <pc:sldMk cId="4004180845" sldId="261"/>
            <ac:grpSpMk id="5" creationId="{DA3B7386-587C-B38E-7C9E-DB9FD261DE10}"/>
          </ac:grpSpMkLst>
        </pc:grpChg>
        <pc:picChg chg="del">
          <ac:chgData name="Zirui Li" userId="d78444fe63c9a53d" providerId="LiveId" clId="{8C17BD0C-AE24-7145-AE87-6DFEBB1220ED}" dt="2024-08-12T04:08:23.109" v="122" actId="478"/>
          <ac:picMkLst>
            <pc:docMk/>
            <pc:sldMk cId="4004180845" sldId="261"/>
            <ac:picMk id="3" creationId="{B8866F69-3A6C-436B-3C58-F9D32976B6DB}"/>
          </ac:picMkLst>
        </pc:picChg>
        <pc:picChg chg="add mod modCrop">
          <ac:chgData name="Zirui Li" userId="d78444fe63c9a53d" providerId="LiveId" clId="{8C17BD0C-AE24-7145-AE87-6DFEBB1220ED}" dt="2024-08-12T04:18:43.008" v="217" actId="164"/>
          <ac:picMkLst>
            <pc:docMk/>
            <pc:sldMk cId="4004180845" sldId="261"/>
            <ac:picMk id="4" creationId="{9B33D632-FDB7-D719-D4C4-B6E4B23111B9}"/>
          </ac:picMkLst>
        </pc:picChg>
        <pc:picChg chg="mod">
          <ac:chgData name="Zirui Li" userId="d78444fe63c9a53d" providerId="LiveId" clId="{8C17BD0C-AE24-7145-AE87-6DFEBB1220ED}" dt="2024-08-12T04:18:43.008" v="217" actId="164"/>
          <ac:picMkLst>
            <pc:docMk/>
            <pc:sldMk cId="4004180845" sldId="261"/>
            <ac:picMk id="9" creationId="{A6D7F858-D2E9-DD5F-F91C-12D942643D83}"/>
          </ac:picMkLst>
        </pc:picChg>
        <pc:picChg chg="mod">
          <ac:chgData name="Zirui Li" userId="d78444fe63c9a53d" providerId="LiveId" clId="{8C17BD0C-AE24-7145-AE87-6DFEBB1220ED}" dt="2024-08-12T04:18:43.008" v="217" actId="164"/>
          <ac:picMkLst>
            <pc:docMk/>
            <pc:sldMk cId="4004180845" sldId="261"/>
            <ac:picMk id="10" creationId="{3027934A-F6D1-CA4A-6CFE-63A47B8C1D5E}"/>
          </ac:picMkLst>
        </pc:picChg>
        <pc:picChg chg="mod">
          <ac:chgData name="Zirui Li" userId="d78444fe63c9a53d" providerId="LiveId" clId="{8C17BD0C-AE24-7145-AE87-6DFEBB1220ED}" dt="2024-08-12T04:18:43.008" v="217" actId="164"/>
          <ac:picMkLst>
            <pc:docMk/>
            <pc:sldMk cId="4004180845" sldId="261"/>
            <ac:picMk id="13" creationId="{C879F6F7-4229-38D6-D835-EE6BBD5D45CD}"/>
          </ac:picMkLst>
        </pc:picChg>
      </pc:sldChg>
      <pc:sldChg chg="addSp delSp modSp add mod">
        <pc:chgData name="Zirui Li" userId="d78444fe63c9a53d" providerId="LiveId" clId="{8C17BD0C-AE24-7145-AE87-6DFEBB1220ED}" dt="2024-08-12T04:24:00.297" v="268"/>
        <pc:sldMkLst>
          <pc:docMk/>
          <pc:sldMk cId="3252217769" sldId="262"/>
        </pc:sldMkLst>
        <pc:spChg chg="add mod">
          <ac:chgData name="Zirui Li" userId="d78444fe63c9a53d" providerId="LiveId" clId="{8C17BD0C-AE24-7145-AE87-6DFEBB1220ED}" dt="2024-08-12T04:24:00.297" v="268"/>
          <ac:spMkLst>
            <pc:docMk/>
            <pc:sldMk cId="3252217769" sldId="262"/>
            <ac:spMk id="5" creationId="{993ED1E6-9C19-2EA9-BF21-365E8DBCC39F}"/>
          </ac:spMkLst>
        </pc:spChg>
        <pc:picChg chg="add mod modCrop">
          <ac:chgData name="Zirui Li" userId="d78444fe63c9a53d" providerId="LiveId" clId="{8C17BD0C-AE24-7145-AE87-6DFEBB1220ED}" dt="2024-08-12T04:13:30.663" v="155" actId="167"/>
          <ac:picMkLst>
            <pc:docMk/>
            <pc:sldMk cId="3252217769" sldId="262"/>
            <ac:picMk id="3" creationId="{D3BAEF2B-222C-3460-FA85-83D62E62FDF9}"/>
          </ac:picMkLst>
        </pc:picChg>
        <pc:picChg chg="del">
          <ac:chgData name="Zirui Li" userId="d78444fe63c9a53d" providerId="LiveId" clId="{8C17BD0C-AE24-7145-AE87-6DFEBB1220ED}" dt="2024-08-12T04:12:38.990" v="145" actId="478"/>
          <ac:picMkLst>
            <pc:docMk/>
            <pc:sldMk cId="3252217769" sldId="262"/>
            <ac:picMk id="4" creationId="{9B33D632-FDB7-D719-D4C4-B6E4B23111B9}"/>
          </ac:picMkLst>
        </pc:picChg>
        <pc:picChg chg="mod">
          <ac:chgData name="Zirui Li" userId="d78444fe63c9a53d" providerId="LiveId" clId="{8C17BD0C-AE24-7145-AE87-6DFEBB1220ED}" dt="2024-08-12T04:13:37.613" v="158" actId="1076"/>
          <ac:picMkLst>
            <pc:docMk/>
            <pc:sldMk cId="3252217769" sldId="262"/>
            <ac:picMk id="9" creationId="{A6D7F858-D2E9-DD5F-F91C-12D942643D83}"/>
          </ac:picMkLst>
        </pc:picChg>
        <pc:picChg chg="mod">
          <ac:chgData name="Zirui Li" userId="d78444fe63c9a53d" providerId="LiveId" clId="{8C17BD0C-AE24-7145-AE87-6DFEBB1220ED}" dt="2024-08-12T04:13:50.721" v="164" actId="1076"/>
          <ac:picMkLst>
            <pc:docMk/>
            <pc:sldMk cId="3252217769" sldId="262"/>
            <ac:picMk id="10" creationId="{3027934A-F6D1-CA4A-6CFE-63A47B8C1D5E}"/>
          </ac:picMkLst>
        </pc:picChg>
        <pc:picChg chg="mod">
          <ac:chgData name="Zirui Li" userId="d78444fe63c9a53d" providerId="LiveId" clId="{8C17BD0C-AE24-7145-AE87-6DFEBB1220ED}" dt="2024-08-12T04:14:11.081" v="170" actId="688"/>
          <ac:picMkLst>
            <pc:docMk/>
            <pc:sldMk cId="3252217769" sldId="262"/>
            <ac:picMk id="13" creationId="{C879F6F7-4229-38D6-D835-EE6BBD5D45CD}"/>
          </ac:picMkLst>
        </pc:picChg>
      </pc:sldChg>
      <pc:sldChg chg="addSp delSp modSp add mod ord delAnim">
        <pc:chgData name="Zirui Li" userId="d78444fe63c9a53d" providerId="LiveId" clId="{8C17BD0C-AE24-7145-AE87-6DFEBB1220ED}" dt="2024-08-12T04:49:51.053" v="657" actId="20578"/>
        <pc:sldMkLst>
          <pc:docMk/>
          <pc:sldMk cId="1957311288" sldId="263"/>
        </pc:sldMkLst>
        <pc:spChg chg="del">
          <ac:chgData name="Zirui Li" userId="d78444fe63c9a53d" providerId="LiveId" clId="{8C17BD0C-AE24-7145-AE87-6DFEBB1220ED}" dt="2024-08-12T04:14:34.423" v="172" actId="478"/>
          <ac:spMkLst>
            <pc:docMk/>
            <pc:sldMk cId="1957311288" sldId="263"/>
            <ac:spMk id="7" creationId="{7A6E87F2-FEA5-22DE-5E5E-FD7D2E7A92C8}"/>
          </ac:spMkLst>
        </pc:spChg>
        <pc:spChg chg="del">
          <ac:chgData name="Zirui Li" userId="d78444fe63c9a53d" providerId="LiveId" clId="{8C17BD0C-AE24-7145-AE87-6DFEBB1220ED}" dt="2024-08-12T04:14:34.423" v="172" actId="478"/>
          <ac:spMkLst>
            <pc:docMk/>
            <pc:sldMk cId="1957311288" sldId="263"/>
            <ac:spMk id="8" creationId="{B3A1130B-1DDD-9551-8127-68E3C86C81DE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9" creationId="{D730F488-D977-15A9-5363-5F0430B5C30D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11" creationId="{1D6F267A-5F2C-A828-D7F9-A56809E8CFC2}"/>
          </ac:spMkLst>
        </pc:spChg>
        <pc:spChg chg="del">
          <ac:chgData name="Zirui Li" userId="d78444fe63c9a53d" providerId="LiveId" clId="{8C17BD0C-AE24-7145-AE87-6DFEBB1220ED}" dt="2024-08-12T04:14:34.423" v="172" actId="478"/>
          <ac:spMkLst>
            <pc:docMk/>
            <pc:sldMk cId="1957311288" sldId="263"/>
            <ac:spMk id="13" creationId="{541B52AC-B6D0-16FA-4E95-1EDD6B8B8B43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14" creationId="{4231C0E8-71A9-AB18-92C3-8B28F26C5106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16" creationId="{EB77CE9C-EE5A-015C-0EFB-BE98BD32801D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17" creationId="{49CE9BE6-5E4B-C4C2-C683-E62F831AA5F8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18" creationId="{F3EE5395-8A65-EF88-5699-7C49DD0325A2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19" creationId="{C8221540-4DCB-CC76-6BB7-979CAB1B90EE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20" creationId="{12752E96-E730-B499-C07C-B98B60989038}"/>
          </ac:spMkLst>
        </pc:spChg>
        <pc:picChg chg="add mod">
          <ac:chgData name="Zirui Li" userId="d78444fe63c9a53d" providerId="LiveId" clId="{8C17BD0C-AE24-7145-AE87-6DFEBB1220ED}" dt="2024-08-12T04:47:36.228" v="604"/>
          <ac:picMkLst>
            <pc:docMk/>
            <pc:sldMk cId="1957311288" sldId="263"/>
            <ac:picMk id="3" creationId="{8BD53003-04ED-826D-30CB-4DC463010852}"/>
          </ac:picMkLst>
        </pc:picChg>
        <pc:picChg chg="del">
          <ac:chgData name="Zirui Li" userId="d78444fe63c9a53d" providerId="LiveId" clId="{8C17BD0C-AE24-7145-AE87-6DFEBB1220ED}" dt="2024-08-12T04:14:34.423" v="172" actId="478"/>
          <ac:picMkLst>
            <pc:docMk/>
            <pc:sldMk cId="1957311288" sldId="263"/>
            <ac:picMk id="4" creationId="{F1D54C30-1DDB-60DE-F50F-DE041FB35590}"/>
          </ac:picMkLst>
        </pc:picChg>
        <pc:picChg chg="del">
          <ac:chgData name="Zirui Li" userId="d78444fe63c9a53d" providerId="LiveId" clId="{8C17BD0C-AE24-7145-AE87-6DFEBB1220ED}" dt="2024-08-12T04:14:34.423" v="172" actId="478"/>
          <ac:picMkLst>
            <pc:docMk/>
            <pc:sldMk cId="1957311288" sldId="263"/>
            <ac:picMk id="5" creationId="{F8911FEE-6559-2FF3-A9FF-0D51CDBA89E9}"/>
          </ac:picMkLst>
        </pc:picChg>
        <pc:picChg chg="del">
          <ac:chgData name="Zirui Li" userId="d78444fe63c9a53d" providerId="LiveId" clId="{8C17BD0C-AE24-7145-AE87-6DFEBB1220ED}" dt="2024-08-12T04:14:34.423" v="172" actId="478"/>
          <ac:picMkLst>
            <pc:docMk/>
            <pc:sldMk cId="1957311288" sldId="263"/>
            <ac:picMk id="6" creationId="{5D52EC39-7C72-16E5-10E1-B8E94AF8C1AD}"/>
          </ac:picMkLst>
        </pc:picChg>
        <pc:picChg chg="del">
          <ac:chgData name="Zirui Li" userId="d78444fe63c9a53d" providerId="LiveId" clId="{8C17BD0C-AE24-7145-AE87-6DFEBB1220ED}" dt="2024-08-12T04:41:36.880" v="568" actId="478"/>
          <ac:picMkLst>
            <pc:docMk/>
            <pc:sldMk cId="1957311288" sldId="263"/>
            <ac:picMk id="10" creationId="{B83B8F81-A1CE-1221-AC35-1E5D652BB750}"/>
          </ac:picMkLst>
        </pc:picChg>
        <pc:picChg chg="del">
          <ac:chgData name="Zirui Li" userId="d78444fe63c9a53d" providerId="LiveId" clId="{8C17BD0C-AE24-7145-AE87-6DFEBB1220ED}" dt="2024-08-12T04:41:36.880" v="568" actId="478"/>
          <ac:picMkLst>
            <pc:docMk/>
            <pc:sldMk cId="1957311288" sldId="263"/>
            <ac:picMk id="12" creationId="{91B6A2D3-2440-DD82-B080-45E0BF1B2020}"/>
          </ac:picMkLst>
        </pc:picChg>
        <pc:picChg chg="del">
          <ac:chgData name="Zirui Li" userId="d78444fe63c9a53d" providerId="LiveId" clId="{8C17BD0C-AE24-7145-AE87-6DFEBB1220ED}" dt="2024-08-12T04:41:36.880" v="568" actId="478"/>
          <ac:picMkLst>
            <pc:docMk/>
            <pc:sldMk cId="1957311288" sldId="263"/>
            <ac:picMk id="15" creationId="{34D8D620-6515-7704-ECF8-6314A1337B59}"/>
          </ac:picMkLst>
        </pc:picChg>
      </pc:sldChg>
      <pc:sldChg chg="add">
        <pc:chgData name="Zirui Li" userId="d78444fe63c9a53d" providerId="LiveId" clId="{8C17BD0C-AE24-7145-AE87-6DFEBB1220ED}" dt="2024-08-12T04:24:11.756" v="269"/>
        <pc:sldMkLst>
          <pc:docMk/>
          <pc:sldMk cId="2553348342" sldId="264"/>
        </pc:sldMkLst>
      </pc:sldChg>
      <pc:sldChg chg="addSp delSp modSp add mod">
        <pc:chgData name="Zirui Li" userId="d78444fe63c9a53d" providerId="LiveId" clId="{8C17BD0C-AE24-7145-AE87-6DFEBB1220ED}" dt="2024-08-12T05:55:34.688" v="1252" actId="1076"/>
        <pc:sldMkLst>
          <pc:docMk/>
          <pc:sldMk cId="1344921429" sldId="265"/>
        </pc:sldMkLst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2" creationId="{9FD215E0-E2CB-15FC-BA0E-DB94D9E2B18F}"/>
          </ac:spMkLst>
        </pc:spChg>
        <pc:spChg chg="add mod">
          <ac:chgData name="Zirui Li" userId="d78444fe63c9a53d" providerId="LiveId" clId="{8C17BD0C-AE24-7145-AE87-6DFEBB1220ED}" dt="2024-08-12T05:53:38.407" v="1215" actId="1076"/>
          <ac:spMkLst>
            <pc:docMk/>
            <pc:sldMk cId="1344921429" sldId="265"/>
            <ac:spMk id="7" creationId="{EF017509-2FE4-E9FA-93A1-DC8F02F233A7}"/>
          </ac:spMkLst>
        </pc:spChg>
        <pc:spChg chg="mod">
          <ac:chgData name="Zirui Li" userId="d78444fe63c9a53d" providerId="LiveId" clId="{8C17BD0C-AE24-7145-AE87-6DFEBB1220ED}" dt="2024-08-12T05:55:34.688" v="1252" actId="1076"/>
          <ac:spMkLst>
            <pc:docMk/>
            <pc:sldMk cId="1344921429" sldId="265"/>
            <ac:spMk id="13" creationId="{FD2D31A9-346A-FC46-7D2A-C2BC92314D7D}"/>
          </ac:spMkLst>
        </pc:spChg>
        <pc:spChg chg="add mod">
          <ac:chgData name="Zirui Li" userId="d78444fe63c9a53d" providerId="LiveId" clId="{8C17BD0C-AE24-7145-AE87-6DFEBB1220ED}" dt="2024-08-12T05:53:38.407" v="1215" actId="1076"/>
          <ac:spMkLst>
            <pc:docMk/>
            <pc:sldMk cId="1344921429" sldId="265"/>
            <ac:spMk id="14" creationId="{CCE507F0-7492-1279-1D36-3F986FAF2248}"/>
          </ac:spMkLst>
        </pc:spChg>
        <pc:spChg chg="add mod">
          <ac:chgData name="Zirui Li" userId="d78444fe63c9a53d" providerId="LiveId" clId="{8C17BD0C-AE24-7145-AE87-6DFEBB1220ED}" dt="2024-08-12T05:53:38.407" v="1215" actId="1076"/>
          <ac:spMkLst>
            <pc:docMk/>
            <pc:sldMk cId="1344921429" sldId="265"/>
            <ac:spMk id="25" creationId="{E3D088E2-AA93-66EE-AF79-84E0DFAFFEF4}"/>
          </ac:spMkLst>
        </pc:spChg>
        <pc:spChg chg="add mod">
          <ac:chgData name="Zirui Li" userId="d78444fe63c9a53d" providerId="LiveId" clId="{8C17BD0C-AE24-7145-AE87-6DFEBB1220ED}" dt="2024-08-12T05:53:38.407" v="1215" actId="1076"/>
          <ac:spMkLst>
            <pc:docMk/>
            <pc:sldMk cId="1344921429" sldId="265"/>
            <ac:spMk id="26" creationId="{63F6B65B-4B80-1C5B-63B9-FA490D55E16A}"/>
          </ac:spMkLst>
        </pc:spChg>
        <pc:spChg chg="add mod">
          <ac:chgData name="Zirui Li" userId="d78444fe63c9a53d" providerId="LiveId" clId="{8C17BD0C-AE24-7145-AE87-6DFEBB1220ED}" dt="2024-08-12T05:53:38.407" v="1215" actId="1076"/>
          <ac:spMkLst>
            <pc:docMk/>
            <pc:sldMk cId="1344921429" sldId="265"/>
            <ac:spMk id="31" creationId="{943B44E9-A263-31A1-02FC-EB81142C09B3}"/>
          </ac:spMkLst>
        </pc:spChg>
        <pc:spChg chg="add mod">
          <ac:chgData name="Zirui Li" userId="d78444fe63c9a53d" providerId="LiveId" clId="{8C17BD0C-AE24-7145-AE87-6DFEBB1220ED}" dt="2024-08-12T05:53:38.407" v="1215" actId="1076"/>
          <ac:spMkLst>
            <pc:docMk/>
            <pc:sldMk cId="1344921429" sldId="265"/>
            <ac:spMk id="32" creationId="{9B73F049-151B-04D6-7C4A-3C7664728C4F}"/>
          </ac:spMkLst>
        </pc:spChg>
        <pc:spChg chg="add del mod">
          <ac:chgData name="Zirui Li" userId="d78444fe63c9a53d" providerId="LiveId" clId="{8C17BD0C-AE24-7145-AE87-6DFEBB1220ED}" dt="2024-08-12T05:46:52.714" v="825" actId="478"/>
          <ac:spMkLst>
            <pc:docMk/>
            <pc:sldMk cId="1344921429" sldId="265"/>
            <ac:spMk id="33" creationId="{810633D4-132C-F27A-90A8-C777E86932C7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40" creationId="{5013F209-3D2E-3200-CC25-D0D6A0BC86D6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41" creationId="{9B871998-F51D-A994-97DD-D43F4FD5181E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42" creationId="{FA0F0234-BA5B-3109-6980-81901E8E2344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49" creationId="{88D74B3D-0159-58B1-71E7-D2AB7B894F4E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50" creationId="{F0406016-DF46-1180-F374-6D513925B865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57" creationId="{9FDE33B4-5D66-201B-B980-441EC1FED681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58" creationId="{DE9D77D8-68A1-64E1-D375-EB8D1757FBD8}"/>
          </ac:spMkLst>
        </pc:spChg>
        <pc:spChg chg="add mod">
          <ac:chgData name="Zirui Li" userId="d78444fe63c9a53d" providerId="LiveId" clId="{8C17BD0C-AE24-7145-AE87-6DFEBB1220ED}" dt="2024-08-12T05:53:53.290" v="1221" actId="1076"/>
          <ac:spMkLst>
            <pc:docMk/>
            <pc:sldMk cId="1344921429" sldId="265"/>
            <ac:spMk id="61" creationId="{3034AB84-A945-D86D-295F-8B639A05C5A7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65" creationId="{5D3BC8D1-0859-9542-B807-3524B7717544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67" creationId="{ED98A795-1438-F63E-8038-069632D6137D}"/>
          </ac:spMkLst>
        </pc:spChg>
        <pc:spChg chg="add del mod">
          <ac:chgData name="Zirui Li" userId="d78444fe63c9a53d" providerId="LiveId" clId="{8C17BD0C-AE24-7145-AE87-6DFEBB1220ED}" dt="2024-08-12T05:52:14.059" v="1153" actId="478"/>
          <ac:spMkLst>
            <pc:docMk/>
            <pc:sldMk cId="1344921429" sldId="265"/>
            <ac:spMk id="81" creationId="{AEF9AFD4-A816-1C7A-7315-FD2E8F4EF628}"/>
          </ac:spMkLst>
        </pc:spChg>
        <pc:spChg chg="add mod">
          <ac:chgData name="Zirui Li" userId="d78444fe63c9a53d" providerId="LiveId" clId="{8C17BD0C-AE24-7145-AE87-6DFEBB1220ED}" dt="2024-08-12T05:53:53.290" v="1221" actId="1076"/>
          <ac:spMkLst>
            <pc:docMk/>
            <pc:sldMk cId="1344921429" sldId="265"/>
            <ac:spMk id="82" creationId="{DD867CF1-8107-0FF7-34F2-76E04BB244B5}"/>
          </ac:spMkLst>
        </pc:spChg>
        <pc:spChg chg="add mod">
          <ac:chgData name="Zirui Li" userId="d78444fe63c9a53d" providerId="LiveId" clId="{8C17BD0C-AE24-7145-AE87-6DFEBB1220ED}" dt="2024-08-12T05:53:53.290" v="1221" actId="1076"/>
          <ac:spMkLst>
            <pc:docMk/>
            <pc:sldMk cId="1344921429" sldId="265"/>
            <ac:spMk id="83" creationId="{4688E18E-7E7E-F254-065B-DBBD4A760281}"/>
          </ac:spMkLst>
        </pc:spChg>
        <pc:grpChg chg="del">
          <ac:chgData name="Zirui Li" userId="d78444fe63c9a53d" providerId="LiveId" clId="{8C17BD0C-AE24-7145-AE87-6DFEBB1220ED}" dt="2024-08-12T05:31:33.739" v="730" actId="478"/>
          <ac:grpSpMkLst>
            <pc:docMk/>
            <pc:sldMk cId="1344921429" sldId="265"/>
            <ac:grpSpMk id="8" creationId="{B9E3E224-8EBB-B74B-DEE4-A6321B154C0B}"/>
          </ac:grpSpMkLst>
        </pc:grpChg>
        <pc:grpChg chg="del">
          <ac:chgData name="Zirui Li" userId="d78444fe63c9a53d" providerId="LiveId" clId="{8C17BD0C-AE24-7145-AE87-6DFEBB1220ED}" dt="2024-08-12T05:31:33.739" v="730" actId="478"/>
          <ac:grpSpMkLst>
            <pc:docMk/>
            <pc:sldMk cId="1344921429" sldId="265"/>
            <ac:grpSpMk id="15" creationId="{1D1164A1-07FC-CCE2-61E7-12661BE83271}"/>
          </ac:grpSpMkLst>
        </pc:grpChg>
        <pc:grpChg chg="del">
          <ac:chgData name="Zirui Li" userId="d78444fe63c9a53d" providerId="LiveId" clId="{8C17BD0C-AE24-7145-AE87-6DFEBB1220ED}" dt="2024-08-12T05:31:33.739" v="730" actId="478"/>
          <ac:grpSpMkLst>
            <pc:docMk/>
            <pc:sldMk cId="1344921429" sldId="265"/>
            <ac:grpSpMk id="20" creationId="{4FFE3255-D530-3A03-17EF-EB203DEBFC9B}"/>
          </ac:grpSpMkLst>
        </pc:grpChg>
        <pc:grpChg chg="del">
          <ac:chgData name="Zirui Li" userId="d78444fe63c9a53d" providerId="LiveId" clId="{8C17BD0C-AE24-7145-AE87-6DFEBB1220ED}" dt="2024-08-12T05:31:33.739" v="730" actId="478"/>
          <ac:grpSpMkLst>
            <pc:docMk/>
            <pc:sldMk cId="1344921429" sldId="265"/>
            <ac:grpSpMk id="35" creationId="{90F1245A-806B-6A47-B149-FABD9EBE0A1F}"/>
          </ac:grpSpMkLst>
        </pc:grpChg>
        <pc:picChg chg="add del mod">
          <ac:chgData name="Zirui Li" userId="d78444fe63c9a53d" providerId="LiveId" clId="{8C17BD0C-AE24-7145-AE87-6DFEBB1220ED}" dt="2024-08-12T05:42:55.315" v="756" actId="478"/>
          <ac:picMkLst>
            <pc:docMk/>
            <pc:sldMk cId="1344921429" sldId="265"/>
            <ac:picMk id="3" creationId="{24BC1F2C-16F7-0150-5F29-774B314FB02D}"/>
          </ac:picMkLst>
        </pc:picChg>
        <pc:picChg chg="add mod">
          <ac:chgData name="Zirui Li" userId="d78444fe63c9a53d" providerId="LiveId" clId="{8C17BD0C-AE24-7145-AE87-6DFEBB1220ED}" dt="2024-08-12T05:55:25.733" v="1251" actId="1076"/>
          <ac:picMkLst>
            <pc:docMk/>
            <pc:sldMk cId="1344921429" sldId="265"/>
            <ac:picMk id="4" creationId="{3BAB6FE4-7530-5D23-A81B-F9BF7D12E482}"/>
          </ac:picMkLst>
        </pc:picChg>
        <pc:picChg chg="add del mod">
          <ac:chgData name="Zirui Li" userId="d78444fe63c9a53d" providerId="LiveId" clId="{8C17BD0C-AE24-7145-AE87-6DFEBB1220ED}" dt="2024-08-12T05:53:23.301" v="1211" actId="478"/>
          <ac:picMkLst>
            <pc:docMk/>
            <pc:sldMk cId="1344921429" sldId="265"/>
            <ac:picMk id="5" creationId="{F7257A07-99D2-CC00-E138-33F705C69DB1}"/>
          </ac:picMkLst>
        </pc:picChg>
        <pc:picChg chg="add del mod">
          <ac:chgData name="Zirui Li" userId="d78444fe63c9a53d" providerId="LiveId" clId="{8C17BD0C-AE24-7145-AE87-6DFEBB1220ED}" dt="2024-08-12T05:50:04.847" v="1110" actId="478"/>
          <ac:picMkLst>
            <pc:docMk/>
            <pc:sldMk cId="1344921429" sldId="265"/>
            <ac:picMk id="6" creationId="{A7827721-0EA8-5A96-1C30-FC74443F4DF3}"/>
          </ac:picMkLst>
        </pc:picChg>
        <pc:picChg chg="del">
          <ac:chgData name="Zirui Li" userId="d78444fe63c9a53d" providerId="LiveId" clId="{8C17BD0C-AE24-7145-AE87-6DFEBB1220ED}" dt="2024-08-12T05:31:33.739" v="730" actId="478"/>
          <ac:picMkLst>
            <pc:docMk/>
            <pc:sldMk cId="1344921429" sldId="265"/>
            <ac:picMk id="51" creationId="{E2778912-6834-FACA-849A-414DCB229C46}"/>
          </ac:picMkLst>
        </pc:picChg>
        <pc:picChg chg="del">
          <ac:chgData name="Zirui Li" userId="d78444fe63c9a53d" providerId="LiveId" clId="{8C17BD0C-AE24-7145-AE87-6DFEBB1220ED}" dt="2024-08-12T05:31:33.739" v="730" actId="478"/>
          <ac:picMkLst>
            <pc:docMk/>
            <pc:sldMk cId="1344921429" sldId="265"/>
            <ac:picMk id="52" creationId="{EF53ECEA-3968-0E4E-E4D8-56B500A2DA18}"/>
          </ac:picMkLst>
        </pc:picChg>
        <pc:picChg chg="del">
          <ac:chgData name="Zirui Li" userId="d78444fe63c9a53d" providerId="LiveId" clId="{8C17BD0C-AE24-7145-AE87-6DFEBB1220ED}" dt="2024-08-12T05:31:33.739" v="730" actId="478"/>
          <ac:picMkLst>
            <pc:docMk/>
            <pc:sldMk cId="1344921429" sldId="265"/>
            <ac:picMk id="53" creationId="{23A6131D-1F4B-A6C3-BC70-0DAEDDA1BF82}"/>
          </ac:picMkLst>
        </pc:picChg>
        <pc:picChg chg="del">
          <ac:chgData name="Zirui Li" userId="d78444fe63c9a53d" providerId="LiveId" clId="{8C17BD0C-AE24-7145-AE87-6DFEBB1220ED}" dt="2024-08-12T05:31:33.739" v="730" actId="478"/>
          <ac:picMkLst>
            <pc:docMk/>
            <pc:sldMk cId="1344921429" sldId="265"/>
            <ac:picMk id="54" creationId="{4E1A57B8-4E21-2905-2A8E-999DF5E72FFF}"/>
          </ac:picMkLst>
        </pc:picChg>
        <pc:cxnChg chg="add del mod">
          <ac:chgData name="Zirui Li" userId="d78444fe63c9a53d" providerId="LiveId" clId="{8C17BD0C-AE24-7145-AE87-6DFEBB1220ED}" dt="2024-08-12T05:46:27.105" v="821" actId="478"/>
          <ac:cxnSpMkLst>
            <pc:docMk/>
            <pc:sldMk cId="1344921429" sldId="265"/>
            <ac:cxnSpMk id="28" creationId="{44B3A0A7-C088-8B02-48EC-C3BB6888826C}"/>
          </ac:cxnSpMkLst>
        </pc:cxnChg>
        <pc:cxnChg chg="add mod">
          <ac:chgData name="Zirui Li" userId="d78444fe63c9a53d" providerId="LiveId" clId="{8C17BD0C-AE24-7145-AE87-6DFEBB1220ED}" dt="2024-08-12T05:53:38.407" v="1215" actId="1076"/>
          <ac:cxnSpMkLst>
            <pc:docMk/>
            <pc:sldMk cId="1344921429" sldId="265"/>
            <ac:cxnSpMk id="43" creationId="{0857323A-3DEB-5073-A970-1269C2C30AD4}"/>
          </ac:cxnSpMkLst>
        </pc:cxnChg>
        <pc:cxnChg chg="del mod">
          <ac:chgData name="Zirui Li" userId="d78444fe63c9a53d" providerId="LiveId" clId="{8C17BD0C-AE24-7145-AE87-6DFEBB1220ED}" dt="2024-08-12T05:31:33.739" v="730" actId="478"/>
          <ac:cxnSpMkLst>
            <pc:docMk/>
            <pc:sldMk cId="1344921429" sldId="265"/>
            <ac:cxnSpMk id="44" creationId="{1919F543-B304-45E2-C44C-E074009328DB}"/>
          </ac:cxnSpMkLst>
        </pc:cxnChg>
        <pc:cxnChg chg="del mod">
          <ac:chgData name="Zirui Li" userId="d78444fe63c9a53d" providerId="LiveId" clId="{8C17BD0C-AE24-7145-AE87-6DFEBB1220ED}" dt="2024-08-12T05:31:33.739" v="730" actId="478"/>
          <ac:cxnSpMkLst>
            <pc:docMk/>
            <pc:sldMk cId="1344921429" sldId="265"/>
            <ac:cxnSpMk id="47" creationId="{67462431-673D-2C6D-925B-5D8E20836D89}"/>
          </ac:cxnSpMkLst>
        </pc:cxnChg>
        <pc:cxnChg chg="add mod">
          <ac:chgData name="Zirui Li" userId="d78444fe63c9a53d" providerId="LiveId" clId="{8C17BD0C-AE24-7145-AE87-6DFEBB1220ED}" dt="2024-08-12T05:53:38.407" v="1215" actId="1076"/>
          <ac:cxnSpMkLst>
            <pc:docMk/>
            <pc:sldMk cId="1344921429" sldId="265"/>
            <ac:cxnSpMk id="56" creationId="{8DC8C675-3E93-9D37-B4E8-D5997945B7ED}"/>
          </ac:cxnSpMkLst>
        </pc:cxnChg>
        <pc:cxnChg chg="add mod">
          <ac:chgData name="Zirui Li" userId="d78444fe63c9a53d" providerId="LiveId" clId="{8C17BD0C-AE24-7145-AE87-6DFEBB1220ED}" dt="2024-08-12T05:53:38.407" v="1215" actId="1076"/>
          <ac:cxnSpMkLst>
            <pc:docMk/>
            <pc:sldMk cId="1344921429" sldId="265"/>
            <ac:cxnSpMk id="59" creationId="{9E599E92-114D-D3F2-A1E7-5DA12540FAC9}"/>
          </ac:cxnSpMkLst>
        </pc:cxnChg>
        <pc:cxnChg chg="add mod">
          <ac:chgData name="Zirui Li" userId="d78444fe63c9a53d" providerId="LiveId" clId="{8C17BD0C-AE24-7145-AE87-6DFEBB1220ED}" dt="2024-08-12T05:53:38.407" v="1215" actId="1076"/>
          <ac:cxnSpMkLst>
            <pc:docMk/>
            <pc:sldMk cId="1344921429" sldId="265"/>
            <ac:cxnSpMk id="60" creationId="{431B545B-4FBE-5CF7-D2D5-D71D55CE7CE0}"/>
          </ac:cxnSpMkLst>
        </pc:cxnChg>
        <pc:cxnChg chg="add del mod">
          <ac:chgData name="Zirui Li" userId="d78444fe63c9a53d" providerId="LiveId" clId="{8C17BD0C-AE24-7145-AE87-6DFEBB1220ED}" dt="2024-08-12T05:50:52.884" v="1118" actId="21"/>
          <ac:cxnSpMkLst>
            <pc:docMk/>
            <pc:sldMk cId="1344921429" sldId="265"/>
            <ac:cxnSpMk id="63" creationId="{815F48A6-D54E-D3A1-919A-2138F6AEEBFA}"/>
          </ac:cxnSpMkLst>
        </pc:cxnChg>
        <pc:cxnChg chg="add del mod">
          <ac:chgData name="Zirui Li" userId="d78444fe63c9a53d" providerId="LiveId" clId="{8C17BD0C-AE24-7145-AE87-6DFEBB1220ED}" dt="2024-08-12T05:50:51.415" v="1117" actId="21"/>
          <ac:cxnSpMkLst>
            <pc:docMk/>
            <pc:sldMk cId="1344921429" sldId="265"/>
            <ac:cxnSpMk id="66" creationId="{EE47BF3B-EF70-A4CB-5E7A-CB85751C2490}"/>
          </ac:cxnSpMkLst>
        </pc:cxnChg>
        <pc:cxnChg chg="add mod">
          <ac:chgData name="Zirui Li" userId="d78444fe63c9a53d" providerId="LiveId" clId="{8C17BD0C-AE24-7145-AE87-6DFEBB1220ED}" dt="2024-08-12T05:53:53.290" v="1221" actId="1076"/>
          <ac:cxnSpMkLst>
            <pc:docMk/>
            <pc:sldMk cId="1344921429" sldId="265"/>
            <ac:cxnSpMk id="68" creationId="{5B85E3B7-CFDF-233B-A3CD-DC2BEDD251D8}"/>
          </ac:cxnSpMkLst>
        </pc:cxnChg>
        <pc:cxnChg chg="add mod">
          <ac:chgData name="Zirui Li" userId="d78444fe63c9a53d" providerId="LiveId" clId="{8C17BD0C-AE24-7145-AE87-6DFEBB1220ED}" dt="2024-08-12T05:53:53.290" v="1221" actId="1076"/>
          <ac:cxnSpMkLst>
            <pc:docMk/>
            <pc:sldMk cId="1344921429" sldId="265"/>
            <ac:cxnSpMk id="69" creationId="{B45DAAE5-05BB-1713-78D1-119F39A0A467}"/>
          </ac:cxnSpMkLst>
        </pc:cxnChg>
        <pc:cxnChg chg="add mod">
          <ac:chgData name="Zirui Li" userId="d78444fe63c9a53d" providerId="LiveId" clId="{8C17BD0C-AE24-7145-AE87-6DFEBB1220ED}" dt="2024-08-12T05:53:53.290" v="1221" actId="1076"/>
          <ac:cxnSpMkLst>
            <pc:docMk/>
            <pc:sldMk cId="1344921429" sldId="265"/>
            <ac:cxnSpMk id="74" creationId="{431DCDB8-8699-B280-661D-6FDDE214BF44}"/>
          </ac:cxnSpMkLst>
        </pc:cxnChg>
        <pc:cxnChg chg="add mod">
          <ac:chgData name="Zirui Li" userId="d78444fe63c9a53d" providerId="LiveId" clId="{8C17BD0C-AE24-7145-AE87-6DFEBB1220ED}" dt="2024-08-12T05:53:53.290" v="1221" actId="1076"/>
          <ac:cxnSpMkLst>
            <pc:docMk/>
            <pc:sldMk cId="1344921429" sldId="265"/>
            <ac:cxnSpMk id="77" creationId="{19ADABC6-2A1D-ABAD-5DE6-68031A92D925}"/>
          </ac:cxnSpMkLst>
        </pc:cxnChg>
      </pc:sldChg>
      <pc:sldChg chg="addSp delSp modSp add mod">
        <pc:chgData name="Zirui Li" userId="d78444fe63c9a53d" providerId="LiveId" clId="{8C17BD0C-AE24-7145-AE87-6DFEBB1220ED}" dt="2024-08-12T05:55:03.491" v="1250" actId="1076"/>
        <pc:sldMkLst>
          <pc:docMk/>
          <pc:sldMk cId="1337404101" sldId="266"/>
        </pc:sldMkLst>
        <pc:spChg chg="add mod">
          <ac:chgData name="Zirui Li" userId="d78444fe63c9a53d" providerId="LiveId" clId="{8C17BD0C-AE24-7145-AE87-6DFEBB1220ED}" dt="2024-08-12T05:55:03.491" v="1250" actId="1076"/>
          <ac:spMkLst>
            <pc:docMk/>
            <pc:sldMk cId="1337404101" sldId="266"/>
            <ac:spMk id="4" creationId="{A7BED51E-E7CB-D713-BA43-23F282B03599}"/>
          </ac:spMkLst>
        </pc:spChg>
        <pc:spChg chg="add mod">
          <ac:chgData name="Zirui Li" userId="d78444fe63c9a53d" providerId="LiveId" clId="{8C17BD0C-AE24-7145-AE87-6DFEBB1220ED}" dt="2024-08-12T05:55:03.491" v="1250" actId="1076"/>
          <ac:spMkLst>
            <pc:docMk/>
            <pc:sldMk cId="1337404101" sldId="266"/>
            <ac:spMk id="5" creationId="{0486A89F-A537-777A-4F6A-C20386B18F36}"/>
          </ac:spMkLst>
        </pc:spChg>
        <pc:spChg chg="add mod">
          <ac:chgData name="Zirui Li" userId="d78444fe63c9a53d" providerId="LiveId" clId="{8C17BD0C-AE24-7145-AE87-6DFEBB1220ED}" dt="2024-08-12T05:55:03.491" v="1250" actId="1076"/>
          <ac:spMkLst>
            <pc:docMk/>
            <pc:sldMk cId="1337404101" sldId="266"/>
            <ac:spMk id="6" creationId="{5334152D-469E-C9E6-018F-32D2E960D2C6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7" creationId="{7A6E87F2-FEA5-22DE-5E5E-FD7D2E7A92C8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8" creationId="{B3A1130B-1DDD-9551-8127-68E3C86C81DE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34" creationId="{678B8B4F-FFC8-72FB-2585-2A3BABCD9256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35" creationId="{9D278997-04A9-8021-4ADC-B0C62DE897D0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36" creationId="{88B19D26-E1C1-D7CB-C86B-F66FC454303C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37" creationId="{3D8B7E6B-0592-02AE-1E5C-14E1BA0C31D5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38" creationId="{A65B31F0-735B-965A-AF67-10EC1F730150}"/>
          </ac:spMkLst>
        </pc:spChg>
        <pc:grpChg chg="del">
          <ac:chgData name="Zirui Li" userId="d78444fe63c9a53d" providerId="LiveId" clId="{8C17BD0C-AE24-7145-AE87-6DFEBB1220ED}" dt="2024-08-12T05:54:17.464" v="1227" actId="478"/>
          <ac:grpSpMkLst>
            <pc:docMk/>
            <pc:sldMk cId="1337404101" sldId="266"/>
            <ac:grpSpMk id="2" creationId="{DC19CDB5-43BE-561C-0B01-25C54D6436D9}"/>
          </ac:grpSpMkLst>
        </pc:grpChg>
        <pc:grpChg chg="del">
          <ac:chgData name="Zirui Li" userId="d78444fe63c9a53d" providerId="LiveId" clId="{8C17BD0C-AE24-7145-AE87-6DFEBB1220ED}" dt="2024-08-12T05:54:17.464" v="1227" actId="478"/>
          <ac:grpSpMkLst>
            <pc:docMk/>
            <pc:sldMk cId="1337404101" sldId="266"/>
            <ac:grpSpMk id="24" creationId="{455DF7E3-29FE-F077-E3F1-B80F03D80F95}"/>
          </ac:grpSpMkLst>
        </pc:grpChg>
        <pc:grpChg chg="del">
          <ac:chgData name="Zirui Li" userId="d78444fe63c9a53d" providerId="LiveId" clId="{8C17BD0C-AE24-7145-AE87-6DFEBB1220ED}" dt="2024-08-12T05:54:17.464" v="1227" actId="478"/>
          <ac:grpSpMkLst>
            <pc:docMk/>
            <pc:sldMk cId="1337404101" sldId="266"/>
            <ac:grpSpMk id="29" creationId="{F4139A34-454C-4C83-F7FA-AABA59F2D55E}"/>
          </ac:grpSpMkLst>
        </pc:grpChg>
        <pc:picChg chg="del">
          <ac:chgData name="Zirui Li" userId="d78444fe63c9a53d" providerId="LiveId" clId="{8C17BD0C-AE24-7145-AE87-6DFEBB1220ED}" dt="2024-08-12T05:54:17.464" v="1227" actId="478"/>
          <ac:picMkLst>
            <pc:docMk/>
            <pc:sldMk cId="1337404101" sldId="266"/>
            <ac:picMk id="39" creationId="{4004D450-92B0-44E9-FAD6-DDD2390A4960}"/>
          </ac:picMkLst>
        </pc:picChg>
        <pc:picChg chg="del">
          <ac:chgData name="Zirui Li" userId="d78444fe63c9a53d" providerId="LiveId" clId="{8C17BD0C-AE24-7145-AE87-6DFEBB1220ED}" dt="2024-08-12T05:54:17.464" v="1227" actId="478"/>
          <ac:picMkLst>
            <pc:docMk/>
            <pc:sldMk cId="1337404101" sldId="266"/>
            <ac:picMk id="40" creationId="{082AD617-72E5-11A9-B8F9-B9AEEAF6B32C}"/>
          </ac:picMkLst>
        </pc:picChg>
        <pc:picChg chg="del">
          <ac:chgData name="Zirui Li" userId="d78444fe63c9a53d" providerId="LiveId" clId="{8C17BD0C-AE24-7145-AE87-6DFEBB1220ED}" dt="2024-08-12T05:54:17.464" v="1227" actId="478"/>
          <ac:picMkLst>
            <pc:docMk/>
            <pc:sldMk cId="1337404101" sldId="266"/>
            <ac:picMk id="41" creationId="{41BE3A72-0529-7015-6957-F597B42C8954}"/>
          </ac:picMkLst>
        </pc:picChg>
      </pc:sldChg>
      <pc:sldChg chg="add del">
        <pc:chgData name="Zirui Li" userId="d78444fe63c9a53d" providerId="LiveId" clId="{8C17BD0C-AE24-7145-AE87-6DFEBB1220ED}" dt="2024-08-12T05:54:28.441" v="1230"/>
        <pc:sldMkLst>
          <pc:docMk/>
          <pc:sldMk cId="564394237" sldId="267"/>
        </pc:sldMkLst>
      </pc:sldChg>
    </pc:docChg>
  </pc:docChgLst>
  <pc:docChgLst>
    <pc:chgData name="Zirui Li" userId="d78444fe63c9a53d" providerId="LiveId" clId="{AF49BFB3-4785-D046-813F-DAECB8C1F6E5}"/>
    <pc:docChg chg="custSel modSld">
      <pc:chgData name="Zirui Li" userId="d78444fe63c9a53d" providerId="LiveId" clId="{AF49BFB3-4785-D046-813F-DAECB8C1F6E5}" dt="2025-05-11T06:41:30.182" v="42" actId="14100"/>
      <pc:docMkLst>
        <pc:docMk/>
      </pc:docMkLst>
      <pc:sldChg chg="addSp delSp modSp mod">
        <pc:chgData name="Zirui Li" userId="d78444fe63c9a53d" providerId="LiveId" clId="{AF49BFB3-4785-D046-813F-DAECB8C1F6E5}" dt="2025-05-11T06:41:30.182" v="42" actId="14100"/>
        <pc:sldMkLst>
          <pc:docMk/>
          <pc:sldMk cId="2559197886" sldId="267"/>
        </pc:sldMkLst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22" creationId="{A2A0CD9F-37E3-F8DE-D1DF-9FE2D488C7F4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23" creationId="{C162C167-2BF5-E345-9B26-E76116D5F9CA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24" creationId="{2FCBB31C-DB50-BDF8-B854-A3C699C6204C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25" creationId="{041DB8BE-CBDB-F49A-7CBB-AF3B0249A780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26" creationId="{4A4466C4-51FB-FF50-AC4C-D0FD97B3B96F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27" creationId="{94835023-3E9A-E68D-E908-E618F509F725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28" creationId="{E6BFAAB3-A760-1F9C-3BDA-32546AC1A695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29" creationId="{C4703631-25AD-8AAE-38BE-7146870AF674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30" creationId="{A6D205D3-B067-0950-7771-67DFF8479F25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31" creationId="{A6EACC02-6F36-0FB4-8466-0E2044362009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32" creationId="{745790E4-D997-DA0B-CCB6-79A25D3DA30C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33" creationId="{97A1C04C-5BCA-7A13-C806-D232B798D73F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34" creationId="{D8380732-34F0-4BF7-9A55-645D4C85ABAD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35" creationId="{2BB9A3B2-F2C4-1657-EC10-78AD4B5C2156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36" creationId="{79C4CE2B-8427-E5CE-D526-8E38FD9BA707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37" creationId="{983172E9-52FE-BA4C-2D5F-6DCC642E41B3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38" creationId="{948AB5E5-E0C7-530D-2EEA-20DA8BE55A69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39" creationId="{4D4D0E33-E0F4-014C-5EF7-083AC788053F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40" creationId="{4EE1DEC6-663B-820B-ECA5-44726FBAEDD7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41" creationId="{082F09D0-779A-38BD-D1CA-43FFFA9B040A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42" creationId="{314FC27C-BF77-04BB-1C0D-04BFF2C63086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43" creationId="{B191FBDF-C1EF-BA75-4461-2226BB477678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44" creationId="{81E7BE81-9A52-FB83-8947-68F9BED53356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45" creationId="{0EACD3AC-A9CB-4062-CAA3-D69BEA9B70D2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46" creationId="{C3D9AAF1-8BAD-2479-E0F8-4E998AD6EB74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49" creationId="{77BDEA6B-ACD1-A872-8A32-4C7C3F50AB8C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50" creationId="{B7DF62FB-8660-F747-BFA2-816B7417BC60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51" creationId="{1119A645-F6A7-3425-486A-A67F82C42111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52" creationId="{6E529EF5-2102-BE8C-E086-B4E65FFAE202}"/>
          </ac:spMkLst>
        </pc:spChg>
        <pc:spChg chg="mod">
          <ac:chgData name="Zirui Li" userId="d78444fe63c9a53d" providerId="LiveId" clId="{AF49BFB3-4785-D046-813F-DAECB8C1F6E5}" dt="2025-05-11T06:40:30.055" v="24" actId="1076"/>
          <ac:spMkLst>
            <pc:docMk/>
            <pc:sldMk cId="2559197886" sldId="267"/>
            <ac:spMk id="53" creationId="{2D3A48B7-FE1C-8CF0-2D69-8E865AD2E232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54" creationId="{9DC8BA02-C536-4E80-4E5C-98F058A324BB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56" creationId="{EFDECB44-C84A-2924-D0B0-BBDB12049D3D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57" creationId="{D1A7E0CD-C043-2547-090D-0AF7D87AFCC1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64" creationId="{8965E24E-89B2-77F6-8AE6-29B4E854354D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65" creationId="{8D8E1B02-AE36-811C-7C6D-6935C7255C56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66" creationId="{E270FB0A-635D-BFAC-C042-63B8E919890E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67" creationId="{960C0FD9-A075-7653-57EC-FF91BFBF5F1B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68" creationId="{C577CC70-1D31-55FE-7E28-FA2BEC126A8B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69" creationId="{2CB1429B-288F-EC34-31FA-9B6D09DEA5D3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70" creationId="{BAE296F2-F12B-50DE-C854-170D04A84245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71" creationId="{75CC2EDE-857E-C582-4153-64F4060821FD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72" creationId="{C9C26ACA-E283-78EF-84F3-AD2111E308CA}"/>
          </ac:spMkLst>
        </pc:spChg>
        <pc:spChg chg="mod">
          <ac:chgData name="Zirui Li" userId="d78444fe63c9a53d" providerId="LiveId" clId="{AF49BFB3-4785-D046-813F-DAECB8C1F6E5}" dt="2025-05-11T06:40:58.084" v="36" actId="1036"/>
          <ac:spMkLst>
            <pc:docMk/>
            <pc:sldMk cId="2559197886" sldId="267"/>
            <ac:spMk id="73" creationId="{BD5D1AAD-4BBF-E3D7-5C62-656944778C4F}"/>
          </ac:spMkLst>
        </pc:spChg>
        <pc:spChg chg="mod">
          <ac:chgData name="Zirui Li" userId="d78444fe63c9a53d" providerId="LiveId" clId="{AF49BFB3-4785-D046-813F-DAECB8C1F6E5}" dt="2025-05-11T06:40:27.041" v="23" actId="1076"/>
          <ac:spMkLst>
            <pc:docMk/>
            <pc:sldMk cId="2559197886" sldId="267"/>
            <ac:spMk id="84" creationId="{70635017-165B-979C-F1E5-3752C946C727}"/>
          </ac:spMkLst>
        </pc:spChg>
        <pc:spChg chg="mod">
          <ac:chgData name="Zirui Li" userId="d78444fe63c9a53d" providerId="LiveId" clId="{AF49BFB3-4785-D046-813F-DAECB8C1F6E5}" dt="2025-05-11T06:41:18.825" v="41" actId="1076"/>
          <ac:spMkLst>
            <pc:docMk/>
            <pc:sldMk cId="2559197886" sldId="267"/>
            <ac:spMk id="86" creationId="{93087930-8F2D-DB4E-B273-9649A6CFC727}"/>
          </ac:spMkLst>
        </pc:spChg>
        <pc:spChg chg="mod">
          <ac:chgData name="Zirui Li" userId="d78444fe63c9a53d" providerId="LiveId" clId="{AF49BFB3-4785-D046-813F-DAECB8C1F6E5}" dt="2025-05-11T06:41:14.673" v="40" actId="1076"/>
          <ac:spMkLst>
            <pc:docMk/>
            <pc:sldMk cId="2559197886" sldId="267"/>
            <ac:spMk id="87" creationId="{318282D3-5A3F-080D-F373-44481606A9F0}"/>
          </ac:spMkLst>
        </pc:spChg>
        <pc:picChg chg="del mod">
          <ac:chgData name="Zirui Li" userId="d78444fe63c9a53d" providerId="LiveId" clId="{AF49BFB3-4785-D046-813F-DAECB8C1F6E5}" dt="2025-05-11T06:33:17.023" v="2" actId="478"/>
          <ac:picMkLst>
            <pc:docMk/>
            <pc:sldMk cId="2559197886" sldId="267"/>
            <ac:picMk id="3" creationId="{CB6135DE-785C-D43E-81EA-DC4F75B12E3B}"/>
          </ac:picMkLst>
        </pc:picChg>
        <pc:picChg chg="add del mod">
          <ac:chgData name="Zirui Li" userId="d78444fe63c9a53d" providerId="LiveId" clId="{AF49BFB3-4785-D046-813F-DAECB8C1F6E5}" dt="2025-05-11T06:33:29.661" v="6" actId="478"/>
          <ac:picMkLst>
            <pc:docMk/>
            <pc:sldMk cId="2559197886" sldId="267"/>
            <ac:picMk id="4" creationId="{2AD10DDE-B12D-474F-48A1-6A323A353757}"/>
          </ac:picMkLst>
        </pc:picChg>
        <pc:picChg chg="del">
          <ac:chgData name="Zirui Li" userId="d78444fe63c9a53d" providerId="LiveId" clId="{AF49BFB3-4785-D046-813F-DAECB8C1F6E5}" dt="2025-05-11T06:39:25.978" v="16" actId="478"/>
          <ac:picMkLst>
            <pc:docMk/>
            <pc:sldMk cId="2559197886" sldId="267"/>
            <ac:picMk id="5" creationId="{AEA85383-901C-8C68-29B6-AF844D56598E}"/>
          </ac:picMkLst>
        </pc:picChg>
        <pc:picChg chg="add del mod">
          <ac:chgData name="Zirui Li" userId="d78444fe63c9a53d" providerId="LiveId" clId="{AF49BFB3-4785-D046-813F-DAECB8C1F6E5}" dt="2025-05-11T06:39:12.808" v="12" actId="478"/>
          <ac:picMkLst>
            <pc:docMk/>
            <pc:sldMk cId="2559197886" sldId="267"/>
            <ac:picMk id="7" creationId="{D1312226-DE89-91EC-F34A-B59D13FF7CD2}"/>
          </ac:picMkLst>
        </pc:picChg>
        <pc:picChg chg="add mod">
          <ac:chgData name="Zirui Li" userId="d78444fe63c9a53d" providerId="LiveId" clId="{AF49BFB3-4785-D046-813F-DAECB8C1F6E5}" dt="2025-05-11T06:39:20.013" v="15" actId="1076"/>
          <ac:picMkLst>
            <pc:docMk/>
            <pc:sldMk cId="2559197886" sldId="267"/>
            <ac:picMk id="9" creationId="{CE86AFBD-7CBF-EFC2-9B0D-41E8683475FE}"/>
          </ac:picMkLst>
        </pc:picChg>
        <pc:picChg chg="add mod">
          <ac:chgData name="Zirui Li" userId="d78444fe63c9a53d" providerId="LiveId" clId="{AF49BFB3-4785-D046-813F-DAECB8C1F6E5}" dt="2025-05-11T06:39:46.345" v="20" actId="1076"/>
          <ac:picMkLst>
            <pc:docMk/>
            <pc:sldMk cId="2559197886" sldId="267"/>
            <ac:picMk id="11" creationId="{F76F76F1-372A-7C26-4C3C-FAAE95411FCA}"/>
          </ac:picMkLst>
        </pc:picChg>
        <pc:picChg chg="mod">
          <ac:chgData name="Zirui Li" userId="d78444fe63c9a53d" providerId="LiveId" clId="{AF49BFB3-4785-D046-813F-DAECB8C1F6E5}" dt="2025-05-11T06:41:30.182" v="42" actId="14100"/>
          <ac:picMkLst>
            <pc:docMk/>
            <pc:sldMk cId="2559197886" sldId="267"/>
            <ac:picMk id="19" creationId="{A4DB1121-D917-8158-0AF7-C9DB9BFAD9EE}"/>
          </ac:picMkLst>
        </pc:picChg>
        <pc:picChg chg="mod">
          <ac:chgData name="Zirui Li" userId="d78444fe63c9a53d" providerId="LiveId" clId="{AF49BFB3-4785-D046-813F-DAECB8C1F6E5}" dt="2025-05-11T06:40:48.325" v="27" actId="1076"/>
          <ac:picMkLst>
            <pc:docMk/>
            <pc:sldMk cId="2559197886" sldId="267"/>
            <ac:picMk id="21" creationId="{1832EA13-89B4-A253-7F27-6D6C790A7221}"/>
          </ac:picMkLst>
        </pc:picChg>
        <pc:cxnChg chg="mod">
          <ac:chgData name="Zirui Li" userId="d78444fe63c9a53d" providerId="LiveId" clId="{AF49BFB3-4785-D046-813F-DAECB8C1F6E5}" dt="2025-05-11T06:41:03.032" v="37" actId="14100"/>
          <ac:cxnSpMkLst>
            <pc:docMk/>
            <pc:sldMk cId="2559197886" sldId="267"/>
            <ac:cxnSpMk id="17" creationId="{B90B20D8-04BA-302D-F17E-962264A1868B}"/>
          </ac:cxnSpMkLst>
        </pc:cxnChg>
        <pc:cxnChg chg="mod">
          <ac:chgData name="Zirui Li" userId="d78444fe63c9a53d" providerId="LiveId" clId="{AF49BFB3-4785-D046-813F-DAECB8C1F6E5}" dt="2025-05-11T06:41:10.819" v="39" actId="14100"/>
          <ac:cxnSpMkLst>
            <pc:docMk/>
            <pc:sldMk cId="2559197886" sldId="267"/>
            <ac:cxnSpMk id="18" creationId="{3754D9BC-0C15-D1CB-E64B-C09700A3E50D}"/>
          </ac:cxnSpMkLst>
        </pc:cxnChg>
        <pc:cxnChg chg="mod">
          <ac:chgData name="Zirui Li" userId="d78444fe63c9a53d" providerId="LiveId" clId="{AF49BFB3-4785-D046-813F-DAECB8C1F6E5}" dt="2025-05-11T06:40:58.084" v="36" actId="1036"/>
          <ac:cxnSpMkLst>
            <pc:docMk/>
            <pc:sldMk cId="2559197886" sldId="267"/>
            <ac:cxnSpMk id="60" creationId="{85972B29-8882-D6A1-DE54-29499F8AC9C5}"/>
          </ac:cxnSpMkLst>
        </pc:cxnChg>
        <pc:cxnChg chg="mod">
          <ac:chgData name="Zirui Li" userId="d78444fe63c9a53d" providerId="LiveId" clId="{AF49BFB3-4785-D046-813F-DAECB8C1F6E5}" dt="2025-05-11T06:40:58.084" v="36" actId="1036"/>
          <ac:cxnSpMkLst>
            <pc:docMk/>
            <pc:sldMk cId="2559197886" sldId="267"/>
            <ac:cxnSpMk id="61" creationId="{B4216286-5A70-1C19-B5FD-34ABCDE652C6}"/>
          </ac:cxnSpMkLst>
        </pc:cxnChg>
      </pc:sldChg>
    </pc:docChg>
  </pc:docChgLst>
  <pc:docChgLst>
    <pc:chgData name="Zirui Li" userId="d78444fe63c9a53d" providerId="LiveId" clId="{801C9332-DAF3-744A-8332-6756F2971E15}"/>
    <pc:docChg chg="custSel addSld modSld">
      <pc:chgData name="Zirui Li" userId="d78444fe63c9a53d" providerId="LiveId" clId="{801C9332-DAF3-744A-8332-6756F2971E15}" dt="2024-10-10T07:52:42.266" v="120" actId="1076"/>
      <pc:docMkLst>
        <pc:docMk/>
      </pc:docMkLst>
      <pc:sldChg chg="addSp delSp modSp mod">
        <pc:chgData name="Zirui Li" userId="d78444fe63c9a53d" providerId="LiveId" clId="{801C9332-DAF3-744A-8332-6756F2971E15}" dt="2024-10-10T07:52:42.266" v="120" actId="1076"/>
        <pc:sldMkLst>
          <pc:docMk/>
          <pc:sldMk cId="1337404101" sldId="266"/>
        </pc:sldMkLst>
        <pc:spChg chg="add mod">
          <ac:chgData name="Zirui Li" userId="d78444fe63c9a53d" providerId="LiveId" clId="{801C9332-DAF3-744A-8332-6756F2971E15}" dt="2024-10-10T07:37:16.713" v="29" actId="14100"/>
          <ac:spMkLst>
            <pc:docMk/>
            <pc:sldMk cId="1337404101" sldId="266"/>
            <ac:spMk id="6" creationId="{2ADEB56B-2952-1202-8936-454589245B2C}"/>
          </ac:spMkLst>
        </pc:spChg>
        <pc:spChg chg="add del mod">
          <ac:chgData name="Zirui Li" userId="d78444fe63c9a53d" providerId="LiveId" clId="{801C9332-DAF3-744A-8332-6756F2971E15}" dt="2024-10-10T07:46:07.075" v="46" actId="478"/>
          <ac:spMkLst>
            <pc:docMk/>
            <pc:sldMk cId="1337404101" sldId="266"/>
            <ac:spMk id="11" creationId="{8697F377-E92F-D2E3-5B60-C3E35F3DB9EF}"/>
          </ac:spMkLst>
        </pc:spChg>
        <pc:spChg chg="add mod">
          <ac:chgData name="Zirui Li" userId="d78444fe63c9a53d" providerId="LiveId" clId="{801C9332-DAF3-744A-8332-6756F2971E15}" dt="2024-10-10T07:52:42.266" v="120" actId="1076"/>
          <ac:spMkLst>
            <pc:docMk/>
            <pc:sldMk cId="1337404101" sldId="266"/>
            <ac:spMk id="12" creationId="{AD4A2D41-7755-8ACC-B3E3-EDC9AFC7AFDA}"/>
          </ac:spMkLst>
        </pc:spChg>
        <pc:spChg chg="add del mod">
          <ac:chgData name="Zirui Li" userId="d78444fe63c9a53d" providerId="LiveId" clId="{801C9332-DAF3-744A-8332-6756F2971E15}" dt="2024-10-10T07:46:55.457" v="53" actId="478"/>
          <ac:spMkLst>
            <pc:docMk/>
            <pc:sldMk cId="1337404101" sldId="266"/>
            <ac:spMk id="47" creationId="{01E00716-6A03-290C-8208-2859226216DD}"/>
          </ac:spMkLst>
        </pc:spChg>
        <pc:spChg chg="add del mod">
          <ac:chgData name="Zirui Li" userId="d78444fe63c9a53d" providerId="LiveId" clId="{801C9332-DAF3-744A-8332-6756F2971E15}" dt="2024-10-10T07:47:23.287" v="60" actId="478"/>
          <ac:spMkLst>
            <pc:docMk/>
            <pc:sldMk cId="1337404101" sldId="266"/>
            <ac:spMk id="48" creationId="{0677BBCE-E955-0EF6-2522-B979D1BE07B3}"/>
          </ac:spMkLst>
        </pc:spChg>
        <pc:spChg chg="add del mod">
          <ac:chgData name="Zirui Li" userId="d78444fe63c9a53d" providerId="LiveId" clId="{801C9332-DAF3-744A-8332-6756F2971E15}" dt="2024-10-10T07:50:29.565" v="82" actId="478"/>
          <ac:spMkLst>
            <pc:docMk/>
            <pc:sldMk cId="1337404101" sldId="266"/>
            <ac:spMk id="49" creationId="{95C91E96-39BA-26FD-5E6D-6BF57CD10BB9}"/>
          </ac:spMkLst>
        </pc:spChg>
        <pc:spChg chg="add mod">
          <ac:chgData name="Zirui Li" userId="d78444fe63c9a53d" providerId="LiveId" clId="{801C9332-DAF3-744A-8332-6756F2971E15}" dt="2024-10-10T07:52:20.705" v="117" actId="1076"/>
          <ac:spMkLst>
            <pc:docMk/>
            <pc:sldMk cId="1337404101" sldId="266"/>
            <ac:spMk id="50" creationId="{F103F975-C9A6-0AE5-734F-970103B3479C}"/>
          </ac:spMkLst>
        </pc:spChg>
        <pc:spChg chg="add mod">
          <ac:chgData name="Zirui Li" userId="d78444fe63c9a53d" providerId="LiveId" clId="{801C9332-DAF3-744A-8332-6756F2971E15}" dt="2024-10-10T07:52:12.742" v="114" actId="1076"/>
          <ac:spMkLst>
            <pc:docMk/>
            <pc:sldMk cId="1337404101" sldId="266"/>
            <ac:spMk id="51" creationId="{90228CE0-70B3-5D3B-593F-2264690E2EB1}"/>
          </ac:spMkLst>
        </pc:spChg>
        <pc:picChg chg="add mod">
          <ac:chgData name="Zirui Li" userId="d78444fe63c9a53d" providerId="LiveId" clId="{801C9332-DAF3-744A-8332-6756F2971E15}" dt="2024-10-10T07:34:52.916" v="4" actId="1076"/>
          <ac:picMkLst>
            <pc:docMk/>
            <pc:sldMk cId="1337404101" sldId="266"/>
            <ac:picMk id="3" creationId="{2B5357C2-D3B9-6979-945B-FEAACD3D2E93}"/>
          </ac:picMkLst>
        </pc:picChg>
        <pc:picChg chg="add mod">
          <ac:chgData name="Zirui Li" userId="d78444fe63c9a53d" providerId="LiveId" clId="{801C9332-DAF3-744A-8332-6756F2971E15}" dt="2024-10-10T07:34:59.594" v="5" actId="1076"/>
          <ac:picMkLst>
            <pc:docMk/>
            <pc:sldMk cId="1337404101" sldId="266"/>
            <ac:picMk id="5" creationId="{869070FF-E018-B9F5-7C6E-AEFA7613D974}"/>
          </ac:picMkLst>
        </pc:picChg>
        <pc:cxnChg chg="add mod">
          <ac:chgData name="Zirui Li" userId="d78444fe63c9a53d" providerId="LiveId" clId="{801C9332-DAF3-744A-8332-6756F2971E15}" dt="2024-10-10T07:37:16.713" v="29" actId="14100"/>
          <ac:cxnSpMkLst>
            <pc:docMk/>
            <pc:sldMk cId="1337404101" sldId="266"/>
            <ac:cxnSpMk id="7" creationId="{7A64F2B2-7D2E-DC9B-80C7-F57A010225E5}"/>
          </ac:cxnSpMkLst>
        </pc:cxnChg>
        <pc:cxnChg chg="add mod">
          <ac:chgData name="Zirui Li" userId="d78444fe63c9a53d" providerId="LiveId" clId="{801C9332-DAF3-744A-8332-6756F2971E15}" dt="2024-10-10T07:37:16.713" v="29" actId="14100"/>
          <ac:cxnSpMkLst>
            <pc:docMk/>
            <pc:sldMk cId="1337404101" sldId="266"/>
            <ac:cxnSpMk id="8" creationId="{81F40691-40EF-B2CA-1EFF-D188D444A9A4}"/>
          </ac:cxnSpMkLst>
        </pc:cxnChg>
        <pc:cxnChg chg="add mod">
          <ac:chgData name="Zirui Li" userId="d78444fe63c9a53d" providerId="LiveId" clId="{801C9332-DAF3-744A-8332-6756F2971E15}" dt="2024-10-10T07:37:32.547" v="31" actId="1076"/>
          <ac:cxnSpMkLst>
            <pc:docMk/>
            <pc:sldMk cId="1337404101" sldId="266"/>
            <ac:cxnSpMk id="9" creationId="{67EB41D6-6E1D-11EA-80E7-427476043E1B}"/>
          </ac:cxnSpMkLst>
        </pc:cxnChg>
        <pc:cxnChg chg="add mod">
          <ac:chgData name="Zirui Li" userId="d78444fe63c9a53d" providerId="LiveId" clId="{801C9332-DAF3-744A-8332-6756F2971E15}" dt="2024-10-10T07:37:16.713" v="29" actId="14100"/>
          <ac:cxnSpMkLst>
            <pc:docMk/>
            <pc:sldMk cId="1337404101" sldId="266"/>
            <ac:cxnSpMk id="10" creationId="{C9B0DB2F-C2E1-85E3-9984-FB2EB31FD7E2}"/>
          </ac:cxnSpMkLst>
        </pc:cxnChg>
        <pc:cxnChg chg="add mod">
          <ac:chgData name="Zirui Li" userId="d78444fe63c9a53d" providerId="LiveId" clId="{801C9332-DAF3-744A-8332-6756F2971E15}" dt="2024-10-10T07:37:16.713" v="29" actId="14100"/>
          <ac:cxnSpMkLst>
            <pc:docMk/>
            <pc:sldMk cId="1337404101" sldId="266"/>
            <ac:cxnSpMk id="29" creationId="{CA08F38B-B842-EACA-145E-C0C29A088A4F}"/>
          </ac:cxnSpMkLst>
        </pc:cxnChg>
        <pc:cxnChg chg="add mod">
          <ac:chgData name="Zirui Li" userId="d78444fe63c9a53d" providerId="LiveId" clId="{801C9332-DAF3-744A-8332-6756F2971E15}" dt="2024-10-10T07:37:40.058" v="34" actId="14100"/>
          <ac:cxnSpMkLst>
            <pc:docMk/>
            <pc:sldMk cId="1337404101" sldId="266"/>
            <ac:cxnSpMk id="38" creationId="{791EEC2F-B6E8-FEB1-66A1-D409F1D8A47B}"/>
          </ac:cxnSpMkLst>
        </pc:cxnChg>
        <pc:cxnChg chg="add mod">
          <ac:chgData name="Zirui Li" userId="d78444fe63c9a53d" providerId="LiveId" clId="{801C9332-DAF3-744A-8332-6756F2971E15}" dt="2024-10-10T07:37:45.892" v="37" actId="14100"/>
          <ac:cxnSpMkLst>
            <pc:docMk/>
            <pc:sldMk cId="1337404101" sldId="266"/>
            <ac:cxnSpMk id="41" creationId="{F4F270B1-79CC-2896-F2E2-69C741F217A8}"/>
          </ac:cxnSpMkLst>
        </pc:cxnChg>
        <pc:cxnChg chg="add mod">
          <ac:chgData name="Zirui Li" userId="d78444fe63c9a53d" providerId="LiveId" clId="{801C9332-DAF3-744A-8332-6756F2971E15}" dt="2024-10-10T07:37:56.742" v="40" actId="14100"/>
          <ac:cxnSpMkLst>
            <pc:docMk/>
            <pc:sldMk cId="1337404101" sldId="266"/>
            <ac:cxnSpMk id="44" creationId="{848CBD3E-41C7-8786-3356-13B70E7FCFD6}"/>
          </ac:cxnSpMkLst>
        </pc:cxnChg>
      </pc:sldChg>
      <pc:sldChg chg="add">
        <pc:chgData name="Zirui Li" userId="d78444fe63c9a53d" providerId="LiveId" clId="{801C9332-DAF3-744A-8332-6756F2971E15}" dt="2024-10-10T06:42:30.107" v="0"/>
        <pc:sldMkLst>
          <pc:docMk/>
          <pc:sldMk cId="2559197886" sldId="267"/>
        </pc:sldMkLst>
      </pc:sldChg>
      <pc:sldChg chg="add">
        <pc:chgData name="Zirui Li" userId="d78444fe63c9a53d" providerId="LiveId" clId="{801C9332-DAF3-744A-8332-6756F2971E15}" dt="2024-10-10T06:42:30.804" v="1"/>
        <pc:sldMkLst>
          <pc:docMk/>
          <pc:sldMk cId="995808606" sldId="268"/>
        </pc:sldMkLst>
      </pc:sldChg>
    </pc:docChg>
  </pc:docChgLst>
  <pc:docChgLst>
    <pc:chgData name="Zirui Li" userId="d78444fe63c9a53d" providerId="LiveId" clId="{61D9FCE5-B29A-984C-9E93-CC76644D72A9}"/>
    <pc:docChg chg="undo custSel addSld modSld sldOrd">
      <pc:chgData name="Zirui Li" userId="d78444fe63c9a53d" providerId="LiveId" clId="{61D9FCE5-B29A-984C-9E93-CC76644D72A9}" dt="2024-10-06T04:39:18.442" v="2488" actId="1036"/>
      <pc:docMkLst>
        <pc:docMk/>
      </pc:docMkLst>
      <pc:sldChg chg="addSp delSp modSp mod">
        <pc:chgData name="Zirui Li" userId="d78444fe63c9a53d" providerId="LiveId" clId="{61D9FCE5-B29A-984C-9E93-CC76644D72A9}" dt="2024-10-06T04:05:25.725" v="1792" actId="1076"/>
        <pc:sldMkLst>
          <pc:docMk/>
          <pc:sldMk cId="3703644842" sldId="256"/>
        </pc:sldMkLst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7" creationId="{7A6E87F2-FEA5-22DE-5E5E-FD7D2E7A92C8}"/>
          </ac:spMkLst>
        </pc:spChg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8" creationId="{B3A1130B-1DDD-9551-8127-68E3C86C81DE}"/>
          </ac:spMkLst>
        </pc:spChg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34" creationId="{678B8B4F-FFC8-72FB-2585-2A3BABCD9256}"/>
          </ac:spMkLst>
        </pc:spChg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35" creationId="{9D278997-04A9-8021-4ADC-B0C62DE897D0}"/>
          </ac:spMkLst>
        </pc:spChg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36" creationId="{88B19D26-E1C1-D7CB-C86B-F66FC454303C}"/>
          </ac:spMkLst>
        </pc:spChg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37" creationId="{3D8B7E6B-0592-02AE-1E5C-14E1BA0C31D5}"/>
          </ac:spMkLst>
        </pc:spChg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38" creationId="{A65B31F0-735B-965A-AF67-10EC1F730150}"/>
          </ac:spMkLst>
        </pc:spChg>
        <pc:grpChg chg="mod">
          <ac:chgData name="Zirui Li" userId="d78444fe63c9a53d" providerId="LiveId" clId="{61D9FCE5-B29A-984C-9E93-CC76644D72A9}" dt="2024-10-06T04:05:25.725" v="1792" actId="1076"/>
          <ac:grpSpMkLst>
            <pc:docMk/>
            <pc:sldMk cId="3703644842" sldId="256"/>
            <ac:grpSpMk id="2" creationId="{DC19CDB5-43BE-561C-0B01-25C54D6436D9}"/>
          </ac:grpSpMkLst>
        </pc:grpChg>
        <pc:grpChg chg="del mod">
          <ac:chgData name="Zirui Li" userId="d78444fe63c9a53d" providerId="LiveId" clId="{61D9FCE5-B29A-984C-9E93-CC76644D72A9}" dt="2024-09-22T08:54:02.373" v="378" actId="478"/>
          <ac:grpSpMkLst>
            <pc:docMk/>
            <pc:sldMk cId="3703644842" sldId="256"/>
            <ac:grpSpMk id="24" creationId="{455DF7E3-29FE-F077-E3F1-B80F03D80F95}"/>
          </ac:grpSpMkLst>
        </pc:grpChg>
        <pc:grpChg chg="mod">
          <ac:chgData name="Zirui Li" userId="d78444fe63c9a53d" providerId="LiveId" clId="{61D9FCE5-B29A-984C-9E93-CC76644D72A9}" dt="2024-10-06T04:05:25.725" v="1792" actId="1076"/>
          <ac:grpSpMkLst>
            <pc:docMk/>
            <pc:sldMk cId="3703644842" sldId="256"/>
            <ac:grpSpMk id="29" creationId="{F4139A34-454C-4C83-F7FA-AABA59F2D55E}"/>
          </ac:grpSpMkLst>
        </pc:grpChg>
        <pc:picChg chg="mod">
          <ac:chgData name="Zirui Li" userId="d78444fe63c9a53d" providerId="LiveId" clId="{61D9FCE5-B29A-984C-9E93-CC76644D72A9}" dt="2024-09-22T09:01:40.447" v="430" actId="167"/>
          <ac:picMkLst>
            <pc:docMk/>
            <pc:sldMk cId="3703644842" sldId="256"/>
            <ac:picMk id="3" creationId="{50AB38BC-7168-C449-2421-480741DFF6D1}"/>
          </ac:picMkLst>
        </pc:picChg>
        <pc:picChg chg="add mod">
          <ac:chgData name="Zirui Li" userId="d78444fe63c9a53d" providerId="LiveId" clId="{61D9FCE5-B29A-984C-9E93-CC76644D72A9}" dt="2024-10-06T04:05:25.725" v="1792" actId="1076"/>
          <ac:picMkLst>
            <pc:docMk/>
            <pc:sldMk cId="3703644842" sldId="256"/>
            <ac:picMk id="5" creationId="{A91EBD31-F01C-1753-A4C8-B1C330970498}"/>
          </ac:picMkLst>
        </pc:picChg>
        <pc:picChg chg="add mod">
          <ac:chgData name="Zirui Li" userId="d78444fe63c9a53d" providerId="LiveId" clId="{61D9FCE5-B29A-984C-9E93-CC76644D72A9}" dt="2024-10-06T04:05:25.725" v="1792" actId="1076"/>
          <ac:picMkLst>
            <pc:docMk/>
            <pc:sldMk cId="3703644842" sldId="256"/>
            <ac:picMk id="6" creationId="{DE4BD53E-4EF1-A280-AC51-926759AF784A}"/>
          </ac:picMkLst>
        </pc:picChg>
        <pc:picChg chg="add mod">
          <ac:chgData name="Zirui Li" userId="d78444fe63c9a53d" providerId="LiveId" clId="{61D9FCE5-B29A-984C-9E93-CC76644D72A9}" dt="2024-10-06T04:05:25.725" v="1792" actId="1076"/>
          <ac:picMkLst>
            <pc:docMk/>
            <pc:sldMk cId="3703644842" sldId="256"/>
            <ac:picMk id="10" creationId="{538D74CB-066C-6ECA-E6DF-909B89D07CDA}"/>
          </ac:picMkLst>
        </pc:picChg>
        <pc:picChg chg="mod">
          <ac:chgData name="Zirui Li" userId="d78444fe63c9a53d" providerId="LiveId" clId="{61D9FCE5-B29A-984C-9E93-CC76644D72A9}" dt="2024-09-22T08:50:45.100" v="351" actId="1076"/>
          <ac:picMkLst>
            <pc:docMk/>
            <pc:sldMk cId="3703644842" sldId="256"/>
            <ac:picMk id="25" creationId="{5E192250-68C6-2C40-43AC-7DFB663CE5DB}"/>
          </ac:picMkLst>
        </pc:picChg>
        <pc:picChg chg="del">
          <ac:chgData name="Zirui Li" userId="d78444fe63c9a53d" providerId="LiveId" clId="{61D9FCE5-B29A-984C-9E93-CC76644D72A9}" dt="2024-09-22T08:49:46.247" v="334" actId="478"/>
          <ac:picMkLst>
            <pc:docMk/>
            <pc:sldMk cId="3703644842" sldId="256"/>
            <ac:picMk id="39" creationId="{4004D450-92B0-44E9-FAD6-DDD2390A4960}"/>
          </ac:picMkLst>
        </pc:picChg>
        <pc:picChg chg="del">
          <ac:chgData name="Zirui Li" userId="d78444fe63c9a53d" providerId="LiveId" clId="{61D9FCE5-B29A-984C-9E93-CC76644D72A9}" dt="2024-09-22T08:50:00.829" v="343" actId="478"/>
          <ac:picMkLst>
            <pc:docMk/>
            <pc:sldMk cId="3703644842" sldId="256"/>
            <ac:picMk id="40" creationId="{082AD617-72E5-11A9-B8F9-B9AEEAF6B32C}"/>
          </ac:picMkLst>
        </pc:picChg>
        <pc:picChg chg="mod">
          <ac:chgData name="Zirui Li" userId="d78444fe63c9a53d" providerId="LiveId" clId="{61D9FCE5-B29A-984C-9E93-CC76644D72A9}" dt="2024-10-06T04:05:25.725" v="1792" actId="1076"/>
          <ac:picMkLst>
            <pc:docMk/>
            <pc:sldMk cId="3703644842" sldId="256"/>
            <ac:picMk id="41" creationId="{41BE3A72-0529-7015-6957-F597B42C8954}"/>
          </ac:picMkLst>
        </pc:picChg>
      </pc:sldChg>
      <pc:sldChg chg="addSp delSp modSp mod">
        <pc:chgData name="Zirui Li" userId="d78444fe63c9a53d" providerId="LiveId" clId="{61D9FCE5-B29A-984C-9E93-CC76644D72A9}" dt="2024-09-22T09:22:15.849" v="714" actId="20577"/>
        <pc:sldMkLst>
          <pc:docMk/>
          <pc:sldMk cId="3493222110" sldId="257"/>
        </pc:sldMkLst>
        <pc:spChg chg="mod">
          <ac:chgData name="Zirui Li" userId="d78444fe63c9a53d" providerId="LiveId" clId="{61D9FCE5-B29A-984C-9E93-CC76644D72A9}" dt="2024-09-22T09:03:29.008" v="460" actId="1076"/>
          <ac:spMkLst>
            <pc:docMk/>
            <pc:sldMk cId="3493222110" sldId="257"/>
            <ac:spMk id="13" creationId="{FD2D31A9-346A-FC46-7D2A-C2BC92314D7D}"/>
          </ac:spMkLst>
        </pc:spChg>
        <pc:spChg chg="mod">
          <ac:chgData name="Zirui Li" userId="d78444fe63c9a53d" providerId="LiveId" clId="{61D9FCE5-B29A-984C-9E93-CC76644D72A9}" dt="2024-09-22T09:02:01.896" v="434" actId="20577"/>
          <ac:spMkLst>
            <pc:docMk/>
            <pc:sldMk cId="3493222110" sldId="257"/>
            <ac:spMk id="41" creationId="{9B871998-F51D-A994-97DD-D43F4FD5181E}"/>
          </ac:spMkLst>
        </pc:spChg>
        <pc:spChg chg="mod">
          <ac:chgData name="Zirui Li" userId="d78444fe63c9a53d" providerId="LiveId" clId="{61D9FCE5-B29A-984C-9E93-CC76644D72A9}" dt="2024-09-22T09:02:35.531" v="443" actId="20577"/>
          <ac:spMkLst>
            <pc:docMk/>
            <pc:sldMk cId="3493222110" sldId="257"/>
            <ac:spMk id="49" creationId="{88D74B3D-0159-58B1-71E7-D2AB7B894F4E}"/>
          </ac:spMkLst>
        </pc:spChg>
        <pc:spChg chg="mod">
          <ac:chgData name="Zirui Li" userId="d78444fe63c9a53d" providerId="LiveId" clId="{61D9FCE5-B29A-984C-9E93-CC76644D72A9}" dt="2024-09-22T09:22:15.849" v="714" actId="20577"/>
          <ac:spMkLst>
            <pc:docMk/>
            <pc:sldMk cId="3493222110" sldId="257"/>
            <ac:spMk id="50" creationId="{F0406016-DF46-1180-F374-6D513925B865}"/>
          </ac:spMkLst>
        </pc:spChg>
        <pc:spChg chg="mod">
          <ac:chgData name="Zirui Li" userId="d78444fe63c9a53d" providerId="LiveId" clId="{61D9FCE5-B29A-984C-9E93-CC76644D72A9}" dt="2024-09-22T09:22:08.944" v="710" actId="14100"/>
          <ac:spMkLst>
            <pc:docMk/>
            <pc:sldMk cId="3493222110" sldId="257"/>
            <ac:spMk id="57" creationId="{9FDE33B4-5D66-201B-B980-441EC1FED681}"/>
          </ac:spMkLst>
        </pc:spChg>
        <pc:spChg chg="mod">
          <ac:chgData name="Zirui Li" userId="d78444fe63c9a53d" providerId="LiveId" clId="{61D9FCE5-B29A-984C-9E93-CC76644D72A9}" dt="2024-09-22T09:22:01.419" v="705" actId="20577"/>
          <ac:spMkLst>
            <pc:docMk/>
            <pc:sldMk cId="3493222110" sldId="257"/>
            <ac:spMk id="58" creationId="{DE9D77D8-68A1-64E1-D375-EB8D1757FBD8}"/>
          </ac:spMkLst>
        </pc:spChg>
        <pc:spChg chg="mod">
          <ac:chgData name="Zirui Li" userId="d78444fe63c9a53d" providerId="LiveId" clId="{61D9FCE5-B29A-984C-9E93-CC76644D72A9}" dt="2024-09-22T09:21:54.669" v="701" actId="1076"/>
          <ac:spMkLst>
            <pc:docMk/>
            <pc:sldMk cId="3493222110" sldId="257"/>
            <ac:spMk id="65" creationId="{5D3BC8D1-0859-9542-B807-3524B7717544}"/>
          </ac:spMkLst>
        </pc:spChg>
        <pc:spChg chg="mod">
          <ac:chgData name="Zirui Li" userId="d78444fe63c9a53d" providerId="LiveId" clId="{61D9FCE5-B29A-984C-9E93-CC76644D72A9}" dt="2024-09-22T09:21:48.885" v="700" actId="14100"/>
          <ac:spMkLst>
            <pc:docMk/>
            <pc:sldMk cId="3493222110" sldId="257"/>
            <ac:spMk id="67" creationId="{ED98A795-1438-F63E-8038-069632D6137D}"/>
          </ac:spMkLst>
        </pc:spChg>
        <pc:grpChg chg="mod">
          <ac:chgData name="Zirui Li" userId="d78444fe63c9a53d" providerId="LiveId" clId="{61D9FCE5-B29A-984C-9E93-CC76644D72A9}" dt="2024-09-22T09:21:39.174" v="696" actId="1076"/>
          <ac:grpSpMkLst>
            <pc:docMk/>
            <pc:sldMk cId="3493222110" sldId="257"/>
            <ac:grpSpMk id="35" creationId="{90F1245A-806B-6A47-B149-FABD9EBE0A1F}"/>
          </ac:grpSpMkLst>
        </pc:grpChg>
        <pc:picChg chg="add mod">
          <ac:chgData name="Zirui Li" userId="d78444fe63c9a53d" providerId="LiveId" clId="{61D9FCE5-B29A-984C-9E93-CC76644D72A9}" dt="2024-09-22T09:02:26.051" v="437" actId="1076"/>
          <ac:picMkLst>
            <pc:docMk/>
            <pc:sldMk cId="3493222110" sldId="257"/>
            <ac:picMk id="3" creationId="{747552D3-5F86-0FFB-2929-55483F1751CB}"/>
          </ac:picMkLst>
        </pc:picChg>
        <pc:picChg chg="add mod">
          <ac:chgData name="Zirui Li" userId="d78444fe63c9a53d" providerId="LiveId" clId="{61D9FCE5-B29A-984C-9E93-CC76644D72A9}" dt="2024-09-22T09:02:33.831" v="441" actId="1076"/>
          <ac:picMkLst>
            <pc:docMk/>
            <pc:sldMk cId="3493222110" sldId="257"/>
            <ac:picMk id="4" creationId="{3AA45C74-812D-6AAC-4E52-FC125257FE5B}"/>
          </ac:picMkLst>
        </pc:picChg>
        <pc:picChg chg="add mod">
          <ac:chgData name="Zirui Li" userId="d78444fe63c9a53d" providerId="LiveId" clId="{61D9FCE5-B29A-984C-9E93-CC76644D72A9}" dt="2024-09-22T09:21:36.931" v="695" actId="1076"/>
          <ac:picMkLst>
            <pc:docMk/>
            <pc:sldMk cId="3493222110" sldId="257"/>
            <ac:picMk id="5" creationId="{68837005-79F0-41C6-2FED-02F8B68BE3B4}"/>
          </ac:picMkLst>
        </pc:picChg>
        <pc:picChg chg="del">
          <ac:chgData name="Zirui Li" userId="d78444fe63c9a53d" providerId="LiveId" clId="{61D9FCE5-B29A-984C-9E93-CC76644D72A9}" dt="2024-09-22T09:02:22.472" v="435" actId="478"/>
          <ac:picMkLst>
            <pc:docMk/>
            <pc:sldMk cId="3493222110" sldId="257"/>
            <ac:picMk id="51" creationId="{E2778912-6834-FACA-849A-414DCB229C46}"/>
          </ac:picMkLst>
        </pc:picChg>
        <pc:picChg chg="del">
          <ac:chgData name="Zirui Li" userId="d78444fe63c9a53d" providerId="LiveId" clId="{61D9FCE5-B29A-984C-9E93-CC76644D72A9}" dt="2024-09-22T09:02:30.544" v="440" actId="478"/>
          <ac:picMkLst>
            <pc:docMk/>
            <pc:sldMk cId="3493222110" sldId="257"/>
            <ac:picMk id="52" creationId="{EF53ECEA-3968-0E4E-E4D8-56B500A2DA18}"/>
          </ac:picMkLst>
        </pc:picChg>
        <pc:picChg chg="mod">
          <ac:chgData name="Zirui Li" userId="d78444fe63c9a53d" providerId="LiveId" clId="{61D9FCE5-B29A-984C-9E93-CC76644D72A9}" dt="2024-09-22T09:21:25.244" v="687" actId="1076"/>
          <ac:picMkLst>
            <pc:docMk/>
            <pc:sldMk cId="3493222110" sldId="257"/>
            <ac:picMk id="54" creationId="{4E1A57B8-4E21-2905-2A8E-999DF5E72FFF}"/>
          </ac:picMkLst>
        </pc:picChg>
      </pc:sldChg>
      <pc:sldChg chg="ord">
        <pc:chgData name="Zirui Li" userId="d78444fe63c9a53d" providerId="LiveId" clId="{61D9FCE5-B29A-984C-9E93-CC76644D72A9}" dt="2024-09-22T08:48:33.423" v="329" actId="20578"/>
        <pc:sldMkLst>
          <pc:docMk/>
          <pc:sldMk cId="1332032094" sldId="259"/>
        </pc:sldMkLst>
      </pc:sldChg>
      <pc:sldChg chg="delSp modSp mod">
        <pc:chgData name="Zirui Li" userId="d78444fe63c9a53d" providerId="LiveId" clId="{61D9FCE5-B29A-984C-9E93-CC76644D72A9}" dt="2024-09-22T08:53:33.171" v="377" actId="1076"/>
        <pc:sldMkLst>
          <pc:docMk/>
          <pc:sldMk cId="1711014914" sldId="260"/>
        </pc:sldMkLst>
        <pc:grpChg chg="del">
          <ac:chgData name="Zirui Li" userId="d78444fe63c9a53d" providerId="LiveId" clId="{61D9FCE5-B29A-984C-9E93-CC76644D72A9}" dt="2024-09-22T08:52:25.146" v="365" actId="165"/>
          <ac:grpSpMkLst>
            <pc:docMk/>
            <pc:sldMk cId="1711014914" sldId="260"/>
            <ac:grpSpMk id="4" creationId="{7B7ABA91-BBBA-C5E1-1CEF-A9B2CB0917AD}"/>
          </ac:grpSpMkLst>
        </pc:grpChg>
        <pc:picChg chg="mod topLvl">
          <ac:chgData name="Zirui Li" userId="d78444fe63c9a53d" providerId="LiveId" clId="{61D9FCE5-B29A-984C-9E93-CC76644D72A9}" dt="2024-09-22T08:52:30.397" v="367" actId="1076"/>
          <ac:picMkLst>
            <pc:docMk/>
            <pc:sldMk cId="1711014914" sldId="260"/>
            <ac:picMk id="3" creationId="{B8866F69-3A6C-436B-3C58-F9D32976B6DB}"/>
          </ac:picMkLst>
        </pc:picChg>
        <pc:picChg chg="mod topLvl">
          <ac:chgData name="Zirui Li" userId="d78444fe63c9a53d" providerId="LiveId" clId="{61D9FCE5-B29A-984C-9E93-CC76644D72A9}" dt="2024-09-22T08:53:25.693" v="375" actId="1076"/>
          <ac:picMkLst>
            <pc:docMk/>
            <pc:sldMk cId="1711014914" sldId="260"/>
            <ac:picMk id="9" creationId="{A6D7F858-D2E9-DD5F-F91C-12D942643D83}"/>
          </ac:picMkLst>
        </pc:picChg>
        <pc:picChg chg="mod topLvl">
          <ac:chgData name="Zirui Li" userId="d78444fe63c9a53d" providerId="LiveId" clId="{61D9FCE5-B29A-984C-9E93-CC76644D72A9}" dt="2024-09-22T08:53:33.171" v="377" actId="1076"/>
          <ac:picMkLst>
            <pc:docMk/>
            <pc:sldMk cId="1711014914" sldId="260"/>
            <ac:picMk id="10" creationId="{3027934A-F6D1-CA4A-6CFE-63A47B8C1D5E}"/>
          </ac:picMkLst>
        </pc:picChg>
        <pc:picChg chg="mod topLvl">
          <ac:chgData name="Zirui Li" userId="d78444fe63c9a53d" providerId="LiveId" clId="{61D9FCE5-B29A-984C-9E93-CC76644D72A9}" dt="2024-09-22T08:52:57.976" v="370" actId="1076"/>
          <ac:picMkLst>
            <pc:docMk/>
            <pc:sldMk cId="1711014914" sldId="260"/>
            <ac:picMk id="13" creationId="{C879F6F7-4229-38D6-D835-EE6BBD5D45CD}"/>
          </ac:picMkLst>
        </pc:picChg>
      </pc:sldChg>
      <pc:sldChg chg="modSp mod">
        <pc:chgData name="Zirui Li" userId="d78444fe63c9a53d" providerId="LiveId" clId="{61D9FCE5-B29A-984C-9E93-CC76644D72A9}" dt="2024-09-22T09:20:45.797" v="679" actId="732"/>
        <pc:sldMkLst>
          <pc:docMk/>
          <pc:sldMk cId="2553348342" sldId="264"/>
        </pc:sldMkLst>
        <pc:picChg chg="mod modCrop">
          <ac:chgData name="Zirui Li" userId="d78444fe63c9a53d" providerId="LiveId" clId="{61D9FCE5-B29A-984C-9E93-CC76644D72A9}" dt="2024-09-22T09:20:45.797" v="679" actId="732"/>
          <ac:picMkLst>
            <pc:docMk/>
            <pc:sldMk cId="2553348342" sldId="264"/>
            <ac:picMk id="3" creationId="{5549C96A-39CB-45BA-8EED-A5DBBE9D0B09}"/>
          </ac:picMkLst>
        </pc:picChg>
      </pc:sldChg>
      <pc:sldChg chg="addSp delSp modSp mod">
        <pc:chgData name="Zirui Li" userId="d78444fe63c9a53d" providerId="LiveId" clId="{61D9FCE5-B29A-984C-9E93-CC76644D72A9}" dt="2024-10-06T04:04:42.330" v="1788" actId="1076"/>
        <pc:sldMkLst>
          <pc:docMk/>
          <pc:sldMk cId="1344921429" sldId="265"/>
        </pc:sldMkLst>
        <pc:spChg chg="add del mod">
          <ac:chgData name="Zirui Li" userId="d78444fe63c9a53d" providerId="LiveId" clId="{61D9FCE5-B29A-984C-9E93-CC76644D72A9}" dt="2024-09-21T08:50:31.261" v="1" actId="478"/>
          <ac:spMkLst>
            <pc:docMk/>
            <pc:sldMk cId="1344921429" sldId="265"/>
            <ac:spMk id="2" creationId="{52B1D1BF-266C-473C-D4FD-4CCCC0210BB4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7" creationId="{EF017509-2FE4-E9FA-93A1-DC8F02F233A7}"/>
          </ac:spMkLst>
        </pc:spChg>
        <pc:spChg chg="add mod">
          <ac:chgData name="Zirui Li" userId="d78444fe63c9a53d" providerId="LiveId" clId="{61D9FCE5-B29A-984C-9E93-CC76644D72A9}" dt="2024-10-06T04:04:36.308" v="1787" actId="1037"/>
          <ac:spMkLst>
            <pc:docMk/>
            <pc:sldMk cId="1344921429" sldId="265"/>
            <ac:spMk id="11" creationId="{8D3F5041-6CFF-9F34-7551-C8FA3D1F559C}"/>
          </ac:spMkLst>
        </pc:spChg>
        <pc:spChg chg="add mod">
          <ac:chgData name="Zirui Li" userId="d78444fe63c9a53d" providerId="LiveId" clId="{61D9FCE5-B29A-984C-9E93-CC76644D72A9}" dt="2024-10-06T04:04:36.308" v="1787" actId="1037"/>
          <ac:spMkLst>
            <pc:docMk/>
            <pc:sldMk cId="1344921429" sldId="265"/>
            <ac:spMk id="12" creationId="{2905ABF5-A836-83E3-0A22-5A3DBE0AE77C}"/>
          </ac:spMkLst>
        </pc:spChg>
        <pc:spChg chg="mod">
          <ac:chgData name="Zirui Li" userId="d78444fe63c9a53d" providerId="LiveId" clId="{61D9FCE5-B29A-984C-9E93-CC76644D72A9}" dt="2024-10-06T04:04:42.330" v="1788" actId="1076"/>
          <ac:spMkLst>
            <pc:docMk/>
            <pc:sldMk cId="1344921429" sldId="265"/>
            <ac:spMk id="13" creationId="{FD2D31A9-346A-FC46-7D2A-C2BC92314D7D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14" creationId="{CCE507F0-7492-1279-1D36-3F986FAF2248}"/>
          </ac:spMkLst>
        </pc:spChg>
        <pc:spChg chg="add mod">
          <ac:chgData name="Zirui Li" userId="d78444fe63c9a53d" providerId="LiveId" clId="{61D9FCE5-B29A-984C-9E93-CC76644D72A9}" dt="2024-10-06T04:04:36.308" v="1787" actId="1037"/>
          <ac:spMkLst>
            <pc:docMk/>
            <pc:sldMk cId="1344921429" sldId="265"/>
            <ac:spMk id="15" creationId="{9ED66FFE-081C-AFB5-45E8-07380647E49C}"/>
          </ac:spMkLst>
        </pc:spChg>
        <pc:spChg chg="del mod">
          <ac:chgData name="Zirui Li" userId="d78444fe63c9a53d" providerId="LiveId" clId="{61D9FCE5-B29A-984C-9E93-CC76644D72A9}" dt="2024-10-04T09:31:38.651" v="1639" actId="478"/>
          <ac:spMkLst>
            <pc:docMk/>
            <pc:sldMk cId="1344921429" sldId="265"/>
            <ac:spMk id="25" creationId="{E3D088E2-AA93-66EE-AF79-84E0DFAFFEF4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26" creationId="{63F6B65B-4B80-1C5B-63B9-FA490D55E16A}"/>
          </ac:spMkLst>
        </pc:spChg>
        <pc:spChg chg="add 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30" creationId="{D36E7C3C-8703-E3A9-FE86-549B6DDCFBD4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31" creationId="{943B44E9-A263-31A1-02FC-EB81142C09B3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32" creationId="{9B73F049-151B-04D6-7C4A-3C7664728C4F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61" creationId="{3034AB84-A945-D86D-295F-8B639A05C5A7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82" creationId="{DD867CF1-8107-0FF7-34F2-76E04BB244B5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83" creationId="{4688E18E-7E7E-F254-065B-DBBD4A760281}"/>
          </ac:spMkLst>
        </pc:spChg>
        <pc:picChg chg="add mod">
          <ac:chgData name="Zirui Li" userId="d78444fe63c9a53d" providerId="LiveId" clId="{61D9FCE5-B29A-984C-9E93-CC76644D72A9}" dt="2024-10-06T04:04:27.483" v="1772" actId="1037"/>
          <ac:picMkLst>
            <pc:docMk/>
            <pc:sldMk cId="1344921429" sldId="265"/>
            <ac:picMk id="2" creationId="{9627ED22-A4B9-BB38-E32F-BF7996BE239A}"/>
          </ac:picMkLst>
        </pc:picChg>
        <pc:picChg chg="del mod">
          <ac:chgData name="Zirui Li" userId="d78444fe63c9a53d" providerId="LiveId" clId="{61D9FCE5-B29A-984C-9E93-CC76644D72A9}" dt="2024-10-04T09:21:55.191" v="1499" actId="478"/>
          <ac:picMkLst>
            <pc:docMk/>
            <pc:sldMk cId="1344921429" sldId="265"/>
            <ac:picMk id="4" creationId="{3BAB6FE4-7530-5D23-A81B-F9BF7D12E482}"/>
          </ac:picMkLst>
        </pc:picChg>
        <pc:cxnChg chg="add mod">
          <ac:chgData name="Zirui Li" userId="d78444fe63c9a53d" providerId="LiveId" clId="{61D9FCE5-B29A-984C-9E93-CC76644D72A9}" dt="2024-10-06T04:04:36.308" v="1787" actId="1037"/>
          <ac:cxnSpMkLst>
            <pc:docMk/>
            <pc:sldMk cId="1344921429" sldId="265"/>
            <ac:cxnSpMk id="5" creationId="{300609A1-CCDD-D090-49BE-1360D4920B33}"/>
          </ac:cxnSpMkLst>
        </pc:cxnChg>
        <pc:cxnChg chg="add mod">
          <ac:chgData name="Zirui Li" userId="d78444fe63c9a53d" providerId="LiveId" clId="{61D9FCE5-B29A-984C-9E93-CC76644D72A9}" dt="2024-10-06T04:04:36.308" v="1787" actId="1037"/>
          <ac:cxnSpMkLst>
            <pc:docMk/>
            <pc:sldMk cId="1344921429" sldId="265"/>
            <ac:cxnSpMk id="9" creationId="{DF9C617B-06E7-A9C7-180A-81B447ACAFF8}"/>
          </ac:cxnSpMkLst>
        </pc:cxnChg>
        <pc:cxnChg chg="add mod">
          <ac:chgData name="Zirui Li" userId="d78444fe63c9a53d" providerId="LiveId" clId="{61D9FCE5-B29A-984C-9E93-CC76644D72A9}" dt="2024-10-06T04:04:36.308" v="1787" actId="1037"/>
          <ac:cxnSpMkLst>
            <pc:docMk/>
            <pc:sldMk cId="1344921429" sldId="265"/>
            <ac:cxnSpMk id="10" creationId="{5D8F081E-22EA-89F0-163F-47E10BE5AA74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43" creationId="{0857323A-3DEB-5073-A970-1269C2C30AD4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56" creationId="{8DC8C675-3E93-9D37-B4E8-D5997945B7ED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59" creationId="{9E599E92-114D-D3F2-A1E7-5DA12540FAC9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60" creationId="{431B545B-4FBE-5CF7-D2D5-D71D55CE7CE0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68" creationId="{5B85E3B7-CFDF-233B-A3CD-DC2BEDD251D8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69" creationId="{B45DAAE5-05BB-1713-78D1-119F39A0A467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74" creationId="{431DCDB8-8699-B280-661D-6FDDE214BF44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77" creationId="{19ADABC6-2A1D-ABAD-5DE6-68031A92D925}"/>
          </ac:cxnSpMkLst>
        </pc:cxnChg>
      </pc:sldChg>
      <pc:sldChg chg="addSp delSp modSp new mod">
        <pc:chgData name="Zirui Li" userId="d78444fe63c9a53d" providerId="LiveId" clId="{61D9FCE5-B29A-984C-9E93-CC76644D72A9}" dt="2024-09-22T08:49:11.516" v="333" actId="167"/>
        <pc:sldMkLst>
          <pc:docMk/>
          <pc:sldMk cId="1241183662" sldId="267"/>
        </pc:sldMkLst>
        <pc:spChg chg="del">
          <ac:chgData name="Zirui Li" userId="d78444fe63c9a53d" providerId="LiveId" clId="{61D9FCE5-B29A-984C-9E93-CC76644D72A9}" dt="2024-09-22T08:05:46.795" v="15" actId="478"/>
          <ac:spMkLst>
            <pc:docMk/>
            <pc:sldMk cId="1241183662" sldId="267"/>
            <ac:spMk id="2" creationId="{6F74CB36-9BC4-6210-CB44-CED6F76C201C}"/>
          </ac:spMkLst>
        </pc:spChg>
        <pc:spChg chg="del">
          <ac:chgData name="Zirui Li" userId="d78444fe63c9a53d" providerId="LiveId" clId="{61D9FCE5-B29A-984C-9E93-CC76644D72A9}" dt="2024-09-22T08:05:46.795" v="15" actId="478"/>
          <ac:spMkLst>
            <pc:docMk/>
            <pc:sldMk cId="1241183662" sldId="267"/>
            <ac:spMk id="3" creationId="{DE0F38D6-7115-13BC-2A9B-D561687E3198}"/>
          </ac:spMkLst>
        </pc:spChg>
        <pc:spChg chg="add mod">
          <ac:chgData name="Zirui Li" userId="d78444fe63c9a53d" providerId="LiveId" clId="{61D9FCE5-B29A-984C-9E93-CC76644D72A9}" dt="2024-09-22T08:09:47.824" v="101" actId="14861"/>
          <ac:spMkLst>
            <pc:docMk/>
            <pc:sldMk cId="1241183662" sldId="267"/>
            <ac:spMk id="4" creationId="{A189181B-1A75-C64D-DBD3-EDAD40F10DC9}"/>
          </ac:spMkLst>
        </pc:spChg>
        <pc:spChg chg="add mod">
          <ac:chgData name="Zirui Li" userId="d78444fe63c9a53d" providerId="LiveId" clId="{61D9FCE5-B29A-984C-9E93-CC76644D72A9}" dt="2024-09-22T08:07:40.250" v="25" actId="1076"/>
          <ac:spMkLst>
            <pc:docMk/>
            <pc:sldMk cId="1241183662" sldId="267"/>
            <ac:spMk id="5" creationId="{045E7611-E11B-B8AB-C869-3BCF04741A13}"/>
          </ac:spMkLst>
        </pc:spChg>
        <pc:spChg chg="add mod">
          <ac:chgData name="Zirui Li" userId="d78444fe63c9a53d" providerId="LiveId" clId="{61D9FCE5-B29A-984C-9E93-CC76644D72A9}" dt="2024-09-22T08:07:43.156" v="27" actId="1076"/>
          <ac:spMkLst>
            <pc:docMk/>
            <pc:sldMk cId="1241183662" sldId="267"/>
            <ac:spMk id="6" creationId="{1F878E82-8305-4D82-45C3-C6106B57C10B}"/>
          </ac:spMkLst>
        </pc:spChg>
        <pc:spChg chg="add mod">
          <ac:chgData name="Zirui Li" userId="d78444fe63c9a53d" providerId="LiveId" clId="{61D9FCE5-B29A-984C-9E93-CC76644D72A9}" dt="2024-09-22T08:07:45.916" v="29" actId="1076"/>
          <ac:spMkLst>
            <pc:docMk/>
            <pc:sldMk cId="1241183662" sldId="267"/>
            <ac:spMk id="7" creationId="{12ACB6E0-6686-65B8-43B9-839726B56927}"/>
          </ac:spMkLst>
        </pc:spChg>
        <pc:spChg chg="add mod">
          <ac:chgData name="Zirui Li" userId="d78444fe63c9a53d" providerId="LiveId" clId="{61D9FCE5-B29A-984C-9E93-CC76644D72A9}" dt="2024-09-22T08:08:39.843" v="89" actId="1035"/>
          <ac:spMkLst>
            <pc:docMk/>
            <pc:sldMk cId="1241183662" sldId="267"/>
            <ac:spMk id="8" creationId="{D113CEB6-112D-77A8-D91E-FB0D060BFDF2}"/>
          </ac:spMkLst>
        </pc:spChg>
        <pc:spChg chg="add mod">
          <ac:chgData name="Zirui Li" userId="d78444fe63c9a53d" providerId="LiveId" clId="{61D9FCE5-B29A-984C-9E93-CC76644D72A9}" dt="2024-09-22T08:08:39.843" v="89" actId="1035"/>
          <ac:spMkLst>
            <pc:docMk/>
            <pc:sldMk cId="1241183662" sldId="267"/>
            <ac:spMk id="9" creationId="{9112DCB7-8A88-D92F-EC3E-717D2D756239}"/>
          </ac:spMkLst>
        </pc:spChg>
        <pc:spChg chg="add mod">
          <ac:chgData name="Zirui Li" userId="d78444fe63c9a53d" providerId="LiveId" clId="{61D9FCE5-B29A-984C-9E93-CC76644D72A9}" dt="2024-09-22T08:08:39.843" v="89" actId="1035"/>
          <ac:spMkLst>
            <pc:docMk/>
            <pc:sldMk cId="1241183662" sldId="267"/>
            <ac:spMk id="10" creationId="{B47B5B03-5775-AC03-1558-517AE135EF0A}"/>
          </ac:spMkLst>
        </pc:spChg>
        <pc:spChg chg="add mod">
          <ac:chgData name="Zirui Li" userId="d78444fe63c9a53d" providerId="LiveId" clId="{61D9FCE5-B29A-984C-9E93-CC76644D72A9}" dt="2024-09-22T08:08:39.843" v="89" actId="1035"/>
          <ac:spMkLst>
            <pc:docMk/>
            <pc:sldMk cId="1241183662" sldId="267"/>
            <ac:spMk id="11" creationId="{549074C7-18AE-6A4E-C4DB-7AD5741A3DEC}"/>
          </ac:spMkLst>
        </pc:spChg>
        <pc:spChg chg="add mod">
          <ac:chgData name="Zirui Li" userId="d78444fe63c9a53d" providerId="LiveId" clId="{61D9FCE5-B29A-984C-9E93-CC76644D72A9}" dt="2024-09-22T08:08:39.843" v="89" actId="1035"/>
          <ac:spMkLst>
            <pc:docMk/>
            <pc:sldMk cId="1241183662" sldId="267"/>
            <ac:spMk id="12" creationId="{852F59F0-D90B-967E-E37D-444218CE87B3}"/>
          </ac:spMkLst>
        </pc:spChg>
        <pc:spChg chg="add mod">
          <ac:chgData name="Zirui Li" userId="d78444fe63c9a53d" providerId="LiveId" clId="{61D9FCE5-B29A-984C-9E93-CC76644D72A9}" dt="2024-09-22T08:12:04.868" v="149" actId="1076"/>
          <ac:spMkLst>
            <pc:docMk/>
            <pc:sldMk cId="1241183662" sldId="267"/>
            <ac:spMk id="13" creationId="{EC08E1D3-FF84-692E-0BAF-25AE23F3BDCF}"/>
          </ac:spMkLst>
        </pc:spChg>
        <pc:spChg chg="add mod">
          <ac:chgData name="Zirui Li" userId="d78444fe63c9a53d" providerId="LiveId" clId="{61D9FCE5-B29A-984C-9E93-CC76644D72A9}" dt="2024-09-22T08:09:10.237" v="96" actId="108"/>
          <ac:spMkLst>
            <pc:docMk/>
            <pc:sldMk cId="1241183662" sldId="267"/>
            <ac:spMk id="14" creationId="{4308779F-BF01-0B38-B8B0-9E8DC08A5244}"/>
          </ac:spMkLst>
        </pc:spChg>
        <pc:spChg chg="add mod">
          <ac:chgData name="Zirui Li" userId="d78444fe63c9a53d" providerId="LiveId" clId="{61D9FCE5-B29A-984C-9E93-CC76644D72A9}" dt="2024-09-22T08:09:11.899" v="97" actId="108"/>
          <ac:spMkLst>
            <pc:docMk/>
            <pc:sldMk cId="1241183662" sldId="267"/>
            <ac:spMk id="15" creationId="{E519E826-066F-6A2B-5992-EF723C87DFDA}"/>
          </ac:spMkLst>
        </pc:spChg>
        <pc:spChg chg="add mod">
          <ac:chgData name="Zirui Li" userId="d78444fe63c9a53d" providerId="LiveId" clId="{61D9FCE5-B29A-984C-9E93-CC76644D72A9}" dt="2024-09-22T08:09:13.383" v="98" actId="108"/>
          <ac:spMkLst>
            <pc:docMk/>
            <pc:sldMk cId="1241183662" sldId="267"/>
            <ac:spMk id="16" creationId="{06FC5430-E962-1A6F-01C9-DEE49C4EE454}"/>
          </ac:spMkLst>
        </pc:spChg>
        <pc:spChg chg="add mod">
          <ac:chgData name="Zirui Li" userId="d78444fe63c9a53d" providerId="LiveId" clId="{61D9FCE5-B29A-984C-9E93-CC76644D72A9}" dt="2024-09-22T08:09:15.289" v="99" actId="108"/>
          <ac:spMkLst>
            <pc:docMk/>
            <pc:sldMk cId="1241183662" sldId="267"/>
            <ac:spMk id="17" creationId="{549C7008-DECE-FFBD-E0EC-F9B22A1E3091}"/>
          </ac:spMkLst>
        </pc:spChg>
        <pc:spChg chg="add mod">
          <ac:chgData name="Zirui Li" userId="d78444fe63c9a53d" providerId="LiveId" clId="{61D9FCE5-B29A-984C-9E93-CC76644D72A9}" dt="2024-09-22T08:09:05.349" v="95" actId="207"/>
          <ac:spMkLst>
            <pc:docMk/>
            <pc:sldMk cId="1241183662" sldId="267"/>
            <ac:spMk id="18" creationId="{08A4E4B2-9887-3A0F-3C03-C9EE935BD5BC}"/>
          </ac:spMkLst>
        </pc:spChg>
        <pc:spChg chg="add mod">
          <ac:chgData name="Zirui Li" userId="d78444fe63c9a53d" providerId="LiveId" clId="{61D9FCE5-B29A-984C-9E93-CC76644D72A9}" dt="2024-09-22T08:10:25.945" v="104" actId="207"/>
          <ac:spMkLst>
            <pc:docMk/>
            <pc:sldMk cId="1241183662" sldId="267"/>
            <ac:spMk id="19" creationId="{73E0D552-FFDC-2C4B-43F4-7FC251DEF962}"/>
          </ac:spMkLst>
        </pc:spChg>
        <pc:spChg chg="add mod">
          <ac:chgData name="Zirui Li" userId="d78444fe63c9a53d" providerId="LiveId" clId="{61D9FCE5-B29A-984C-9E93-CC76644D72A9}" dt="2024-09-22T08:10:29.022" v="105" actId="207"/>
          <ac:spMkLst>
            <pc:docMk/>
            <pc:sldMk cId="1241183662" sldId="267"/>
            <ac:spMk id="20" creationId="{410D9799-A6FA-3F0B-473B-009ECA81622C}"/>
          </ac:spMkLst>
        </pc:spChg>
        <pc:spChg chg="add mod">
          <ac:chgData name="Zirui Li" userId="d78444fe63c9a53d" providerId="LiveId" clId="{61D9FCE5-B29A-984C-9E93-CC76644D72A9}" dt="2024-09-22T08:10:31.220" v="106" actId="207"/>
          <ac:spMkLst>
            <pc:docMk/>
            <pc:sldMk cId="1241183662" sldId="267"/>
            <ac:spMk id="21" creationId="{A2A87CEA-85D9-7A58-5E2D-14CC551B3EBA}"/>
          </ac:spMkLst>
        </pc:sp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23" creationId="{70BC6B06-580D-D579-3FFC-8F2C3F23375F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24" creationId="{1ED56232-340D-2CF2-DD9F-6F0E019C9EDD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27" creationId="{C7AF6834-AC72-3480-33B8-2F5CBA2466F2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30" creationId="{C70D5F64-DA86-B224-F831-8FE94D91709F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33" creationId="{532A6BA1-BA88-A00D-84DF-E384F46D8E2F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36" creationId="{6198CBC7-25E0-C816-BD19-CF46B4713950}"/>
          </ac:cxnSpMkLst>
        </pc:cxnChg>
        <pc:cxnChg chg="add del mod">
          <ac:chgData name="Zirui Li" userId="d78444fe63c9a53d" providerId="LiveId" clId="{61D9FCE5-B29A-984C-9E93-CC76644D72A9}" dt="2024-09-22T08:17:05.516" v="237" actId="478"/>
          <ac:cxnSpMkLst>
            <pc:docMk/>
            <pc:sldMk cId="1241183662" sldId="267"/>
            <ac:cxnSpMk id="39" creationId="{DA37CF8A-80DA-715F-E912-4D0A8AC78E4A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44" creationId="{66479C90-5047-4E61-56B7-50680A534AC1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47" creationId="{7F98E70E-CAC6-27A0-8330-076F8FEE8BB0}"/>
          </ac:cxnSpMkLst>
        </pc:cxnChg>
        <pc:cxnChg chg="add del mod">
          <ac:chgData name="Zirui Li" userId="d78444fe63c9a53d" providerId="LiveId" clId="{61D9FCE5-B29A-984C-9E93-CC76644D72A9}" dt="2024-09-22T08:16:32.860" v="224" actId="478"/>
          <ac:cxnSpMkLst>
            <pc:docMk/>
            <pc:sldMk cId="1241183662" sldId="267"/>
            <ac:cxnSpMk id="50" creationId="{DEC52AEF-E732-FCE7-BB27-9EA087AC7CFB}"/>
          </ac:cxnSpMkLst>
        </pc:cxnChg>
        <pc:cxnChg chg="add del mod">
          <ac:chgData name="Zirui Li" userId="d78444fe63c9a53d" providerId="LiveId" clId="{61D9FCE5-B29A-984C-9E93-CC76644D72A9}" dt="2024-09-22T08:16:22.549" v="223" actId="478"/>
          <ac:cxnSpMkLst>
            <pc:docMk/>
            <pc:sldMk cId="1241183662" sldId="267"/>
            <ac:cxnSpMk id="53" creationId="{504AC884-E713-84A6-2FE4-F4AFBC124D0F}"/>
          </ac:cxnSpMkLst>
        </pc:cxnChg>
        <pc:cxnChg chg="add del mod">
          <ac:chgData name="Zirui Li" userId="d78444fe63c9a53d" providerId="LiveId" clId="{61D9FCE5-B29A-984C-9E93-CC76644D72A9}" dt="2024-09-22T08:16:22.549" v="223" actId="478"/>
          <ac:cxnSpMkLst>
            <pc:docMk/>
            <pc:sldMk cId="1241183662" sldId="267"/>
            <ac:cxnSpMk id="56" creationId="{23AD9B11-6C74-1DC4-6428-8FDE6C6C730E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59" creationId="{E13E6D5C-0986-F393-8C99-DBA45747CDC9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62" creationId="{367C2209-21A8-5958-E31F-0C7F0A8DB020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65" creationId="{C80373B5-F9A8-294C-5DB1-65DE7099ED1C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68" creationId="{8A20F635-1093-B655-CE54-19129086ABD1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71" creationId="{08A38586-7F25-423D-B9CF-3B4BBA243ACE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74" creationId="{9CB8A98E-BE04-A6B5-8510-98550CF76689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77" creationId="{2731A265-2189-466C-8CF3-1C1AD972DC92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80" creationId="{6D5D6C31-7BE0-B8CD-A5D4-600C4CD5C76C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83" creationId="{FCF958AE-DBC2-E5B4-2C1A-45EA150C362E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86" creationId="{B82272F4-B11E-2688-695F-0075E234326D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89" creationId="{E23FB759-CB7B-86BD-8404-C226A34294AD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92" creationId="{B918E08D-7A59-EBF6-12F9-AED6919BA8B8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95" creationId="{014E7B9E-FCA2-CA7A-5073-CD8B1301F00F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98" creationId="{BDD5D136-9864-103E-BF63-36D446CCFCA9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01" creationId="{2D98B824-7922-51B1-319E-76AD79C185A1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04" creationId="{6906FC81-84C9-C88C-0675-4DA6EC1D6CB5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07" creationId="{DD434E4A-E86D-F63F-AC37-DE21286CDCBE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10" creationId="{ECE8A3EA-44F5-3688-B816-99BB338EF89B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13" creationId="{58AB8D8A-DC2C-3CFA-E5C7-B1E414F71664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16" creationId="{000CD9F7-1069-478E-4BCF-B48146C00BC0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19" creationId="{606CDA75-C1BF-2E84-B1F3-AA3F8E1C3D23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22" creationId="{7CBA05EC-F717-2C1E-1E26-73BF59D991E6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25" creationId="{A125CEE3-1C15-3437-9706-26D5C218BA0E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29" creationId="{73C3B9B6-4CB6-80FB-011E-80FCB6476163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32" creationId="{7AAA7CF1-7689-8DC1-FCDE-02DCEA795CEA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35" creationId="{16E966AA-5AEA-CFFC-4733-6EE62E37E9DF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38" creationId="{801B84D3-6453-7024-62AD-C65CF811D065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41" creationId="{679C2EA0-527E-6776-DFF7-0A5927B1B9D8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44" creationId="{2126C07F-2C94-31D0-CEE0-A8AA20A0C0F3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47" creationId="{7A7BB7A3-4D96-E749-038B-F753E473A449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50" creationId="{91C1016E-C5AD-014A-E1A0-2C6AEB2E8558}"/>
          </ac:cxnSpMkLst>
        </pc:cxnChg>
      </pc:sldChg>
      <pc:sldChg chg="new">
        <pc:chgData name="Zirui Li" userId="d78444fe63c9a53d" providerId="LiveId" clId="{61D9FCE5-B29A-984C-9E93-CC76644D72A9}" dt="2024-09-22T08:48:36.522" v="330" actId="680"/>
        <pc:sldMkLst>
          <pc:docMk/>
          <pc:sldMk cId="2678345811" sldId="268"/>
        </pc:sldMkLst>
      </pc:sldChg>
      <pc:sldChg chg="addSp delSp modSp new mod">
        <pc:chgData name="Zirui Li" userId="d78444fe63c9a53d" providerId="LiveId" clId="{61D9FCE5-B29A-984C-9E93-CC76644D72A9}" dt="2024-10-04T09:20:31.468" v="1494" actId="478"/>
        <pc:sldMkLst>
          <pc:docMk/>
          <pc:sldMk cId="3980141175" sldId="269"/>
        </pc:sldMkLst>
        <pc:spChg chg="del">
          <ac:chgData name="Zirui Li" userId="d78444fe63c9a53d" providerId="LiveId" clId="{61D9FCE5-B29A-984C-9E93-CC76644D72A9}" dt="2024-09-22T09:22:51.496" v="728" actId="478"/>
          <ac:spMkLst>
            <pc:docMk/>
            <pc:sldMk cId="3980141175" sldId="269"/>
            <ac:spMk id="2" creationId="{98911D7E-280F-5B28-E5F5-8918CCE5870C}"/>
          </ac:spMkLst>
        </pc:spChg>
        <pc:spChg chg="del">
          <ac:chgData name="Zirui Li" userId="d78444fe63c9a53d" providerId="LiveId" clId="{61D9FCE5-B29A-984C-9E93-CC76644D72A9}" dt="2024-09-22T09:22:51.496" v="728" actId="478"/>
          <ac:spMkLst>
            <pc:docMk/>
            <pc:sldMk cId="3980141175" sldId="269"/>
            <ac:spMk id="3" creationId="{4F063BE9-EE90-73DD-8360-E96A56EE3923}"/>
          </ac:spMkLst>
        </pc:spChg>
        <pc:spChg chg="add del mod">
          <ac:chgData name="Zirui Li" userId="d78444fe63c9a53d" providerId="LiveId" clId="{61D9FCE5-B29A-984C-9E93-CC76644D72A9}" dt="2024-09-22T09:23:54.278" v="732" actId="478"/>
          <ac:spMkLst>
            <pc:docMk/>
            <pc:sldMk cId="3980141175" sldId="269"/>
            <ac:spMk id="6" creationId="{009BA617-0122-A720-1397-D651486E3C18}"/>
          </ac:spMkLst>
        </pc:spChg>
        <pc:spChg chg="add del mod">
          <ac:chgData name="Zirui Li" userId="d78444fe63c9a53d" providerId="LiveId" clId="{61D9FCE5-B29A-984C-9E93-CC76644D72A9}" dt="2024-10-04T08:59:54.141" v="1186" actId="478"/>
          <ac:spMkLst>
            <pc:docMk/>
            <pc:sldMk cId="3980141175" sldId="269"/>
            <ac:spMk id="6" creationId="{55102FC8-A977-93B9-CE07-FB9F9FD87D7A}"/>
          </ac:spMkLst>
        </pc:spChg>
        <pc:spChg chg="add del mod">
          <ac:chgData name="Zirui Li" userId="d78444fe63c9a53d" providerId="LiveId" clId="{61D9FCE5-B29A-984C-9E93-CC76644D72A9}" dt="2024-09-22T09:25:11.712" v="818" actId="478"/>
          <ac:spMkLst>
            <pc:docMk/>
            <pc:sldMk cId="3980141175" sldId="269"/>
            <ac:spMk id="8" creationId="{666A5AAA-6202-0236-E2CB-4BE7865764C1}"/>
          </ac:spMkLst>
        </pc:spChg>
        <pc:spChg chg="add del mod">
          <ac:chgData name="Zirui Li" userId="d78444fe63c9a53d" providerId="LiveId" clId="{61D9FCE5-B29A-984C-9E93-CC76644D72A9}" dt="2024-10-04T09:02:08.566" v="1198" actId="478"/>
          <ac:spMkLst>
            <pc:docMk/>
            <pc:sldMk cId="3980141175" sldId="269"/>
            <ac:spMk id="8" creationId="{93FF2F1E-A34E-7664-626D-8D0696FEC472}"/>
          </ac:spMkLst>
        </pc:spChg>
        <pc:spChg chg="add mod">
          <ac:chgData name="Zirui Li" userId="d78444fe63c9a53d" providerId="LiveId" clId="{61D9FCE5-B29A-984C-9E93-CC76644D72A9}" dt="2024-10-04T09:11:24.354" v="1327" actId="1037"/>
          <ac:spMkLst>
            <pc:docMk/>
            <pc:sldMk cId="3980141175" sldId="269"/>
            <ac:spMk id="9" creationId="{D1C1757D-9A73-08E7-A819-DB22F212260A}"/>
          </ac:spMkLst>
        </pc:spChg>
        <pc:spChg chg="add del">
          <ac:chgData name="Zirui Li" userId="d78444fe63c9a53d" providerId="LiveId" clId="{61D9FCE5-B29A-984C-9E93-CC76644D72A9}" dt="2024-09-22T09:26:22.526" v="821" actId="478"/>
          <ac:spMkLst>
            <pc:docMk/>
            <pc:sldMk cId="3980141175" sldId="269"/>
            <ac:spMk id="9" creationId="{D4A91187-3548-FE5D-1BA0-FE1A1028620E}"/>
          </ac:spMkLst>
        </pc:spChg>
        <pc:spChg chg="add del mod">
          <ac:chgData name="Zirui Li" userId="d78444fe63c9a53d" providerId="LiveId" clId="{61D9FCE5-B29A-984C-9E93-CC76644D72A9}" dt="2024-09-22T09:28:16.852" v="834" actId="478"/>
          <ac:spMkLst>
            <pc:docMk/>
            <pc:sldMk cId="3980141175" sldId="269"/>
            <ac:spMk id="10" creationId="{17A9BEC3-EF1C-78B8-04D0-F231EE2C7935}"/>
          </ac:spMkLst>
        </pc:spChg>
        <pc:spChg chg="add mod">
          <ac:chgData name="Zirui Li" userId="d78444fe63c9a53d" providerId="LiveId" clId="{61D9FCE5-B29A-984C-9E93-CC76644D72A9}" dt="2024-10-04T08:58:33.956" v="1178" actId="1038"/>
          <ac:spMkLst>
            <pc:docMk/>
            <pc:sldMk cId="3980141175" sldId="269"/>
            <ac:spMk id="11" creationId="{7880E370-805D-A7D5-C49C-679B46A8A4AF}"/>
          </ac:spMkLst>
        </pc:spChg>
        <pc:spChg chg="add mod">
          <ac:chgData name="Zirui Li" userId="d78444fe63c9a53d" providerId="LiveId" clId="{61D9FCE5-B29A-984C-9E93-CC76644D72A9}" dt="2024-10-04T09:08:35.060" v="1264" actId="1076"/>
          <ac:spMkLst>
            <pc:docMk/>
            <pc:sldMk cId="3980141175" sldId="269"/>
            <ac:spMk id="33" creationId="{C9A4EB19-F11C-7913-194C-FBA70BDCC6BB}"/>
          </ac:spMkLst>
        </pc:spChg>
        <pc:spChg chg="add mod">
          <ac:chgData name="Zirui Li" userId="d78444fe63c9a53d" providerId="LiveId" clId="{61D9FCE5-B29A-984C-9E93-CC76644D72A9}" dt="2024-10-04T09:15:37.597" v="1412" actId="14100"/>
          <ac:spMkLst>
            <pc:docMk/>
            <pc:sldMk cId="3980141175" sldId="269"/>
            <ac:spMk id="34" creationId="{FF12A439-F0C8-E45B-7659-A2F4826A2935}"/>
          </ac:spMkLst>
        </pc:spChg>
        <pc:spChg chg="add mod">
          <ac:chgData name="Zirui Li" userId="d78444fe63c9a53d" providerId="LiveId" clId="{61D9FCE5-B29A-984C-9E93-CC76644D72A9}" dt="2024-10-04T09:15:54.812" v="1419" actId="14100"/>
          <ac:spMkLst>
            <pc:docMk/>
            <pc:sldMk cId="3980141175" sldId="269"/>
            <ac:spMk id="35" creationId="{07B268DF-F1D9-4BDA-31EC-F2A159BD89C1}"/>
          </ac:spMkLst>
        </pc:spChg>
        <pc:spChg chg="add mod">
          <ac:chgData name="Zirui Li" userId="d78444fe63c9a53d" providerId="LiveId" clId="{61D9FCE5-B29A-984C-9E93-CC76644D72A9}" dt="2024-10-04T09:14:05.183" v="1398" actId="1076"/>
          <ac:spMkLst>
            <pc:docMk/>
            <pc:sldMk cId="3980141175" sldId="269"/>
            <ac:spMk id="36" creationId="{B909EC11-7632-EA50-3FE3-6E36660820BE}"/>
          </ac:spMkLst>
        </pc:spChg>
        <pc:spChg chg="add del mod">
          <ac:chgData name="Zirui Li" userId="d78444fe63c9a53d" providerId="LiveId" clId="{61D9FCE5-B29A-984C-9E93-CC76644D72A9}" dt="2024-10-04T09:14:33.714" v="1402" actId="478"/>
          <ac:spMkLst>
            <pc:docMk/>
            <pc:sldMk cId="3980141175" sldId="269"/>
            <ac:spMk id="37" creationId="{544286E7-3C23-A4CA-07D3-F994ECEC20F1}"/>
          </ac:spMkLst>
        </pc:spChg>
        <pc:spChg chg="add mod">
          <ac:chgData name="Zirui Li" userId="d78444fe63c9a53d" providerId="LiveId" clId="{61D9FCE5-B29A-984C-9E93-CC76644D72A9}" dt="2024-10-04T09:15:02.505" v="1409" actId="1076"/>
          <ac:spMkLst>
            <pc:docMk/>
            <pc:sldMk cId="3980141175" sldId="269"/>
            <ac:spMk id="38" creationId="{B879C06C-D6C9-EF5C-FC3E-1C66F7B48658}"/>
          </ac:spMkLst>
        </pc:spChg>
        <pc:spChg chg="add mod">
          <ac:chgData name="Zirui Li" userId="d78444fe63c9a53d" providerId="LiveId" clId="{61D9FCE5-B29A-984C-9E93-CC76644D72A9}" dt="2024-10-04T09:15:50.752" v="1418" actId="688"/>
          <ac:spMkLst>
            <pc:docMk/>
            <pc:sldMk cId="3980141175" sldId="269"/>
            <ac:spMk id="39" creationId="{D341A332-DE5E-FD5A-3D9E-0775B26A5990}"/>
          </ac:spMkLst>
        </pc:spChg>
        <pc:spChg chg="add mod">
          <ac:chgData name="Zirui Li" userId="d78444fe63c9a53d" providerId="LiveId" clId="{61D9FCE5-B29A-984C-9E93-CC76644D72A9}" dt="2024-10-04T09:18:41" v="1452" actId="1076"/>
          <ac:spMkLst>
            <pc:docMk/>
            <pc:sldMk cId="3980141175" sldId="269"/>
            <ac:spMk id="40" creationId="{9EE5A0B3-6A8A-05F4-D847-9CDD5E89D143}"/>
          </ac:spMkLst>
        </pc:spChg>
        <pc:spChg chg="add mod">
          <ac:chgData name="Zirui Li" userId="d78444fe63c9a53d" providerId="LiveId" clId="{61D9FCE5-B29A-984C-9E93-CC76644D72A9}" dt="2024-10-04T09:18:59.627" v="1456" actId="1076"/>
          <ac:spMkLst>
            <pc:docMk/>
            <pc:sldMk cId="3980141175" sldId="269"/>
            <ac:spMk id="41" creationId="{8ED42CE7-3A6C-C981-C96A-4D1EA0C32266}"/>
          </ac:spMkLst>
        </pc:spChg>
        <pc:picChg chg="add mod">
          <ac:chgData name="Zirui Li" userId="d78444fe63c9a53d" providerId="LiveId" clId="{61D9FCE5-B29A-984C-9E93-CC76644D72A9}" dt="2024-10-04T09:08:31.357" v="1263" actId="1076"/>
          <ac:picMkLst>
            <pc:docMk/>
            <pc:sldMk cId="3980141175" sldId="269"/>
            <ac:picMk id="5" creationId="{F4239456-201E-50C2-3012-A692EDC3014B}"/>
          </ac:picMkLst>
        </pc:picChg>
        <pc:picChg chg="add del mod">
          <ac:chgData name="Zirui Li" userId="d78444fe63c9a53d" providerId="LiveId" clId="{61D9FCE5-B29A-984C-9E93-CC76644D72A9}" dt="2024-10-04T09:20:31.468" v="1494" actId="478"/>
          <ac:picMkLst>
            <pc:docMk/>
            <pc:sldMk cId="3980141175" sldId="269"/>
            <ac:picMk id="7" creationId="{598BAE30-D93C-2E24-E3E0-F5D4E01C2B0D}"/>
          </ac:picMkLst>
        </pc:picChg>
        <pc:cxnChg chg="add del mod">
          <ac:chgData name="Zirui Li" userId="d78444fe63c9a53d" providerId="LiveId" clId="{61D9FCE5-B29A-984C-9E93-CC76644D72A9}" dt="2024-10-04T08:59:30.522" v="1183" actId="478"/>
          <ac:cxnSpMkLst>
            <pc:docMk/>
            <pc:sldMk cId="3980141175" sldId="269"/>
            <ac:cxnSpMk id="3" creationId="{F8AD9A2A-C987-61D7-0D04-D2DEAEE75ADD}"/>
          </ac:cxnSpMkLst>
        </pc:cxnChg>
        <pc:cxnChg chg="add del mod">
          <ac:chgData name="Zirui Li" userId="d78444fe63c9a53d" providerId="LiveId" clId="{61D9FCE5-B29A-984C-9E93-CC76644D72A9}" dt="2024-10-04T09:06:32.427" v="1244" actId="478"/>
          <ac:cxnSpMkLst>
            <pc:docMk/>
            <pc:sldMk cId="3980141175" sldId="269"/>
            <ac:cxnSpMk id="12" creationId="{C689748C-1919-F4DB-5CCB-9E22850BDB6E}"/>
          </ac:cxnSpMkLst>
        </pc:cxnChg>
        <pc:cxnChg chg="add del mod">
          <ac:chgData name="Zirui Li" userId="d78444fe63c9a53d" providerId="LiveId" clId="{61D9FCE5-B29A-984C-9E93-CC76644D72A9}" dt="2024-10-04T09:07:12.959" v="1255" actId="478"/>
          <ac:cxnSpMkLst>
            <pc:docMk/>
            <pc:sldMk cId="3980141175" sldId="269"/>
            <ac:cxnSpMk id="25" creationId="{3057330D-E394-7B63-D5C4-CEAD5D8DBFD2}"/>
          </ac:cxnSpMkLst>
        </pc:cxnChg>
        <pc:cxnChg chg="add mod">
          <ac:chgData name="Zirui Li" userId="d78444fe63c9a53d" providerId="LiveId" clId="{61D9FCE5-B29A-984C-9E93-CC76644D72A9}" dt="2024-10-04T09:19:14.641" v="1470" actId="692"/>
          <ac:cxnSpMkLst>
            <pc:docMk/>
            <pc:sldMk cId="3980141175" sldId="269"/>
            <ac:cxnSpMk id="43" creationId="{CDC9E172-A41A-70E8-CD54-2FA35C7BDFF7}"/>
          </ac:cxnSpMkLst>
        </pc:cxnChg>
        <pc:cxnChg chg="add mod">
          <ac:chgData name="Zirui Li" userId="d78444fe63c9a53d" providerId="LiveId" clId="{61D9FCE5-B29A-984C-9E93-CC76644D72A9}" dt="2024-10-04T09:19:10.652" v="1463" actId="692"/>
          <ac:cxnSpMkLst>
            <pc:docMk/>
            <pc:sldMk cId="3980141175" sldId="269"/>
            <ac:cxnSpMk id="44" creationId="{9C72D82A-34C6-A197-C272-7ABAD704D037}"/>
          </ac:cxnSpMkLst>
        </pc:cxnChg>
        <pc:cxnChg chg="add mod">
          <ac:chgData name="Zirui Li" userId="d78444fe63c9a53d" providerId="LiveId" clId="{61D9FCE5-B29A-984C-9E93-CC76644D72A9}" dt="2024-10-04T09:19:24.309" v="1473" actId="14100"/>
          <ac:cxnSpMkLst>
            <pc:docMk/>
            <pc:sldMk cId="3980141175" sldId="269"/>
            <ac:cxnSpMk id="47" creationId="{EDA6076F-D7A7-6A9E-4CE5-D6B4C03E38F2}"/>
          </ac:cxnSpMkLst>
        </pc:cxnChg>
        <pc:cxnChg chg="add mod">
          <ac:chgData name="Zirui Li" userId="d78444fe63c9a53d" providerId="LiveId" clId="{61D9FCE5-B29A-984C-9E93-CC76644D72A9}" dt="2024-10-04T09:19:52.479" v="1484" actId="692"/>
          <ac:cxnSpMkLst>
            <pc:docMk/>
            <pc:sldMk cId="3980141175" sldId="269"/>
            <ac:cxnSpMk id="49" creationId="{A6A5E2EC-6727-5710-5B6C-04A6FF8D36FE}"/>
          </ac:cxnSpMkLst>
        </pc:cxnChg>
        <pc:cxnChg chg="add mod">
          <ac:chgData name="Zirui Li" userId="d78444fe63c9a53d" providerId="LiveId" clId="{61D9FCE5-B29A-984C-9E93-CC76644D72A9}" dt="2024-10-04T09:20:04.212" v="1487" actId="14100"/>
          <ac:cxnSpMkLst>
            <pc:docMk/>
            <pc:sldMk cId="3980141175" sldId="269"/>
            <ac:cxnSpMk id="52" creationId="{4C1D7E37-E499-02DE-50F1-6A3E8615E9A1}"/>
          </ac:cxnSpMkLst>
        </pc:cxnChg>
        <pc:cxnChg chg="add mod">
          <ac:chgData name="Zirui Li" userId="d78444fe63c9a53d" providerId="LiveId" clId="{61D9FCE5-B29A-984C-9E93-CC76644D72A9}" dt="2024-10-04T09:20:15.361" v="1490" actId="14100"/>
          <ac:cxnSpMkLst>
            <pc:docMk/>
            <pc:sldMk cId="3980141175" sldId="269"/>
            <ac:cxnSpMk id="55" creationId="{DC618384-2C10-7AC7-8F73-418C47572AC7}"/>
          </ac:cxnSpMkLst>
        </pc:cxnChg>
        <pc:cxnChg chg="add mod">
          <ac:chgData name="Zirui Li" userId="d78444fe63c9a53d" providerId="LiveId" clId="{61D9FCE5-B29A-984C-9E93-CC76644D72A9}" dt="2024-10-04T09:20:24.391" v="1493" actId="14100"/>
          <ac:cxnSpMkLst>
            <pc:docMk/>
            <pc:sldMk cId="3980141175" sldId="269"/>
            <ac:cxnSpMk id="58" creationId="{AB6C2C7A-2F55-C387-D204-C45F725EF013}"/>
          </ac:cxnSpMkLst>
        </pc:cxnChg>
      </pc:sldChg>
      <pc:sldChg chg="addSp delSp modSp add mod modNotesTx">
        <pc:chgData name="Zirui Li" userId="d78444fe63c9a53d" providerId="LiveId" clId="{61D9FCE5-B29A-984C-9E93-CC76644D72A9}" dt="2024-10-06T04:39:18.442" v="2488" actId="1036"/>
        <pc:sldMkLst>
          <pc:docMk/>
          <pc:sldMk cId="1608198984" sldId="270"/>
        </pc:sldMkLst>
        <pc:spChg chg="del">
          <ac:chgData name="Zirui Li" userId="d78444fe63c9a53d" providerId="LiveId" clId="{61D9FCE5-B29A-984C-9E93-CC76644D72A9}" dt="2024-10-04T08:57:38.198" v="1133" actId="478"/>
          <ac:spMkLst>
            <pc:docMk/>
            <pc:sldMk cId="1608198984" sldId="270"/>
            <ac:spMk id="4" creationId="{093EAD27-2176-C290-F894-3CD7A0C3A55F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4" creationId="{617639C5-7C9A-CDE1-E5A4-B48D9DA53645}"/>
          </ac:spMkLst>
        </pc:spChg>
        <pc:spChg chg="del">
          <ac:chgData name="Zirui Li" userId="d78444fe63c9a53d" providerId="LiveId" clId="{61D9FCE5-B29A-984C-9E93-CC76644D72A9}" dt="2024-10-04T08:57:38.198" v="1133" actId="478"/>
          <ac:spMkLst>
            <pc:docMk/>
            <pc:sldMk cId="1608198984" sldId="270"/>
            <ac:spMk id="5" creationId="{ED0B14AF-FE08-78C8-61CD-8F4BF7F9DB62}"/>
          </ac:spMkLst>
        </pc:spChg>
        <pc:spChg chg="del">
          <ac:chgData name="Zirui Li" userId="d78444fe63c9a53d" providerId="LiveId" clId="{61D9FCE5-B29A-984C-9E93-CC76644D72A9}" dt="2024-10-04T08:57:38.198" v="1133" actId="478"/>
          <ac:spMkLst>
            <pc:docMk/>
            <pc:sldMk cId="1608198984" sldId="270"/>
            <ac:spMk id="6" creationId="{3CF1BB60-3A49-AE77-159E-0CC51066A8D5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17" creationId="{D199FFBF-D6CE-22BC-5755-C4D536C2D024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18" creationId="{207F2F18-BA79-DCE3-AC25-733761E8E7FC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19" creationId="{502A41F0-06D5-DB12-9AD9-B0B47DDB5DC7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20" creationId="{7BD63724-A903-F851-99FA-42CD3C8DFA9E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21" creationId="{BE192EB5-4D24-0481-5E33-00F8A2E7FA65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25" creationId="{1E5978E6-247F-52D1-B076-421102A0D74A}"/>
          </ac:spMkLst>
        </pc:spChg>
        <pc:spChg chg="add del mod">
          <ac:chgData name="Zirui Li" userId="d78444fe63c9a53d" providerId="LiveId" clId="{61D9FCE5-B29A-984C-9E93-CC76644D72A9}" dt="2024-10-06T04:07:01.243" v="1855" actId="478"/>
          <ac:spMkLst>
            <pc:docMk/>
            <pc:sldMk cId="1608198984" sldId="270"/>
            <ac:spMk id="27" creationId="{F42D9E5C-CB66-A959-1838-AEA11C416AB2}"/>
          </ac:spMkLst>
        </pc:spChg>
        <pc:spChg chg="add mod">
          <ac:chgData name="Zirui Li" userId="d78444fe63c9a53d" providerId="LiveId" clId="{61D9FCE5-B29A-984C-9E93-CC76644D72A9}" dt="2024-10-06T04:21:34.871" v="2225" actId="1038"/>
          <ac:spMkLst>
            <pc:docMk/>
            <pc:sldMk cId="1608198984" sldId="270"/>
            <ac:spMk id="38" creationId="{2A858B5A-8E24-C30D-C597-D6B70EE6FCC3}"/>
          </ac:spMkLst>
        </pc:spChg>
        <pc:spChg chg="add mod">
          <ac:chgData name="Zirui Li" userId="d78444fe63c9a53d" providerId="LiveId" clId="{61D9FCE5-B29A-984C-9E93-CC76644D72A9}" dt="2024-10-06T04:27:34.755" v="2290" actId="1076"/>
          <ac:spMkLst>
            <pc:docMk/>
            <pc:sldMk cId="1608198984" sldId="270"/>
            <ac:spMk id="39" creationId="{B1B78E1E-B696-A60A-FD2F-FCB9055762D6}"/>
          </ac:spMkLst>
        </pc:spChg>
        <pc:spChg chg="add mod">
          <ac:chgData name="Zirui Li" userId="d78444fe63c9a53d" providerId="LiveId" clId="{61D9FCE5-B29A-984C-9E93-CC76644D72A9}" dt="2024-10-06T04:21:34.871" v="2225" actId="1038"/>
          <ac:spMkLst>
            <pc:docMk/>
            <pc:sldMk cId="1608198984" sldId="270"/>
            <ac:spMk id="40" creationId="{C0C518F7-3E51-A8D1-A446-BAE4573F5DC7}"/>
          </ac:spMkLst>
        </pc:spChg>
        <pc:spChg chg="add mod">
          <ac:chgData name="Zirui Li" userId="d78444fe63c9a53d" providerId="LiveId" clId="{61D9FCE5-B29A-984C-9E93-CC76644D72A9}" dt="2024-10-06T04:27:46.086" v="2295" actId="1076"/>
          <ac:spMkLst>
            <pc:docMk/>
            <pc:sldMk cId="1608198984" sldId="270"/>
            <ac:spMk id="41" creationId="{0A4FE06E-96C0-A722-7B81-C8359BB10059}"/>
          </ac:spMkLst>
        </pc:spChg>
        <pc:spChg chg="add mod">
          <ac:chgData name="Zirui Li" userId="d78444fe63c9a53d" providerId="LiveId" clId="{61D9FCE5-B29A-984C-9E93-CC76644D72A9}" dt="2024-10-06T04:27:42.642" v="2294" actId="1076"/>
          <ac:spMkLst>
            <pc:docMk/>
            <pc:sldMk cId="1608198984" sldId="270"/>
            <ac:spMk id="42" creationId="{115309F3-2E4D-C73F-A046-26D845FD9376}"/>
          </ac:spMkLst>
        </pc:spChg>
        <pc:spChg chg="add mod">
          <ac:chgData name="Zirui Li" userId="d78444fe63c9a53d" providerId="LiveId" clId="{61D9FCE5-B29A-984C-9E93-CC76644D72A9}" dt="2024-10-06T04:21:34.871" v="2225" actId="1038"/>
          <ac:spMkLst>
            <pc:docMk/>
            <pc:sldMk cId="1608198984" sldId="270"/>
            <ac:spMk id="46" creationId="{E11B9152-3324-E570-5B3F-FB2F10A6B1BD}"/>
          </ac:spMkLst>
        </pc:spChg>
        <pc:spChg chg="add del mod">
          <ac:chgData name="Zirui Li" userId="d78444fe63c9a53d" providerId="LiveId" clId="{61D9FCE5-B29A-984C-9E93-CC76644D72A9}" dt="2024-10-06T04:13:11.436" v="2002" actId="478"/>
          <ac:spMkLst>
            <pc:docMk/>
            <pc:sldMk cId="1608198984" sldId="270"/>
            <ac:spMk id="47" creationId="{FD065172-DA77-D2FC-41C6-47E5C79E1561}"/>
          </ac:spMkLst>
        </pc:spChg>
        <pc:spChg chg="add mod">
          <ac:chgData name="Zirui Li" userId="d78444fe63c9a53d" providerId="LiveId" clId="{61D9FCE5-B29A-984C-9E93-CC76644D72A9}" dt="2024-10-06T04:38:27.728" v="2469" actId="948"/>
          <ac:spMkLst>
            <pc:docMk/>
            <pc:sldMk cId="1608198984" sldId="270"/>
            <ac:spMk id="48" creationId="{3D797D3B-79CC-EC10-7DDE-B929BE60A54C}"/>
          </ac:spMkLst>
        </pc:spChg>
        <pc:spChg chg="add mod">
          <ac:chgData name="Zirui Li" userId="d78444fe63c9a53d" providerId="LiveId" clId="{61D9FCE5-B29A-984C-9E93-CC76644D72A9}" dt="2024-10-06T04:36:19.910" v="2407" actId="948"/>
          <ac:spMkLst>
            <pc:docMk/>
            <pc:sldMk cId="1608198984" sldId="270"/>
            <ac:spMk id="49" creationId="{1CB3B00A-6B98-64A4-7910-9E47A6E1EB19}"/>
          </ac:spMkLst>
        </pc:spChg>
        <pc:spChg chg="add mod">
          <ac:chgData name="Zirui Li" userId="d78444fe63c9a53d" providerId="LiveId" clId="{61D9FCE5-B29A-984C-9E93-CC76644D72A9}" dt="2024-10-06T04:36:38.377" v="2410" actId="948"/>
          <ac:spMkLst>
            <pc:docMk/>
            <pc:sldMk cId="1608198984" sldId="270"/>
            <ac:spMk id="50" creationId="{9EB38F0B-0D73-2B91-31BB-4C7FAAA1DD8F}"/>
          </ac:spMkLst>
        </pc:spChg>
        <pc:spChg chg="add mod">
          <ac:chgData name="Zirui Li" userId="d78444fe63c9a53d" providerId="LiveId" clId="{61D9FCE5-B29A-984C-9E93-CC76644D72A9}" dt="2024-10-06T04:34:55.743" v="2383" actId="1076"/>
          <ac:spMkLst>
            <pc:docMk/>
            <pc:sldMk cId="1608198984" sldId="270"/>
            <ac:spMk id="51" creationId="{0A2697A4-444F-1484-9DD5-9513CF892884}"/>
          </ac:spMkLst>
        </pc:spChg>
        <pc:spChg chg="add mod">
          <ac:chgData name="Zirui Li" userId="d78444fe63c9a53d" providerId="LiveId" clId="{61D9FCE5-B29A-984C-9E93-CC76644D72A9}" dt="2024-10-06T04:21:41.761" v="2232" actId="1038"/>
          <ac:spMkLst>
            <pc:docMk/>
            <pc:sldMk cId="1608198984" sldId="270"/>
            <ac:spMk id="52" creationId="{0FB9B8D9-D9F1-D823-1223-19BB95E91188}"/>
          </ac:spMkLst>
        </pc:spChg>
        <pc:spChg chg="add mod">
          <ac:chgData name="Zirui Li" userId="d78444fe63c9a53d" providerId="LiveId" clId="{61D9FCE5-B29A-984C-9E93-CC76644D72A9}" dt="2024-10-06T04:21:41.761" v="2232" actId="1038"/>
          <ac:spMkLst>
            <pc:docMk/>
            <pc:sldMk cId="1608198984" sldId="270"/>
            <ac:spMk id="57" creationId="{C6F3AC89-027B-3E55-E5A8-445377A51C3E}"/>
          </ac:spMkLst>
        </pc:spChg>
        <pc:spChg chg="add mod">
          <ac:chgData name="Zirui Li" userId="d78444fe63c9a53d" providerId="LiveId" clId="{61D9FCE5-B29A-984C-9E93-CC76644D72A9}" dt="2024-10-06T04:28:54.271" v="2335" actId="1076"/>
          <ac:spMkLst>
            <pc:docMk/>
            <pc:sldMk cId="1608198984" sldId="270"/>
            <ac:spMk id="62" creationId="{D4D73EF8-1ACA-A97A-05A1-8B70760B0A36}"/>
          </ac:spMkLst>
        </pc:spChg>
        <pc:spChg chg="add mod">
          <ac:chgData name="Zirui Li" userId="d78444fe63c9a53d" providerId="LiveId" clId="{61D9FCE5-B29A-984C-9E93-CC76644D72A9}" dt="2024-10-06T04:28:46.048" v="2331" actId="403"/>
          <ac:spMkLst>
            <pc:docMk/>
            <pc:sldMk cId="1608198984" sldId="270"/>
            <ac:spMk id="63" creationId="{0100EB34-A4B2-A900-BB86-47152947B058}"/>
          </ac:spMkLst>
        </pc:spChg>
        <pc:spChg chg="add mod">
          <ac:chgData name="Zirui Li" userId="d78444fe63c9a53d" providerId="LiveId" clId="{61D9FCE5-B29A-984C-9E93-CC76644D72A9}" dt="2024-10-06T04:28:07.260" v="2306" actId="1076"/>
          <ac:spMkLst>
            <pc:docMk/>
            <pc:sldMk cId="1608198984" sldId="270"/>
            <ac:spMk id="68" creationId="{D495B882-2AEE-50F6-7C2C-1681D305BDE4}"/>
          </ac:spMkLst>
        </pc:spChg>
        <pc:spChg chg="add mod">
          <ac:chgData name="Zirui Li" userId="d78444fe63c9a53d" providerId="LiveId" clId="{61D9FCE5-B29A-984C-9E93-CC76644D72A9}" dt="2024-10-06T04:28:16.058" v="2310" actId="1076"/>
          <ac:spMkLst>
            <pc:docMk/>
            <pc:sldMk cId="1608198984" sldId="270"/>
            <ac:spMk id="69" creationId="{BF2902E9-BD4D-4995-B14C-AA427E1B4A2E}"/>
          </ac:spMkLst>
        </pc:spChg>
        <pc:spChg chg="add mod">
          <ac:chgData name="Zirui Li" userId="d78444fe63c9a53d" providerId="LiveId" clId="{61D9FCE5-B29A-984C-9E93-CC76644D72A9}" dt="2024-10-06T04:28:32.121" v="2317" actId="1076"/>
          <ac:spMkLst>
            <pc:docMk/>
            <pc:sldMk cId="1608198984" sldId="270"/>
            <ac:spMk id="70" creationId="{FD2A1504-5A4A-1E49-BF29-E746FF505EFB}"/>
          </ac:spMkLst>
        </pc:spChg>
        <pc:spChg chg="add mod">
          <ac:chgData name="Zirui Li" userId="d78444fe63c9a53d" providerId="LiveId" clId="{61D9FCE5-B29A-984C-9E93-CC76644D72A9}" dt="2024-10-06T04:37:31.973" v="2432" actId="1038"/>
          <ac:spMkLst>
            <pc:docMk/>
            <pc:sldMk cId="1608198984" sldId="270"/>
            <ac:spMk id="71" creationId="{7F718893-4B61-9804-8FCE-0472261843B3}"/>
          </ac:spMkLst>
        </pc:spChg>
        <pc:spChg chg="add del mod">
          <ac:chgData name="Zirui Li" userId="d78444fe63c9a53d" providerId="LiveId" clId="{61D9FCE5-B29A-984C-9E93-CC76644D72A9}" dt="2024-10-06T04:10:38.954" v="1919" actId="478"/>
          <ac:spMkLst>
            <pc:docMk/>
            <pc:sldMk cId="1608198984" sldId="270"/>
            <ac:spMk id="92" creationId="{2B900192-5D6A-F54A-1F67-74735A52C192}"/>
          </ac:spMkLst>
        </pc:spChg>
        <pc:spChg chg="add del mod">
          <ac:chgData name="Zirui Li" userId="d78444fe63c9a53d" providerId="LiveId" clId="{61D9FCE5-B29A-984C-9E93-CC76644D72A9}" dt="2024-10-06T04:17:04.452" v="2108" actId="478"/>
          <ac:spMkLst>
            <pc:docMk/>
            <pc:sldMk cId="1608198984" sldId="270"/>
            <ac:spMk id="118" creationId="{004BE3BC-1344-28A6-2A2A-AB8D14C4BF0B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29" creationId="{866DB239-BE82-371B-A0BB-5B6622849A9B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30" creationId="{304D389D-E476-FD9C-9B26-0E84EB5E3D99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31" creationId="{A012B1E8-FD17-506F-3708-DEEBAD6890A3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32" creationId="{BECAF3D1-61A3-5512-06B1-A69DD98215FA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35" creationId="{8F72C2A4-F973-5953-C0F4-F4B4B25394E8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36" creationId="{04BC38C3-6A52-BBD6-250A-DFA26C9249B1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39" creationId="{E04FDBC9-FEA6-500E-E8CC-7DA7C28A380E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40" creationId="{F3B74813-B643-C583-68C9-F6A82CD20DD6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41" creationId="{1256DC0B-D9BF-0F3E-2F6D-22CE9BD0248A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42" creationId="{2469C2A1-0472-D6D5-431B-331AEF5CFCE6}"/>
          </ac:spMkLst>
        </pc:spChg>
        <pc:spChg chg="add mod">
          <ac:chgData name="Zirui Li" userId="d78444fe63c9a53d" providerId="LiveId" clId="{61D9FCE5-B29A-984C-9E93-CC76644D72A9}" dt="2024-10-06T04:24:10.970" v="2278" actId="12788"/>
          <ac:spMkLst>
            <pc:docMk/>
            <pc:sldMk cId="1608198984" sldId="270"/>
            <ac:spMk id="173" creationId="{7E6AF0F0-4A8A-5795-3327-08BF0A3CEF1D}"/>
          </ac:spMkLst>
        </pc:spChg>
        <pc:spChg chg="add mod">
          <ac:chgData name="Zirui Li" userId="d78444fe63c9a53d" providerId="LiveId" clId="{61D9FCE5-B29A-984C-9E93-CC76644D72A9}" dt="2024-10-06T04:37:52.387" v="2463" actId="1037"/>
          <ac:spMkLst>
            <pc:docMk/>
            <pc:sldMk cId="1608198984" sldId="270"/>
            <ac:spMk id="174" creationId="{844053BE-EC13-2122-31F5-C309527766FC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75" creationId="{D209705C-035A-216C-3CCA-4943E5CB8BBD}"/>
          </ac:spMkLst>
        </pc:spChg>
        <pc:grpChg chg="add mod">
          <ac:chgData name="Zirui Li" userId="d78444fe63c9a53d" providerId="LiveId" clId="{61D9FCE5-B29A-984C-9E93-CC76644D72A9}" dt="2024-10-06T04:05:05.352" v="1791" actId="1076"/>
          <ac:grpSpMkLst>
            <pc:docMk/>
            <pc:sldMk cId="1608198984" sldId="270"/>
            <ac:grpSpMk id="5" creationId="{8BB152AE-1FED-2FAA-BAD7-61443701D8A1}"/>
          </ac:grpSpMkLst>
        </pc:grpChg>
        <pc:grpChg chg="add mod">
          <ac:chgData name="Zirui Li" userId="d78444fe63c9a53d" providerId="LiveId" clId="{61D9FCE5-B29A-984C-9E93-CC76644D72A9}" dt="2024-10-06T04:05:05.352" v="1791" actId="1076"/>
          <ac:grpSpMkLst>
            <pc:docMk/>
            <pc:sldMk cId="1608198984" sldId="270"/>
            <ac:grpSpMk id="12" creationId="{57647296-F6EA-A857-778A-0648C9CBAC67}"/>
          </ac:grpSpMkLst>
        </pc:grpChg>
        <pc:grpChg chg="add mod">
          <ac:chgData name="Zirui Li" userId="d78444fe63c9a53d" providerId="LiveId" clId="{61D9FCE5-B29A-984C-9E93-CC76644D72A9}" dt="2024-10-06T04:27:51.784" v="2303" actId="1036"/>
          <ac:grpSpMkLst>
            <pc:docMk/>
            <pc:sldMk cId="1608198984" sldId="270"/>
            <ac:grpSpMk id="28" creationId="{6524F42B-9D7A-8061-55B7-98A90A5EEA80}"/>
          </ac:grpSpMkLst>
        </pc:grpChg>
        <pc:grpChg chg="add mod">
          <ac:chgData name="Zirui Li" userId="d78444fe63c9a53d" providerId="LiveId" clId="{61D9FCE5-B29A-984C-9E93-CC76644D72A9}" dt="2024-10-06T04:21:34.871" v="2225" actId="1038"/>
          <ac:grpSpMkLst>
            <pc:docMk/>
            <pc:sldMk cId="1608198984" sldId="270"/>
            <ac:grpSpMk id="33" creationId="{AAE4B283-BACD-DFFA-8E8A-D020A5474CD4}"/>
          </ac:grpSpMkLst>
        </pc:grpChg>
        <pc:grpChg chg="add mod">
          <ac:chgData name="Zirui Li" userId="d78444fe63c9a53d" providerId="LiveId" clId="{61D9FCE5-B29A-984C-9E93-CC76644D72A9}" dt="2024-10-06T04:39:18.442" v="2488" actId="1036"/>
          <ac:grpSpMkLst>
            <pc:docMk/>
            <pc:sldMk cId="1608198984" sldId="270"/>
            <ac:grpSpMk id="108" creationId="{2CCBAF31-069C-A072-878A-50FABBAFD710}"/>
          </ac:grpSpMkLst>
        </pc:grpChg>
        <pc:grpChg chg="add mod">
          <ac:chgData name="Zirui Li" userId="d78444fe63c9a53d" providerId="LiveId" clId="{61D9FCE5-B29A-984C-9E93-CC76644D72A9}" dt="2024-10-06T04:39:18.442" v="2488" actId="1036"/>
          <ac:grpSpMkLst>
            <pc:docMk/>
            <pc:sldMk cId="1608198984" sldId="270"/>
            <ac:grpSpMk id="113" creationId="{012E8F18-CC1B-93ED-891B-029F54380AE7}"/>
          </ac:grpSpMkLst>
        </pc:grpChg>
        <pc:grpChg chg="add mod">
          <ac:chgData name="Zirui Li" userId="d78444fe63c9a53d" providerId="LiveId" clId="{61D9FCE5-B29A-984C-9E93-CC76644D72A9}" dt="2024-10-06T04:39:18.442" v="2488" actId="1036"/>
          <ac:grpSpMkLst>
            <pc:docMk/>
            <pc:sldMk cId="1608198984" sldId="270"/>
            <ac:grpSpMk id="119" creationId="{31FAB81C-1786-0D62-2D52-84F2DD1F4B9E}"/>
          </ac:grpSpMkLst>
        </pc:grpChg>
        <pc:grpChg chg="add mod">
          <ac:chgData name="Zirui Li" userId="d78444fe63c9a53d" providerId="LiveId" clId="{61D9FCE5-B29A-984C-9E93-CC76644D72A9}" dt="2024-10-06T04:39:18.442" v="2488" actId="1036"/>
          <ac:grpSpMkLst>
            <pc:docMk/>
            <pc:sldMk cId="1608198984" sldId="270"/>
            <ac:grpSpMk id="124" creationId="{88186A62-DCAD-145F-2EBB-697951BA9A86}"/>
          </ac:grpSpMkLst>
        </pc:grpChg>
        <pc:picChg chg="add mod">
          <ac:chgData name="Zirui Li" userId="d78444fe63c9a53d" providerId="LiveId" clId="{61D9FCE5-B29A-984C-9E93-CC76644D72A9}" dt="2024-10-06T04:05:05.352" v="1791" actId="1076"/>
          <ac:picMkLst>
            <pc:docMk/>
            <pc:sldMk cId="1608198984" sldId="270"/>
            <ac:picMk id="2" creationId="{3E661FF4-F1DE-D42B-7C4B-5FA7A2894289}"/>
          </ac:picMkLst>
        </pc:picChg>
        <pc:picChg chg="add del mod">
          <ac:chgData name="Zirui Li" userId="d78444fe63c9a53d" providerId="LiveId" clId="{61D9FCE5-B29A-984C-9E93-CC76644D72A9}" dt="2024-10-06T04:02:56.196" v="1747" actId="478"/>
          <ac:picMkLst>
            <pc:docMk/>
            <pc:sldMk cId="1608198984" sldId="270"/>
            <ac:picMk id="3" creationId="{253DB126-58B3-AB7C-03C6-9DFD9A7A5E01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6" creationId="{7FEE97EB-CF6F-3B44-9CD1-A49B7DFC630E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7" creationId="{39DA06B6-870D-39BC-FA94-8217C34D09B4}"/>
          </ac:picMkLst>
        </pc:picChg>
        <pc:picChg chg="add del mod">
          <ac:chgData name="Zirui Li" userId="d78444fe63c9a53d" providerId="LiveId" clId="{61D9FCE5-B29A-984C-9E93-CC76644D72A9}" dt="2024-10-06T04:02:56.196" v="1747" actId="478"/>
          <ac:picMkLst>
            <pc:docMk/>
            <pc:sldMk cId="1608198984" sldId="270"/>
            <ac:picMk id="8" creationId="{CF8DEE95-D8A0-0208-FB67-086E24B96951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9" creationId="{31D74D6B-1CF4-7BE6-8C82-A97D40979EC7}"/>
          </ac:picMkLst>
        </pc:picChg>
        <pc:picChg chg="add del mod">
          <ac:chgData name="Zirui Li" userId="d78444fe63c9a53d" providerId="LiveId" clId="{61D9FCE5-B29A-984C-9E93-CC76644D72A9}" dt="2024-10-06T04:02:56.196" v="1747" actId="478"/>
          <ac:picMkLst>
            <pc:docMk/>
            <pc:sldMk cId="1608198984" sldId="270"/>
            <ac:picMk id="10" creationId="{AD484F20-9652-CF9C-811C-A473B199892E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11" creationId="{09E6A22B-EE67-1B55-83C2-FBC2625FC3F4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13" creationId="{DECB88B4-9C3C-0B49-C6B9-E541CE42D6F2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14" creationId="{5815788A-2936-4967-998B-D5D6906DA357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15" creationId="{70DA02A2-2630-9E89-2ED6-74610103CEFA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16" creationId="{0B7CC844-E566-4DB2-84CF-E375F065666B}"/>
          </ac:picMkLst>
        </pc:picChg>
        <pc:picChg chg="add mod">
          <ac:chgData name="Zirui Li" userId="d78444fe63c9a53d" providerId="LiveId" clId="{61D9FCE5-B29A-984C-9E93-CC76644D72A9}" dt="2024-10-06T04:05:05.352" v="1791" actId="1076"/>
          <ac:picMkLst>
            <pc:docMk/>
            <pc:sldMk cId="1608198984" sldId="270"/>
            <ac:picMk id="22" creationId="{BD0D9FAC-DD7A-B28B-9B97-7112E56BDF80}"/>
          </ac:picMkLst>
        </pc:picChg>
        <pc:picChg chg="add mod">
          <ac:chgData name="Zirui Li" userId="d78444fe63c9a53d" providerId="LiveId" clId="{61D9FCE5-B29A-984C-9E93-CC76644D72A9}" dt="2024-10-06T04:05:05.352" v="1791" actId="1076"/>
          <ac:picMkLst>
            <pc:docMk/>
            <pc:sldMk cId="1608198984" sldId="270"/>
            <ac:picMk id="23" creationId="{50A1E996-44C5-09ED-09AE-E822E7B54EA2}"/>
          </ac:picMkLst>
        </pc:picChg>
        <pc:picChg chg="add mod">
          <ac:chgData name="Zirui Li" userId="d78444fe63c9a53d" providerId="LiveId" clId="{61D9FCE5-B29A-984C-9E93-CC76644D72A9}" dt="2024-10-06T04:05:05.352" v="1791" actId="1076"/>
          <ac:picMkLst>
            <pc:docMk/>
            <pc:sldMk cId="1608198984" sldId="270"/>
            <ac:picMk id="24" creationId="{01F7C687-79F6-28CA-7E8D-B8962BD13D92}"/>
          </ac:picMkLst>
        </pc:picChg>
        <pc:picChg chg="add mod">
          <ac:chgData name="Zirui Li" userId="d78444fe63c9a53d" providerId="LiveId" clId="{61D9FCE5-B29A-984C-9E93-CC76644D72A9}" dt="2024-10-06T04:21:34.871" v="2225" actId="1038"/>
          <ac:picMkLst>
            <pc:docMk/>
            <pc:sldMk cId="1608198984" sldId="270"/>
            <ac:picMk id="26" creationId="{81EF9B8E-9AD8-DFCD-61A4-15CA897197E9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29" creationId="{A3E342A7-8E28-21A4-8622-33649F9D262A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0" creationId="{BB8B8A2B-EA62-B702-7F33-27B303D9F758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1" creationId="{A88D1443-6428-85EE-EAAC-192E3D4A7FC9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2" creationId="{B4DFA393-2EBD-444E-05B0-ECB69A5C24D9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4" creationId="{1114536F-6B9C-9ECD-F1A6-C72785836A2C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5" creationId="{0A91BDFB-2398-B8E2-1DF0-D88D38694A93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6" creationId="{4B577A2C-EA85-D60F-047E-0F282D6DF9AC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7" creationId="{56ED20E8-90AA-E4E8-30E8-05E5B31EEADD}"/>
          </ac:picMkLst>
        </pc:picChg>
        <pc:picChg chg="add mod">
          <ac:chgData name="Zirui Li" userId="d78444fe63c9a53d" providerId="LiveId" clId="{61D9FCE5-B29A-984C-9E93-CC76644D72A9}" dt="2024-10-06T04:21:34.871" v="2225" actId="1038"/>
          <ac:picMkLst>
            <pc:docMk/>
            <pc:sldMk cId="1608198984" sldId="270"/>
            <ac:picMk id="43" creationId="{03549B2D-9EF2-6923-FACC-67E404F8D00C}"/>
          </ac:picMkLst>
        </pc:picChg>
        <pc:picChg chg="add mod">
          <ac:chgData name="Zirui Li" userId="d78444fe63c9a53d" providerId="LiveId" clId="{61D9FCE5-B29A-984C-9E93-CC76644D72A9}" dt="2024-10-06T04:21:34.871" v="2225" actId="1038"/>
          <ac:picMkLst>
            <pc:docMk/>
            <pc:sldMk cId="1608198984" sldId="270"/>
            <ac:picMk id="44" creationId="{E736EE49-57C4-131F-6FB4-9D69D0648DFB}"/>
          </ac:picMkLst>
        </pc:picChg>
        <pc:picChg chg="add mod">
          <ac:chgData name="Zirui Li" userId="d78444fe63c9a53d" providerId="LiveId" clId="{61D9FCE5-B29A-984C-9E93-CC76644D72A9}" dt="2024-10-06T04:21:34.871" v="2225" actId="1038"/>
          <ac:picMkLst>
            <pc:docMk/>
            <pc:sldMk cId="1608198984" sldId="270"/>
            <ac:picMk id="45" creationId="{847E2025-1BA6-4589-80BD-1EB6052BB23A}"/>
          </ac:picMkLst>
        </pc:picChg>
        <pc:picChg chg="add mod">
          <ac:chgData name="Zirui Li" userId="d78444fe63c9a53d" providerId="LiveId" clId="{61D9FCE5-B29A-984C-9E93-CC76644D72A9}" dt="2024-10-06T04:37:28.178" v="2421" actId="1076"/>
          <ac:picMkLst>
            <pc:docMk/>
            <pc:sldMk cId="1608198984" sldId="270"/>
            <ac:picMk id="64" creationId="{FE729950-4438-1F08-464D-6A4D70B7EDFE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09" creationId="{27E83DF6-72D6-2CFA-EDE2-5F61E71AC218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0" creationId="{3409A1DC-5E92-4B31-9E6B-DD50384534E8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1" creationId="{3DED73AD-3808-449D-CDBB-5EC067DB510B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2" creationId="{A35E9273-C5CA-928F-5768-FC1382936188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4" creationId="{1E20DAF3-444E-2876-8255-6D3C58BAD5EC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5" creationId="{A95BDDFF-366A-617B-E472-3AF3479283B6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6" creationId="{50C9CCF3-56F1-78CC-C93C-6CAEF466063B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7" creationId="{74767B38-24E9-B841-CCC5-125E25F8C00D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0" creationId="{5C6206FF-6446-5FA1-F322-D6464A13316F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1" creationId="{8BBC9728-3ACA-356B-9E5D-65583F2AA7D4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2" creationId="{6BEA11E9-757D-0260-A44D-400EF174E8AE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3" creationId="{305E855F-6609-86C6-F4E2-8BDE528CF587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5" creationId="{E351D26D-1DE4-81F5-186D-B271130FD960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6" creationId="{25BA21B9-2D00-12C8-D66C-E408AAC139F9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7" creationId="{25C9024B-20CF-A0C6-4839-6F5270AB076C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8" creationId="{5E071C6F-0D7E-78ED-FA95-9AB822495AFF}"/>
          </ac:picMkLst>
        </pc:picChg>
        <pc:picChg chg="add mod">
          <ac:chgData name="Zirui Li" userId="d78444fe63c9a53d" providerId="LiveId" clId="{61D9FCE5-B29A-984C-9E93-CC76644D72A9}" dt="2024-10-06T04:39:18.442" v="2488" actId="1036"/>
          <ac:picMkLst>
            <pc:docMk/>
            <pc:sldMk cId="1608198984" sldId="270"/>
            <ac:picMk id="137" creationId="{5F0F9C99-6C99-41E6-8555-F13ED64954DB}"/>
          </ac:picMkLst>
        </pc:picChg>
        <pc:picChg chg="add mod">
          <ac:chgData name="Zirui Li" userId="d78444fe63c9a53d" providerId="LiveId" clId="{61D9FCE5-B29A-984C-9E93-CC76644D72A9}" dt="2024-10-06T04:39:18.442" v="2488" actId="1036"/>
          <ac:picMkLst>
            <pc:docMk/>
            <pc:sldMk cId="1608198984" sldId="270"/>
            <ac:picMk id="138" creationId="{DD8DAAA6-C634-847B-954E-AA7CAE7CEBD3}"/>
          </ac:picMkLst>
        </pc:picChg>
        <pc:picChg chg="add mod">
          <ac:chgData name="Zirui Li" userId="d78444fe63c9a53d" providerId="LiveId" clId="{61D9FCE5-B29A-984C-9E93-CC76644D72A9}" dt="2024-10-06T04:39:18.442" v="2488" actId="1036"/>
          <ac:picMkLst>
            <pc:docMk/>
            <pc:sldMk cId="1608198984" sldId="270"/>
            <ac:picMk id="143" creationId="{9F5A6D4F-AE42-1D4A-C614-5A420B5BF10D}"/>
          </ac:picMkLst>
        </pc:picChg>
        <pc:picChg chg="add mod">
          <ac:chgData name="Zirui Li" userId="d78444fe63c9a53d" providerId="LiveId" clId="{61D9FCE5-B29A-984C-9E93-CC76644D72A9}" dt="2024-10-06T04:39:18.442" v="2488" actId="1036"/>
          <ac:picMkLst>
            <pc:docMk/>
            <pc:sldMk cId="1608198984" sldId="270"/>
            <ac:picMk id="144" creationId="{1B51435D-3B2E-F1AA-81B8-E95842B95682}"/>
          </ac:picMkLst>
        </pc:picChg>
        <pc:picChg chg="add mod">
          <ac:chgData name="Zirui Li" userId="d78444fe63c9a53d" providerId="LiveId" clId="{61D9FCE5-B29A-984C-9E93-CC76644D72A9}" dt="2024-10-06T04:39:18.442" v="2488" actId="1036"/>
          <ac:picMkLst>
            <pc:docMk/>
            <pc:sldMk cId="1608198984" sldId="270"/>
            <ac:picMk id="145" creationId="{781E0CB8-ACB8-97C7-2A0B-EC4B1F430860}"/>
          </ac:picMkLst>
        </pc:picChg>
        <pc:cxnChg chg="add mod">
          <ac:chgData name="Zirui Li" userId="d78444fe63c9a53d" providerId="LiveId" clId="{61D9FCE5-B29A-984C-9E93-CC76644D72A9}" dt="2024-10-06T04:38:14.261" v="2468" actId="14100"/>
          <ac:cxnSpMkLst>
            <pc:docMk/>
            <pc:sldMk cId="1608198984" sldId="270"/>
            <ac:cxnSpMk id="53" creationId="{D476A460-78ED-6418-42ED-230D2EB43B57}"/>
          </ac:cxnSpMkLst>
        </pc:cxnChg>
        <pc:cxnChg chg="add mod">
          <ac:chgData name="Zirui Li" userId="d78444fe63c9a53d" providerId="LiveId" clId="{61D9FCE5-B29A-984C-9E93-CC76644D72A9}" dt="2024-10-06T04:36:06.347" v="2406" actId="14100"/>
          <ac:cxnSpMkLst>
            <pc:docMk/>
            <pc:sldMk cId="1608198984" sldId="270"/>
            <ac:cxnSpMk id="54" creationId="{CBB231E5-925F-7CD4-A7DE-FB2CCB1AE99B}"/>
          </ac:cxnSpMkLst>
        </pc:cxnChg>
        <pc:cxnChg chg="add mod">
          <ac:chgData name="Zirui Li" userId="d78444fe63c9a53d" providerId="LiveId" clId="{61D9FCE5-B29A-984C-9E93-CC76644D72A9}" dt="2024-10-06T04:37:31.973" v="2432" actId="1038"/>
          <ac:cxnSpMkLst>
            <pc:docMk/>
            <pc:sldMk cId="1608198984" sldId="270"/>
            <ac:cxnSpMk id="55" creationId="{3BC3A36C-6389-1CEC-E3FB-9AC558400B14}"/>
          </ac:cxnSpMkLst>
        </pc:cxnChg>
        <pc:cxnChg chg="add mod">
          <ac:chgData name="Zirui Li" userId="d78444fe63c9a53d" providerId="LiveId" clId="{61D9FCE5-B29A-984C-9E93-CC76644D72A9}" dt="2024-10-06T04:36:41.241" v="2411" actId="14100"/>
          <ac:cxnSpMkLst>
            <pc:docMk/>
            <pc:sldMk cId="1608198984" sldId="270"/>
            <ac:cxnSpMk id="56" creationId="{BB4FE9F3-70CF-8EC5-4DAB-8FBA9FF7853A}"/>
          </ac:cxnSpMkLst>
        </pc:cxnChg>
        <pc:cxnChg chg="add mod">
          <ac:chgData name="Zirui Li" userId="d78444fe63c9a53d" providerId="LiveId" clId="{61D9FCE5-B29A-984C-9E93-CC76644D72A9}" dt="2024-10-06T04:21:41.761" v="2232" actId="1038"/>
          <ac:cxnSpMkLst>
            <pc:docMk/>
            <pc:sldMk cId="1608198984" sldId="270"/>
            <ac:cxnSpMk id="58" creationId="{78167C0F-9BB2-93E3-4C76-C3C48B1574FE}"/>
          </ac:cxnSpMkLst>
        </pc:cxnChg>
        <pc:cxnChg chg="add mod">
          <ac:chgData name="Zirui Li" userId="d78444fe63c9a53d" providerId="LiveId" clId="{61D9FCE5-B29A-984C-9E93-CC76644D72A9}" dt="2024-10-06T04:21:41.761" v="2232" actId="1038"/>
          <ac:cxnSpMkLst>
            <pc:docMk/>
            <pc:sldMk cId="1608198984" sldId="270"/>
            <ac:cxnSpMk id="59" creationId="{012CA70E-CE51-91BF-56A2-F787DD0BEBA5}"/>
          </ac:cxnSpMkLst>
        </pc:cxnChg>
        <pc:cxnChg chg="add mod">
          <ac:chgData name="Zirui Li" userId="d78444fe63c9a53d" providerId="LiveId" clId="{61D9FCE5-B29A-984C-9E93-CC76644D72A9}" dt="2024-10-06T04:21:41.761" v="2232" actId="1038"/>
          <ac:cxnSpMkLst>
            <pc:docMk/>
            <pc:sldMk cId="1608198984" sldId="270"/>
            <ac:cxnSpMk id="60" creationId="{C3249858-23D6-3335-F90C-3DE6CE27A66B}"/>
          </ac:cxnSpMkLst>
        </pc:cxnChg>
        <pc:cxnChg chg="add mod">
          <ac:chgData name="Zirui Li" userId="d78444fe63c9a53d" providerId="LiveId" clId="{61D9FCE5-B29A-984C-9E93-CC76644D72A9}" dt="2024-10-06T04:21:41.761" v="2232" actId="1038"/>
          <ac:cxnSpMkLst>
            <pc:docMk/>
            <pc:sldMk cId="1608198984" sldId="270"/>
            <ac:cxnSpMk id="61" creationId="{8F9D9404-9B7A-3B09-56AC-584D2AF87322}"/>
          </ac:cxnSpMkLst>
        </pc:cxnChg>
        <pc:cxnChg chg="add mod">
          <ac:chgData name="Zirui Li" userId="d78444fe63c9a53d" providerId="LiveId" clId="{61D9FCE5-B29A-984C-9E93-CC76644D72A9}" dt="2024-10-06T04:28:42.435" v="2329" actId="1038"/>
          <ac:cxnSpMkLst>
            <pc:docMk/>
            <pc:sldMk cId="1608198984" sldId="270"/>
            <ac:cxnSpMk id="65" creationId="{2B1059D8-8315-F56C-09D8-B0318E239448}"/>
          </ac:cxnSpMkLst>
        </pc:cxnChg>
        <pc:cxnChg chg="add mod">
          <ac:chgData name="Zirui Li" userId="d78444fe63c9a53d" providerId="LiveId" clId="{61D9FCE5-B29A-984C-9E93-CC76644D72A9}" dt="2024-10-06T04:28:42.435" v="2329" actId="1038"/>
          <ac:cxnSpMkLst>
            <pc:docMk/>
            <pc:sldMk cId="1608198984" sldId="270"/>
            <ac:cxnSpMk id="66" creationId="{E5BB91C7-8446-5CEF-52D7-E487092C3E59}"/>
          </ac:cxnSpMkLst>
        </pc:cxnChg>
        <pc:cxnChg chg="add mod">
          <ac:chgData name="Zirui Li" userId="d78444fe63c9a53d" providerId="LiveId" clId="{61D9FCE5-B29A-984C-9E93-CC76644D72A9}" dt="2024-10-06T04:28:42.435" v="2329" actId="1038"/>
          <ac:cxnSpMkLst>
            <pc:docMk/>
            <pc:sldMk cId="1608198984" sldId="270"/>
            <ac:cxnSpMk id="67" creationId="{52D3E0F6-D06C-A651-F92A-7040427F89A1}"/>
          </ac:cxnSpMkLst>
        </pc:cxnChg>
        <pc:cxnChg chg="add mod">
          <ac:chgData name="Zirui Li" userId="d78444fe63c9a53d" providerId="LiveId" clId="{61D9FCE5-B29A-984C-9E93-CC76644D72A9}" dt="2024-10-06T04:39:18.442" v="2488" actId="1036"/>
          <ac:cxnSpMkLst>
            <pc:docMk/>
            <pc:sldMk cId="1608198984" sldId="270"/>
            <ac:cxnSpMk id="133" creationId="{7B16F54A-ABAB-34CB-C25C-2A78431875AD}"/>
          </ac:cxnSpMkLst>
        </pc:cxnChg>
        <pc:cxnChg chg="add mod">
          <ac:chgData name="Zirui Li" userId="d78444fe63c9a53d" providerId="LiveId" clId="{61D9FCE5-B29A-984C-9E93-CC76644D72A9}" dt="2024-10-06T04:39:18.442" v="2488" actId="1036"/>
          <ac:cxnSpMkLst>
            <pc:docMk/>
            <pc:sldMk cId="1608198984" sldId="270"/>
            <ac:cxnSpMk id="134" creationId="{31D3E65E-059A-0777-A94B-42106D47E993}"/>
          </ac:cxnSpMkLst>
        </pc:cxnChg>
      </pc:sldChg>
      <pc:sldChg chg="addSp modSp new mod">
        <pc:chgData name="Zirui Li" userId="d78444fe63c9a53d" providerId="LiveId" clId="{61D9FCE5-B29A-984C-9E93-CC76644D72A9}" dt="2024-10-04T09:21:35.547" v="1498" actId="962"/>
        <pc:sldMkLst>
          <pc:docMk/>
          <pc:sldMk cId="3263701789" sldId="271"/>
        </pc:sldMkLst>
        <pc:picChg chg="add mod">
          <ac:chgData name="Zirui Li" userId="d78444fe63c9a53d" providerId="LiveId" clId="{61D9FCE5-B29A-984C-9E93-CC76644D72A9}" dt="2024-10-04T09:21:35.547" v="1498" actId="962"/>
          <ac:picMkLst>
            <pc:docMk/>
            <pc:sldMk cId="3263701789" sldId="271"/>
            <ac:picMk id="3" creationId="{2C40446C-28D1-8D42-7988-6ECC564EC96E}"/>
          </ac:picMkLst>
        </pc:picChg>
      </pc:sldChg>
    </pc:docChg>
  </pc:docChgLst>
  <pc:docChgLst>
    <pc:chgData name="Zirui Li" userId="d78444fe63c9a53d" providerId="LiveId" clId="{9E8393E8-639A-A447-A24B-0316306454AD}"/>
    <pc:docChg chg="undo custSel delSld modSld sldOrd modMainMaster modNotesMaster">
      <pc:chgData name="Zirui Li" userId="d78444fe63c9a53d" providerId="LiveId" clId="{9E8393E8-639A-A447-A24B-0316306454AD}" dt="2024-11-13T11:32:12.159" v="888" actId="1035"/>
      <pc:docMkLst>
        <pc:docMk/>
      </pc:docMkLst>
      <pc:sldChg chg="modSp ord">
        <pc:chgData name="Zirui Li" userId="d78444fe63c9a53d" providerId="LiveId" clId="{9E8393E8-639A-A447-A24B-0316306454AD}" dt="2024-11-13T10:13:11.997" v="2"/>
        <pc:sldMkLst>
          <pc:docMk/>
          <pc:sldMk cId="1337404101" sldId="266"/>
        </pc:sldMkLst>
        <pc:spChg chg="mod">
          <ac:chgData name="Zirui Li" userId="d78444fe63c9a53d" providerId="LiveId" clId="{9E8393E8-639A-A447-A24B-0316306454AD}" dt="2024-11-13T10:13:11.997" v="2"/>
          <ac:spMkLst>
            <pc:docMk/>
            <pc:sldMk cId="1337404101" sldId="266"/>
            <ac:spMk id="6" creationId="{2ADEB56B-2952-1202-8936-454589245B2C}"/>
          </ac:spMkLst>
        </pc:spChg>
        <pc:spChg chg="mod">
          <ac:chgData name="Zirui Li" userId="d78444fe63c9a53d" providerId="LiveId" clId="{9E8393E8-639A-A447-A24B-0316306454AD}" dt="2024-11-13T10:13:11.997" v="2"/>
          <ac:spMkLst>
            <pc:docMk/>
            <pc:sldMk cId="1337404101" sldId="266"/>
            <ac:spMk id="12" creationId="{AD4A2D41-7755-8ACC-B3E3-EDC9AFC7AFDA}"/>
          </ac:spMkLst>
        </pc:spChg>
        <pc:spChg chg="mod">
          <ac:chgData name="Zirui Li" userId="d78444fe63c9a53d" providerId="LiveId" clId="{9E8393E8-639A-A447-A24B-0316306454AD}" dt="2024-11-13T10:13:11.997" v="2"/>
          <ac:spMkLst>
            <pc:docMk/>
            <pc:sldMk cId="1337404101" sldId="266"/>
            <ac:spMk id="50" creationId="{F103F975-C9A6-0AE5-734F-970103B3479C}"/>
          </ac:spMkLst>
        </pc:spChg>
        <pc:spChg chg="mod">
          <ac:chgData name="Zirui Li" userId="d78444fe63c9a53d" providerId="LiveId" clId="{9E8393E8-639A-A447-A24B-0316306454AD}" dt="2024-11-13T10:13:11.997" v="2"/>
          <ac:spMkLst>
            <pc:docMk/>
            <pc:sldMk cId="1337404101" sldId="266"/>
            <ac:spMk id="51" creationId="{90228CE0-70B3-5D3B-593F-2264690E2EB1}"/>
          </ac:spMkLst>
        </pc:spChg>
        <pc:picChg chg="mod">
          <ac:chgData name="Zirui Li" userId="d78444fe63c9a53d" providerId="LiveId" clId="{9E8393E8-639A-A447-A24B-0316306454AD}" dt="2024-11-13T10:13:11.997" v="2"/>
          <ac:picMkLst>
            <pc:docMk/>
            <pc:sldMk cId="1337404101" sldId="266"/>
            <ac:picMk id="3" creationId="{2B5357C2-D3B9-6979-945B-FEAACD3D2E93}"/>
          </ac:picMkLst>
        </pc:picChg>
        <pc:picChg chg="mod">
          <ac:chgData name="Zirui Li" userId="d78444fe63c9a53d" providerId="LiveId" clId="{9E8393E8-639A-A447-A24B-0316306454AD}" dt="2024-11-13T10:13:11.997" v="2"/>
          <ac:picMkLst>
            <pc:docMk/>
            <pc:sldMk cId="1337404101" sldId="266"/>
            <ac:picMk id="5" creationId="{869070FF-E018-B9F5-7C6E-AEFA7613D974}"/>
          </ac:picMkLst>
        </pc:picChg>
        <pc:cxnChg chg="mod">
          <ac:chgData name="Zirui Li" userId="d78444fe63c9a53d" providerId="LiveId" clId="{9E8393E8-639A-A447-A24B-0316306454AD}" dt="2024-11-13T10:13:11.997" v="2"/>
          <ac:cxnSpMkLst>
            <pc:docMk/>
            <pc:sldMk cId="1337404101" sldId="266"/>
            <ac:cxnSpMk id="7" creationId="{7A64F2B2-7D2E-DC9B-80C7-F57A010225E5}"/>
          </ac:cxnSpMkLst>
        </pc:cxnChg>
        <pc:cxnChg chg="mod">
          <ac:chgData name="Zirui Li" userId="d78444fe63c9a53d" providerId="LiveId" clId="{9E8393E8-639A-A447-A24B-0316306454AD}" dt="2024-11-13T10:13:11.997" v="2"/>
          <ac:cxnSpMkLst>
            <pc:docMk/>
            <pc:sldMk cId="1337404101" sldId="266"/>
            <ac:cxnSpMk id="8" creationId="{81F40691-40EF-B2CA-1EFF-D188D444A9A4}"/>
          </ac:cxnSpMkLst>
        </pc:cxnChg>
        <pc:cxnChg chg="mod">
          <ac:chgData name="Zirui Li" userId="d78444fe63c9a53d" providerId="LiveId" clId="{9E8393E8-639A-A447-A24B-0316306454AD}" dt="2024-11-13T10:13:11.997" v="2"/>
          <ac:cxnSpMkLst>
            <pc:docMk/>
            <pc:sldMk cId="1337404101" sldId="266"/>
            <ac:cxnSpMk id="9" creationId="{67EB41D6-6E1D-11EA-80E7-427476043E1B}"/>
          </ac:cxnSpMkLst>
        </pc:cxnChg>
        <pc:cxnChg chg="mod">
          <ac:chgData name="Zirui Li" userId="d78444fe63c9a53d" providerId="LiveId" clId="{9E8393E8-639A-A447-A24B-0316306454AD}" dt="2024-11-13T10:13:11.997" v="2"/>
          <ac:cxnSpMkLst>
            <pc:docMk/>
            <pc:sldMk cId="1337404101" sldId="266"/>
            <ac:cxnSpMk id="10" creationId="{C9B0DB2F-C2E1-85E3-9984-FB2EB31FD7E2}"/>
          </ac:cxnSpMkLst>
        </pc:cxnChg>
        <pc:cxnChg chg="mod">
          <ac:chgData name="Zirui Li" userId="d78444fe63c9a53d" providerId="LiveId" clId="{9E8393E8-639A-A447-A24B-0316306454AD}" dt="2024-11-13T10:13:11.997" v="2"/>
          <ac:cxnSpMkLst>
            <pc:docMk/>
            <pc:sldMk cId="1337404101" sldId="266"/>
            <ac:cxnSpMk id="29" creationId="{CA08F38B-B842-EACA-145E-C0C29A088A4F}"/>
          </ac:cxnSpMkLst>
        </pc:cxnChg>
        <pc:cxnChg chg="mod">
          <ac:chgData name="Zirui Li" userId="d78444fe63c9a53d" providerId="LiveId" clId="{9E8393E8-639A-A447-A24B-0316306454AD}" dt="2024-11-13T10:13:11.997" v="2"/>
          <ac:cxnSpMkLst>
            <pc:docMk/>
            <pc:sldMk cId="1337404101" sldId="266"/>
            <ac:cxnSpMk id="38" creationId="{791EEC2F-B6E8-FEB1-66A1-D409F1D8A47B}"/>
          </ac:cxnSpMkLst>
        </pc:cxnChg>
        <pc:cxnChg chg="mod">
          <ac:chgData name="Zirui Li" userId="d78444fe63c9a53d" providerId="LiveId" clId="{9E8393E8-639A-A447-A24B-0316306454AD}" dt="2024-11-13T10:13:11.997" v="2"/>
          <ac:cxnSpMkLst>
            <pc:docMk/>
            <pc:sldMk cId="1337404101" sldId="266"/>
            <ac:cxnSpMk id="41" creationId="{F4F270B1-79CC-2896-F2E2-69C741F217A8}"/>
          </ac:cxnSpMkLst>
        </pc:cxnChg>
        <pc:cxnChg chg="mod">
          <ac:chgData name="Zirui Li" userId="d78444fe63c9a53d" providerId="LiveId" clId="{9E8393E8-639A-A447-A24B-0316306454AD}" dt="2024-11-13T10:13:11.997" v="2"/>
          <ac:cxnSpMkLst>
            <pc:docMk/>
            <pc:sldMk cId="1337404101" sldId="266"/>
            <ac:cxnSpMk id="44" creationId="{848CBD3E-41C7-8786-3356-13B70E7FCFD6}"/>
          </ac:cxnSpMkLst>
        </pc:cxnChg>
      </pc:sldChg>
      <pc:sldChg chg="addSp delSp modSp mod">
        <pc:chgData name="Zirui Li" userId="d78444fe63c9a53d" providerId="LiveId" clId="{9E8393E8-639A-A447-A24B-0316306454AD}" dt="2024-11-13T11:32:12.159" v="888" actId="1035"/>
        <pc:sldMkLst>
          <pc:docMk/>
          <pc:sldMk cId="2559197886" sldId="267"/>
        </pc:sldMkLst>
        <pc:spChg chg="add del mod">
          <ac:chgData name="Zirui Li" userId="d78444fe63c9a53d" providerId="LiveId" clId="{9E8393E8-639A-A447-A24B-0316306454AD}" dt="2024-11-13T10:28:28.204" v="146" actId="478"/>
          <ac:spMkLst>
            <pc:docMk/>
            <pc:sldMk cId="2559197886" sldId="267"/>
            <ac:spMk id="14" creationId="{F655FCD4-2D7C-FA6C-CC82-0E1CE254EC49}"/>
          </ac:spMkLst>
        </pc:spChg>
        <pc:spChg chg="add del mod">
          <ac:chgData name="Zirui Li" userId="d78444fe63c9a53d" providerId="LiveId" clId="{9E8393E8-639A-A447-A24B-0316306454AD}" dt="2024-11-13T10:28:28.204" v="146" actId="478"/>
          <ac:spMkLst>
            <pc:docMk/>
            <pc:sldMk cId="2559197886" sldId="267"/>
            <ac:spMk id="15" creationId="{2DED24A1-824F-12BC-AC76-166344307414}"/>
          </ac:spMkLst>
        </pc:spChg>
        <pc:spChg chg="add del mod">
          <ac:chgData name="Zirui Li" userId="d78444fe63c9a53d" providerId="LiveId" clId="{9E8393E8-639A-A447-A24B-0316306454AD}" dt="2024-11-13T10:28:28.204" v="146" actId="478"/>
          <ac:spMkLst>
            <pc:docMk/>
            <pc:sldMk cId="2559197886" sldId="267"/>
            <ac:spMk id="16" creationId="{DCD7B264-3105-3B5E-582E-3FA4FA6CAC9E}"/>
          </ac:spMkLst>
        </pc:spChg>
        <pc:spChg chg="add del mod">
          <ac:chgData name="Zirui Li" userId="d78444fe63c9a53d" providerId="LiveId" clId="{9E8393E8-639A-A447-A24B-0316306454AD}" dt="2024-11-13T10:28:28.204" v="146" actId="478"/>
          <ac:spMkLst>
            <pc:docMk/>
            <pc:sldMk cId="2559197886" sldId="267"/>
            <ac:spMk id="17" creationId="{A2BBD458-D30D-E6AC-5027-C3377DEA2E07}"/>
          </ac:spMkLst>
        </pc:spChg>
        <pc:spChg chg="add del mod">
          <ac:chgData name="Zirui Li" userId="d78444fe63c9a53d" providerId="LiveId" clId="{9E8393E8-639A-A447-A24B-0316306454AD}" dt="2024-11-13T10:28:28.204" v="146" actId="478"/>
          <ac:spMkLst>
            <pc:docMk/>
            <pc:sldMk cId="2559197886" sldId="267"/>
            <ac:spMk id="18" creationId="{2A75D0CC-3779-BE67-C1B8-B484480779CC}"/>
          </ac:spMkLst>
        </pc:spChg>
        <pc:spChg chg="add del mod">
          <ac:chgData name="Zirui Li" userId="d78444fe63c9a53d" providerId="LiveId" clId="{9E8393E8-639A-A447-A24B-0316306454AD}" dt="2024-11-13T10:28:28.204" v="146" actId="478"/>
          <ac:spMkLst>
            <pc:docMk/>
            <pc:sldMk cId="2559197886" sldId="267"/>
            <ac:spMk id="19" creationId="{F6B3C004-3D3F-B52D-344C-793A1A1A99DC}"/>
          </ac:spMkLst>
        </pc:spChg>
        <pc:spChg chg="add del mod">
          <ac:chgData name="Zirui Li" userId="d78444fe63c9a53d" providerId="LiveId" clId="{9E8393E8-639A-A447-A24B-0316306454AD}" dt="2024-11-13T10:28:28.204" v="146" actId="478"/>
          <ac:spMkLst>
            <pc:docMk/>
            <pc:sldMk cId="2559197886" sldId="267"/>
            <ac:spMk id="20" creationId="{EEA968A4-6301-9F1A-0239-CABFE87EE724}"/>
          </ac:spMkLst>
        </pc:spChg>
        <pc:spChg chg="add del mod">
          <ac:chgData name="Zirui Li" userId="d78444fe63c9a53d" providerId="LiveId" clId="{9E8393E8-639A-A447-A24B-0316306454AD}" dt="2024-11-13T10:28:28.204" v="146" actId="478"/>
          <ac:spMkLst>
            <pc:docMk/>
            <pc:sldMk cId="2559197886" sldId="267"/>
            <ac:spMk id="21" creationId="{946825C2-E25F-AFAC-5290-AC91FB9F3BFE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22" creationId="{A2A0CD9F-37E3-F8DE-D1DF-9FE2D488C7F4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23" creationId="{C162C167-2BF5-E345-9B26-E76116D5F9CA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24" creationId="{2FCBB31C-DB50-BDF8-B854-A3C699C6204C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25" creationId="{041DB8BE-CBDB-F49A-7CBB-AF3B0249A780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26" creationId="{4A4466C4-51FB-FF50-AC4C-D0FD97B3B96F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27" creationId="{94835023-3E9A-E68D-E908-E618F509F725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28" creationId="{E6BFAAB3-A760-1F9C-3BDA-32546AC1A695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29" creationId="{C4703631-25AD-8AAE-38BE-7146870AF674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0" creationId="{A6D205D3-B067-0950-7771-67DFF8479F25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1" creationId="{A6EACC02-6F36-0FB4-8466-0E2044362009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2" creationId="{745790E4-D997-DA0B-CCB6-79A25D3DA30C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3" creationId="{97A1C04C-5BCA-7A13-C806-D232B798D73F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4" creationId="{D8380732-34F0-4BF7-9A55-645D4C85ABAD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5" creationId="{2BB9A3B2-F2C4-1657-EC10-78AD4B5C2156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6" creationId="{79C4CE2B-8427-E5CE-D526-8E38FD9BA707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7" creationId="{983172E9-52FE-BA4C-2D5F-6DCC642E41B3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8" creationId="{948AB5E5-E0C7-530D-2EEA-20DA8BE55A69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9" creationId="{4D4D0E33-E0F4-014C-5EF7-083AC788053F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40" creationId="{4EE1DEC6-663B-820B-ECA5-44726FBAEDD7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41" creationId="{082F09D0-779A-38BD-D1CA-43FFFA9B040A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42" creationId="{314FC27C-BF77-04BB-1C0D-04BFF2C63086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43" creationId="{B191FBDF-C1EF-BA75-4461-2226BB477678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44" creationId="{81E7BE81-9A52-FB83-8947-68F9BED53356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45" creationId="{0EACD3AC-A9CB-4062-CAA3-D69BEA9B70D2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46" creationId="{C3D9AAF1-8BAD-2479-E0F8-4E998AD6EB74}"/>
          </ac:spMkLst>
        </pc:spChg>
        <pc:spChg chg="add del mod">
          <ac:chgData name="Zirui Li" userId="d78444fe63c9a53d" providerId="LiveId" clId="{9E8393E8-639A-A447-A24B-0316306454AD}" dt="2024-11-13T11:00:45.791" v="455" actId="478"/>
          <ac:spMkLst>
            <pc:docMk/>
            <pc:sldMk cId="2559197886" sldId="267"/>
            <ac:spMk id="47" creationId="{7ABF07C1-3D15-14BF-8258-108A23895D79}"/>
          </ac:spMkLst>
        </pc:spChg>
        <pc:spChg chg="add del mod">
          <ac:chgData name="Zirui Li" userId="d78444fe63c9a53d" providerId="LiveId" clId="{9E8393E8-639A-A447-A24B-0316306454AD}" dt="2024-11-13T11:01:49.364" v="465" actId="478"/>
          <ac:spMkLst>
            <pc:docMk/>
            <pc:sldMk cId="2559197886" sldId="267"/>
            <ac:spMk id="48" creationId="{D672902E-4305-AA0A-A8C7-FD836B6489E5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49" creationId="{77BDEA6B-ACD1-A872-8A32-4C7C3F50AB8C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50" creationId="{B7DF62FB-8660-F747-BFA2-816B7417BC60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51" creationId="{1119A645-F6A7-3425-486A-A67F82C42111}"/>
          </ac:spMkLst>
        </pc:spChg>
        <pc:spChg chg="add mod">
          <ac:chgData name="Zirui Li" userId="d78444fe63c9a53d" providerId="LiveId" clId="{9E8393E8-639A-A447-A24B-0316306454AD}" dt="2024-11-13T11:32:05.028" v="878" actId="1076"/>
          <ac:spMkLst>
            <pc:docMk/>
            <pc:sldMk cId="2559197886" sldId="267"/>
            <ac:spMk id="52" creationId="{6E529EF5-2102-BE8C-E086-B4E65FFAE202}"/>
          </ac:spMkLst>
        </pc:spChg>
        <pc:spChg chg="add del mod">
          <ac:chgData name="Zirui Li" userId="d78444fe63c9a53d" providerId="LiveId" clId="{9E8393E8-639A-A447-A24B-0316306454AD}" dt="2024-11-13T11:08:58.853" v="586" actId="478"/>
          <ac:spMkLst>
            <pc:docMk/>
            <pc:sldMk cId="2559197886" sldId="267"/>
            <ac:spMk id="53" creationId="{FDD98259-4BA0-1D0F-6A78-9D753791637F}"/>
          </ac:spMkLst>
        </pc:spChg>
        <pc:spChg chg="add mod">
          <ac:chgData name="Zirui Li" userId="d78444fe63c9a53d" providerId="LiveId" clId="{9E8393E8-639A-A447-A24B-0316306454AD}" dt="2024-11-13T11:32:08.296" v="879" actId="1076"/>
          <ac:spMkLst>
            <pc:docMk/>
            <pc:sldMk cId="2559197886" sldId="267"/>
            <ac:spMk id="54" creationId="{9DC8BA02-C536-4E80-4E5C-98F058A324BB}"/>
          </ac:spMkLst>
        </pc:spChg>
        <pc:spChg chg="add mod">
          <ac:chgData name="Zirui Li" userId="d78444fe63c9a53d" providerId="LiveId" clId="{9E8393E8-639A-A447-A24B-0316306454AD}" dt="2024-11-13T11:09:18.186" v="603" actId="767"/>
          <ac:spMkLst>
            <pc:docMk/>
            <pc:sldMk cId="2559197886" sldId="267"/>
            <ac:spMk id="55" creationId="{7E43E3F9-9981-8E5A-109D-8FA57A973CF3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56" creationId="{EFDECB44-C84A-2924-D0B0-BBDB12049D3D}"/>
          </ac:spMkLst>
        </pc:spChg>
        <pc:spChg chg="add mod">
          <ac:chgData name="Zirui Li" userId="d78444fe63c9a53d" providerId="LiveId" clId="{9E8393E8-639A-A447-A24B-0316306454AD}" dt="2024-11-13T11:32:12.159" v="888" actId="1035"/>
          <ac:spMkLst>
            <pc:docMk/>
            <pc:sldMk cId="2559197886" sldId="267"/>
            <ac:spMk id="57" creationId="{D1A7E0CD-C043-2547-090D-0AF7D87AFCC1}"/>
          </ac:spMkLst>
        </pc:spChg>
        <pc:spChg chg="add del mod">
          <ac:chgData name="Zirui Li" userId="d78444fe63c9a53d" providerId="LiveId" clId="{9E8393E8-639A-A447-A24B-0316306454AD}" dt="2024-11-13T11:15:30.693" v="691" actId="478"/>
          <ac:spMkLst>
            <pc:docMk/>
            <pc:sldMk cId="2559197886" sldId="267"/>
            <ac:spMk id="58" creationId="{128D114F-AD70-ADAD-CDA1-CC25AFEB5203}"/>
          </ac:spMkLst>
        </pc:spChg>
        <pc:spChg chg="add mod">
          <ac:chgData name="Zirui Li" userId="d78444fe63c9a53d" providerId="LiveId" clId="{9E8393E8-639A-A447-A24B-0316306454AD}" dt="2024-11-13T11:31:44.820" v="870" actId="1038"/>
          <ac:spMkLst>
            <pc:docMk/>
            <pc:sldMk cId="2559197886" sldId="267"/>
            <ac:spMk id="64" creationId="{8965E24E-89B2-77F6-8AE6-29B4E854354D}"/>
          </ac:spMkLst>
        </pc:spChg>
        <pc:spChg chg="add mod">
          <ac:chgData name="Zirui Li" userId="d78444fe63c9a53d" providerId="LiveId" clId="{9E8393E8-639A-A447-A24B-0316306454AD}" dt="2024-11-13T11:31:44.820" v="870" actId="1038"/>
          <ac:spMkLst>
            <pc:docMk/>
            <pc:sldMk cId="2559197886" sldId="267"/>
            <ac:spMk id="65" creationId="{8D8E1B02-AE36-811C-7C6D-6935C7255C56}"/>
          </ac:spMkLst>
        </pc:spChg>
        <pc:spChg chg="add mod">
          <ac:chgData name="Zirui Li" userId="d78444fe63c9a53d" providerId="LiveId" clId="{9E8393E8-639A-A447-A24B-0316306454AD}" dt="2024-11-13T11:31:44.820" v="870" actId="1038"/>
          <ac:spMkLst>
            <pc:docMk/>
            <pc:sldMk cId="2559197886" sldId="267"/>
            <ac:spMk id="66" creationId="{E270FB0A-635D-BFAC-C042-63B8E919890E}"/>
          </ac:spMkLst>
        </pc:spChg>
        <pc:spChg chg="add mod">
          <ac:chgData name="Zirui Li" userId="d78444fe63c9a53d" providerId="LiveId" clId="{9E8393E8-639A-A447-A24B-0316306454AD}" dt="2024-11-13T11:31:44.820" v="870" actId="1038"/>
          <ac:spMkLst>
            <pc:docMk/>
            <pc:sldMk cId="2559197886" sldId="267"/>
            <ac:spMk id="67" creationId="{960C0FD9-A075-7653-57EC-FF91BFBF5F1B}"/>
          </ac:spMkLst>
        </pc:spChg>
        <pc:spChg chg="add mod">
          <ac:chgData name="Zirui Li" userId="d78444fe63c9a53d" providerId="LiveId" clId="{9E8393E8-639A-A447-A24B-0316306454AD}" dt="2024-11-13T11:31:44.820" v="870" actId="1038"/>
          <ac:spMkLst>
            <pc:docMk/>
            <pc:sldMk cId="2559197886" sldId="267"/>
            <ac:spMk id="68" creationId="{C577CC70-1D31-55FE-7E28-FA2BEC126A8B}"/>
          </ac:spMkLst>
        </pc:spChg>
        <pc:spChg chg="add mod">
          <ac:chgData name="Zirui Li" userId="d78444fe63c9a53d" providerId="LiveId" clId="{9E8393E8-639A-A447-A24B-0316306454AD}" dt="2024-11-13T11:31:44.820" v="870" actId="1038"/>
          <ac:spMkLst>
            <pc:docMk/>
            <pc:sldMk cId="2559197886" sldId="267"/>
            <ac:spMk id="69" creationId="{2CB1429B-288F-EC34-31FA-9B6D09DEA5D3}"/>
          </ac:spMkLst>
        </pc:spChg>
        <pc:spChg chg="add mod">
          <ac:chgData name="Zirui Li" userId="d78444fe63c9a53d" providerId="LiveId" clId="{9E8393E8-639A-A447-A24B-0316306454AD}" dt="2024-11-13T11:31:44.820" v="870" actId="1038"/>
          <ac:spMkLst>
            <pc:docMk/>
            <pc:sldMk cId="2559197886" sldId="267"/>
            <ac:spMk id="70" creationId="{BAE296F2-F12B-50DE-C854-170D04A84245}"/>
          </ac:spMkLst>
        </pc:spChg>
        <pc:spChg chg="add mod">
          <ac:chgData name="Zirui Li" userId="d78444fe63c9a53d" providerId="LiveId" clId="{9E8393E8-639A-A447-A24B-0316306454AD}" dt="2024-11-13T11:31:44.820" v="870" actId="1038"/>
          <ac:spMkLst>
            <pc:docMk/>
            <pc:sldMk cId="2559197886" sldId="267"/>
            <ac:spMk id="71" creationId="{75CC2EDE-857E-C582-4153-64F4060821FD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72" creationId="{C9C26ACA-E283-78EF-84F3-AD2111E308CA}"/>
          </ac:spMkLst>
        </pc:spChg>
        <pc:spChg chg="add mod">
          <ac:chgData name="Zirui Li" userId="d78444fe63c9a53d" providerId="LiveId" clId="{9E8393E8-639A-A447-A24B-0316306454AD}" dt="2024-11-13T11:31:48.682" v="871" actId="1076"/>
          <ac:spMkLst>
            <pc:docMk/>
            <pc:sldMk cId="2559197886" sldId="267"/>
            <ac:spMk id="73" creationId="{BD5D1AAD-4BBF-E3D7-5C62-656944778C4F}"/>
          </ac:spMkLst>
        </pc:spChg>
        <pc:spChg chg="add mod">
          <ac:chgData name="Zirui Li" userId="d78444fe63c9a53d" providerId="LiveId" clId="{9E8393E8-639A-A447-A24B-0316306454AD}" dt="2024-11-13T11:31:20.202" v="843" actId="12788"/>
          <ac:spMkLst>
            <pc:docMk/>
            <pc:sldMk cId="2559197886" sldId="267"/>
            <ac:spMk id="84" creationId="{70635017-165B-979C-F1E5-3752C946C727}"/>
          </ac:spMkLst>
        </pc:spChg>
        <pc:spChg chg="add mod">
          <ac:chgData name="Zirui Li" userId="d78444fe63c9a53d" providerId="LiveId" clId="{9E8393E8-639A-A447-A24B-0316306454AD}" dt="2024-11-13T11:31:20.202" v="843" actId="12788"/>
          <ac:spMkLst>
            <pc:docMk/>
            <pc:sldMk cId="2559197886" sldId="267"/>
            <ac:spMk id="85" creationId="{C31C2FC6-8B75-9D15-3407-817BBC7ED21C}"/>
          </ac:spMkLst>
        </pc:spChg>
        <pc:spChg chg="add mod">
          <ac:chgData name="Zirui Li" userId="d78444fe63c9a53d" providerId="LiveId" clId="{9E8393E8-639A-A447-A24B-0316306454AD}" dt="2024-11-13T11:31:28.654" v="844" actId="1076"/>
          <ac:spMkLst>
            <pc:docMk/>
            <pc:sldMk cId="2559197886" sldId="267"/>
            <ac:spMk id="86" creationId="{93087930-8F2D-DB4E-B273-9649A6CFC727}"/>
          </ac:spMkLst>
        </pc:spChg>
        <pc:spChg chg="add mod">
          <ac:chgData name="Zirui Li" userId="d78444fe63c9a53d" providerId="LiveId" clId="{9E8393E8-639A-A447-A24B-0316306454AD}" dt="2024-11-13T11:31:39.264" v="856" actId="1038"/>
          <ac:spMkLst>
            <pc:docMk/>
            <pc:sldMk cId="2559197886" sldId="267"/>
            <ac:spMk id="87" creationId="{318282D3-5A3F-080D-F373-44481606A9F0}"/>
          </ac:spMkLst>
        </pc:spChg>
        <pc:picChg chg="add mod">
          <ac:chgData name="Zirui Li" userId="d78444fe63c9a53d" providerId="LiveId" clId="{9E8393E8-639A-A447-A24B-0316306454AD}" dt="2024-11-13T11:29:53.202" v="819" actId="1076"/>
          <ac:picMkLst>
            <pc:docMk/>
            <pc:sldMk cId="2559197886" sldId="267"/>
            <ac:picMk id="3" creationId="{A6C64E99-65C0-F566-CC6E-1617EFDAB3EC}"/>
          </ac:picMkLst>
        </pc:picChg>
        <pc:picChg chg="add mod modCrop">
          <ac:chgData name="Zirui Li" userId="d78444fe63c9a53d" providerId="LiveId" clId="{9E8393E8-639A-A447-A24B-0316306454AD}" dt="2024-11-13T11:29:53.202" v="819" actId="1076"/>
          <ac:picMkLst>
            <pc:docMk/>
            <pc:sldMk cId="2559197886" sldId="267"/>
            <ac:picMk id="5" creationId="{2F1BC085-010C-E493-974A-966A14C2C81B}"/>
          </ac:picMkLst>
        </pc:picChg>
        <pc:picChg chg="add del mod">
          <ac:chgData name="Zirui Li" userId="d78444fe63c9a53d" providerId="LiveId" clId="{9E8393E8-639A-A447-A24B-0316306454AD}" dt="2024-11-13T10:21:23.423" v="79" actId="478"/>
          <ac:picMkLst>
            <pc:docMk/>
            <pc:sldMk cId="2559197886" sldId="267"/>
            <ac:picMk id="7" creationId="{67E7F906-EFD5-7CA2-0A10-9E9BDE36F91F}"/>
          </ac:picMkLst>
        </pc:picChg>
        <pc:picChg chg="add del mod modCrop">
          <ac:chgData name="Zirui Li" userId="d78444fe63c9a53d" providerId="LiveId" clId="{9E8393E8-639A-A447-A24B-0316306454AD}" dt="2024-11-13T11:27:39.733" v="801" actId="478"/>
          <ac:picMkLst>
            <pc:docMk/>
            <pc:sldMk cId="2559197886" sldId="267"/>
            <ac:picMk id="9" creationId="{F981C04E-7572-CA2D-BFF5-B3F625EBEEF4}"/>
          </ac:picMkLst>
        </pc:picChg>
        <pc:picChg chg="add del mod modCrop">
          <ac:chgData name="Zirui Li" userId="d78444fe63c9a53d" providerId="LiveId" clId="{9E8393E8-639A-A447-A24B-0316306454AD}" dt="2024-11-13T11:27:39.733" v="801" actId="478"/>
          <ac:picMkLst>
            <pc:docMk/>
            <pc:sldMk cId="2559197886" sldId="267"/>
            <ac:picMk id="11" creationId="{F05E6ADE-29BF-1A36-0DF6-8DC9C9C8AAA5}"/>
          </ac:picMkLst>
        </pc:picChg>
        <pc:picChg chg="add del mod">
          <ac:chgData name="Zirui Li" userId="d78444fe63c9a53d" providerId="LiveId" clId="{9E8393E8-639A-A447-A24B-0316306454AD}" dt="2024-11-13T11:23:07.243" v="789" actId="478"/>
          <ac:picMkLst>
            <pc:docMk/>
            <pc:sldMk cId="2559197886" sldId="267"/>
            <ac:picMk id="13" creationId="{4D0A812A-C2EC-6458-6833-169E01FD1367}"/>
          </ac:picMkLst>
        </pc:picChg>
        <pc:picChg chg="add del mod">
          <ac:chgData name="Zirui Li" userId="d78444fe63c9a53d" providerId="LiveId" clId="{9E8393E8-639A-A447-A24B-0316306454AD}" dt="2024-11-13T11:25:31.650" v="795" actId="478"/>
          <ac:picMkLst>
            <pc:docMk/>
            <pc:sldMk cId="2559197886" sldId="267"/>
            <ac:picMk id="75" creationId="{F80D2A20-545E-D993-AF20-AB649EFBE971}"/>
          </ac:picMkLst>
        </pc:picChg>
        <pc:picChg chg="add mod">
          <ac:chgData name="Zirui Li" userId="d78444fe63c9a53d" providerId="LiveId" clId="{9E8393E8-639A-A447-A24B-0316306454AD}" dt="2024-11-13T11:31:35.588" v="846" actId="1076"/>
          <ac:picMkLst>
            <pc:docMk/>
            <pc:sldMk cId="2559197886" sldId="267"/>
            <ac:picMk id="77" creationId="{32153B07-E47F-5D2C-FEFA-61B1C3F684EB}"/>
          </ac:picMkLst>
        </pc:picChg>
        <pc:picChg chg="add del mod">
          <ac:chgData name="Zirui Li" userId="d78444fe63c9a53d" providerId="LiveId" clId="{9E8393E8-639A-A447-A24B-0316306454AD}" dt="2024-11-13T11:27:45.446" v="803" actId="478"/>
          <ac:picMkLst>
            <pc:docMk/>
            <pc:sldMk cId="2559197886" sldId="267"/>
            <ac:picMk id="79" creationId="{AFF01FDC-9A78-BA4B-D246-04705C1D5990}"/>
          </ac:picMkLst>
        </pc:picChg>
        <pc:picChg chg="add mod modCrop">
          <ac:chgData name="Zirui Li" userId="d78444fe63c9a53d" providerId="LiveId" clId="{9E8393E8-639A-A447-A24B-0316306454AD}" dt="2024-11-13T11:29:53.202" v="819" actId="1076"/>
          <ac:picMkLst>
            <pc:docMk/>
            <pc:sldMk cId="2559197886" sldId="267"/>
            <ac:picMk id="81" creationId="{9EF102E6-19D5-9ADE-1C8C-FE7059E90BB8}"/>
          </ac:picMkLst>
        </pc:picChg>
        <pc:picChg chg="add mod modCrop">
          <ac:chgData name="Zirui Li" userId="d78444fe63c9a53d" providerId="LiveId" clId="{9E8393E8-639A-A447-A24B-0316306454AD}" dt="2024-11-13T11:29:53.202" v="819" actId="1076"/>
          <ac:picMkLst>
            <pc:docMk/>
            <pc:sldMk cId="2559197886" sldId="267"/>
            <ac:picMk id="83" creationId="{A5EC4606-C2A8-0FE3-39A9-E34F07924124}"/>
          </ac:picMkLst>
        </pc:picChg>
        <pc:cxnChg chg="add mod">
          <ac:chgData name="Zirui Li" userId="d78444fe63c9a53d" providerId="LiveId" clId="{9E8393E8-639A-A447-A24B-0316306454AD}" dt="2024-11-13T11:32:05.028" v="878" actId="1076"/>
          <ac:cxnSpMkLst>
            <pc:docMk/>
            <pc:sldMk cId="2559197886" sldId="267"/>
            <ac:cxnSpMk id="60" creationId="{85972B29-8882-D6A1-DE54-29499F8AC9C5}"/>
          </ac:cxnSpMkLst>
        </pc:cxnChg>
        <pc:cxnChg chg="add mod">
          <ac:chgData name="Zirui Li" userId="d78444fe63c9a53d" providerId="LiveId" clId="{9E8393E8-639A-A447-A24B-0316306454AD}" dt="2024-11-13T11:32:08.296" v="879" actId="1076"/>
          <ac:cxnSpMkLst>
            <pc:docMk/>
            <pc:sldMk cId="2559197886" sldId="267"/>
            <ac:cxnSpMk id="61" creationId="{B4216286-5A70-1C19-B5FD-34ABCDE652C6}"/>
          </ac:cxnSpMkLst>
        </pc:cxnChg>
      </pc:sldChg>
      <pc:sldChg chg="del">
        <pc:chgData name="Zirui Li" userId="d78444fe63c9a53d" providerId="LiveId" clId="{9E8393E8-639A-A447-A24B-0316306454AD}" dt="2024-11-13T04:28:51.605" v="1" actId="2696"/>
        <pc:sldMkLst>
          <pc:docMk/>
          <pc:sldMk cId="995808606" sldId="268"/>
        </pc:sldMkLst>
      </pc:sldChg>
      <pc:sldMasterChg chg="modSp modSldLayout">
        <pc:chgData name="Zirui Li" userId="d78444fe63c9a53d" providerId="LiveId" clId="{9E8393E8-639A-A447-A24B-0316306454AD}" dt="2024-11-13T10:13:11.997" v="2"/>
        <pc:sldMasterMkLst>
          <pc:docMk/>
          <pc:sldMasterMk cId="1752483763" sldId="2147483648"/>
        </pc:sldMasterMkLst>
        <pc:spChg chg="mod">
          <ac:chgData name="Zirui Li" userId="d78444fe63c9a53d" providerId="LiveId" clId="{9E8393E8-639A-A447-A24B-0316306454AD}" dt="2024-11-13T10:13:11.997" v="2"/>
          <ac:spMkLst>
            <pc:docMk/>
            <pc:sldMasterMk cId="1752483763" sldId="2147483648"/>
            <ac:spMk id="2" creationId="{024740C1-B8A2-A294-C1F1-E2B1BBE5D990}"/>
          </ac:spMkLst>
        </pc:spChg>
        <pc:spChg chg="mod">
          <ac:chgData name="Zirui Li" userId="d78444fe63c9a53d" providerId="LiveId" clId="{9E8393E8-639A-A447-A24B-0316306454AD}" dt="2024-11-13T10:13:11.997" v="2"/>
          <ac:spMkLst>
            <pc:docMk/>
            <pc:sldMasterMk cId="1752483763" sldId="2147483648"/>
            <ac:spMk id="3" creationId="{EC797E7D-8875-EC28-CBFA-28B504D0F927}"/>
          </ac:spMkLst>
        </pc:spChg>
        <pc:spChg chg="mod">
          <ac:chgData name="Zirui Li" userId="d78444fe63c9a53d" providerId="LiveId" clId="{9E8393E8-639A-A447-A24B-0316306454AD}" dt="2024-11-13T10:13:11.997" v="2"/>
          <ac:spMkLst>
            <pc:docMk/>
            <pc:sldMasterMk cId="1752483763" sldId="2147483648"/>
            <ac:spMk id="4" creationId="{4A594342-4D5A-E268-9C17-EBAE79BA6AFE}"/>
          </ac:spMkLst>
        </pc:spChg>
        <pc:spChg chg="mod">
          <ac:chgData name="Zirui Li" userId="d78444fe63c9a53d" providerId="LiveId" clId="{9E8393E8-639A-A447-A24B-0316306454AD}" dt="2024-11-13T10:13:11.997" v="2"/>
          <ac:spMkLst>
            <pc:docMk/>
            <pc:sldMasterMk cId="1752483763" sldId="2147483648"/>
            <ac:spMk id="5" creationId="{4E850ABF-5F3B-0499-5FFC-FE3685BEDD24}"/>
          </ac:spMkLst>
        </pc:spChg>
        <pc:spChg chg="mod">
          <ac:chgData name="Zirui Li" userId="d78444fe63c9a53d" providerId="LiveId" clId="{9E8393E8-639A-A447-A24B-0316306454AD}" dt="2024-11-13T10:13:11.997" v="2"/>
          <ac:spMkLst>
            <pc:docMk/>
            <pc:sldMasterMk cId="1752483763" sldId="2147483648"/>
            <ac:spMk id="6" creationId="{2EEE6ECE-F17C-DEDB-9706-EF364FC99883}"/>
          </ac:spMkLst>
        </pc:spChg>
        <pc:sldLayoutChg chg="modSp">
          <pc:chgData name="Zirui Li" userId="d78444fe63c9a53d" providerId="LiveId" clId="{9E8393E8-639A-A447-A24B-0316306454AD}" dt="2024-11-13T10:13:11.997" v="2"/>
          <pc:sldLayoutMkLst>
            <pc:docMk/>
            <pc:sldMasterMk cId="1752483763" sldId="2147483648"/>
            <pc:sldLayoutMk cId="3183283369" sldId="2147483649"/>
          </pc:sldLayoutMkLst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183283369" sldId="2147483649"/>
              <ac:spMk id="2" creationId="{6BE47117-5276-792A-9EEE-5EC3041D5A77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183283369" sldId="2147483649"/>
              <ac:spMk id="3" creationId="{BCA2D83C-1E6F-9A64-53A6-37ABA7BA5E8E}"/>
            </ac:spMkLst>
          </pc:spChg>
        </pc:sldLayoutChg>
        <pc:sldLayoutChg chg="modSp">
          <pc:chgData name="Zirui Li" userId="d78444fe63c9a53d" providerId="LiveId" clId="{9E8393E8-639A-A447-A24B-0316306454AD}" dt="2024-11-13T10:13:11.997" v="2"/>
          <pc:sldLayoutMkLst>
            <pc:docMk/>
            <pc:sldMasterMk cId="1752483763" sldId="2147483648"/>
            <pc:sldLayoutMk cId="3907570842" sldId="2147483651"/>
          </pc:sldLayoutMkLst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907570842" sldId="2147483651"/>
              <ac:spMk id="2" creationId="{34C5EA4E-1558-C284-A2A6-EB518FFAC699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907570842" sldId="2147483651"/>
              <ac:spMk id="3" creationId="{DD5E0F6C-760A-1982-7654-D794AB2D04B5}"/>
            </ac:spMkLst>
          </pc:spChg>
        </pc:sldLayoutChg>
        <pc:sldLayoutChg chg="modSp">
          <pc:chgData name="Zirui Li" userId="d78444fe63c9a53d" providerId="LiveId" clId="{9E8393E8-639A-A447-A24B-0316306454AD}" dt="2024-11-13T10:13:11.997" v="2"/>
          <pc:sldLayoutMkLst>
            <pc:docMk/>
            <pc:sldMasterMk cId="1752483763" sldId="2147483648"/>
            <pc:sldLayoutMk cId="630680045" sldId="2147483652"/>
          </pc:sldLayoutMkLst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630680045" sldId="2147483652"/>
              <ac:spMk id="3" creationId="{E74518BF-151B-FB7C-78A9-CFB9FEAA4E31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630680045" sldId="2147483652"/>
              <ac:spMk id="4" creationId="{9CCA937D-1147-C49D-309A-303184465025}"/>
            </ac:spMkLst>
          </pc:spChg>
        </pc:sldLayoutChg>
        <pc:sldLayoutChg chg="modSp">
          <pc:chgData name="Zirui Li" userId="d78444fe63c9a53d" providerId="LiveId" clId="{9E8393E8-639A-A447-A24B-0316306454AD}" dt="2024-11-13T10:13:11.997" v="2"/>
          <pc:sldLayoutMkLst>
            <pc:docMk/>
            <pc:sldMasterMk cId="1752483763" sldId="2147483648"/>
            <pc:sldLayoutMk cId="3209942868" sldId="2147483653"/>
          </pc:sldLayoutMkLst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209942868" sldId="2147483653"/>
              <ac:spMk id="2" creationId="{045A074A-260A-F024-9D52-401B10F878D4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209942868" sldId="2147483653"/>
              <ac:spMk id="3" creationId="{2A70E83A-8975-02F8-FDAD-27DE271FAF43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209942868" sldId="2147483653"/>
              <ac:spMk id="4" creationId="{D82D547B-ECBA-C7F9-A877-949270A08955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209942868" sldId="2147483653"/>
              <ac:spMk id="5" creationId="{90B47B0B-2DB8-2468-7DFD-3F291910C7B8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209942868" sldId="2147483653"/>
              <ac:spMk id="6" creationId="{B9EAC120-270E-250E-B3EA-1DF5C7594ADB}"/>
            </ac:spMkLst>
          </pc:spChg>
        </pc:sldLayoutChg>
        <pc:sldLayoutChg chg="modSp">
          <pc:chgData name="Zirui Li" userId="d78444fe63c9a53d" providerId="LiveId" clId="{9E8393E8-639A-A447-A24B-0316306454AD}" dt="2024-11-13T10:13:11.997" v="2"/>
          <pc:sldLayoutMkLst>
            <pc:docMk/>
            <pc:sldMasterMk cId="1752483763" sldId="2147483648"/>
            <pc:sldLayoutMk cId="551553871" sldId="2147483656"/>
          </pc:sldLayoutMkLst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551553871" sldId="2147483656"/>
              <ac:spMk id="2" creationId="{63D325B1-4BDC-8B43-CC93-7BADE81F126B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551553871" sldId="2147483656"/>
              <ac:spMk id="3" creationId="{7227A00D-34C9-7C5E-FA62-AC31B649BA80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551553871" sldId="2147483656"/>
              <ac:spMk id="4" creationId="{80065EBC-8CB2-A738-06EC-DFCCC2B3C73F}"/>
            </ac:spMkLst>
          </pc:spChg>
        </pc:sldLayoutChg>
        <pc:sldLayoutChg chg="modSp">
          <pc:chgData name="Zirui Li" userId="d78444fe63c9a53d" providerId="LiveId" clId="{9E8393E8-639A-A447-A24B-0316306454AD}" dt="2024-11-13T10:13:11.997" v="2"/>
          <pc:sldLayoutMkLst>
            <pc:docMk/>
            <pc:sldMasterMk cId="1752483763" sldId="2147483648"/>
            <pc:sldLayoutMk cId="3165811157" sldId="2147483657"/>
          </pc:sldLayoutMkLst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165811157" sldId="2147483657"/>
              <ac:spMk id="2" creationId="{36CB05FF-8D37-0DA2-BB07-07112C1DAA72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165811157" sldId="2147483657"/>
              <ac:spMk id="3" creationId="{B4E1EEB1-2F58-C8B6-352A-7C4BAEC5A19F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165811157" sldId="2147483657"/>
              <ac:spMk id="4" creationId="{6F7B5DBD-F0C6-2A07-4AE8-9D43E21AB903}"/>
            </ac:spMkLst>
          </pc:spChg>
        </pc:sldLayoutChg>
        <pc:sldLayoutChg chg="modSp">
          <pc:chgData name="Zirui Li" userId="d78444fe63c9a53d" providerId="LiveId" clId="{9E8393E8-639A-A447-A24B-0316306454AD}" dt="2024-11-13T10:13:11.997" v="2"/>
          <pc:sldLayoutMkLst>
            <pc:docMk/>
            <pc:sldMasterMk cId="1752483763" sldId="2147483648"/>
            <pc:sldLayoutMk cId="2684540182" sldId="2147483659"/>
          </pc:sldLayoutMkLst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2684540182" sldId="2147483659"/>
              <ac:spMk id="2" creationId="{F47BAA4D-6D1D-1E93-5F26-4FD599E08D43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2684540182" sldId="2147483659"/>
              <ac:spMk id="3" creationId="{F5EBE81F-D3AC-20E5-3A0A-CD2AE6AAE20E}"/>
            </ac:spMkLst>
          </pc:spChg>
        </pc:sldLayoutChg>
      </pc:sldMasterChg>
    </pc:docChg>
  </pc:docChgLst>
  <pc:docChgLst>
    <pc:chgData name="Zirui Li" userId="d78444fe63c9a53d" providerId="LiveId" clId="{253F7DC7-31F6-3843-806E-717518708284}"/>
    <pc:docChg chg="undo custSel addSld delSld modSld">
      <pc:chgData name="Zirui Li" userId="d78444fe63c9a53d" providerId="LiveId" clId="{253F7DC7-31F6-3843-806E-717518708284}" dt="2025-05-29T10:46:08.480" v="331" actId="14100"/>
      <pc:docMkLst>
        <pc:docMk/>
      </pc:docMkLst>
      <pc:sldChg chg="addSp delSp modSp mod">
        <pc:chgData name="Zirui Li" userId="d78444fe63c9a53d" providerId="LiveId" clId="{253F7DC7-31F6-3843-806E-717518708284}" dt="2025-05-29T10:46:08.480" v="331" actId="14100"/>
        <pc:sldMkLst>
          <pc:docMk/>
          <pc:sldMk cId="2559197886" sldId="267"/>
        </pc:sldMkLst>
        <pc:spChg chg="mod">
          <ac:chgData name="Zirui Li" userId="d78444fe63c9a53d" providerId="LiveId" clId="{253F7DC7-31F6-3843-806E-717518708284}" dt="2025-05-29T07:37:05.880" v="144" actId="14100"/>
          <ac:spMkLst>
            <pc:docMk/>
            <pc:sldMk cId="2559197886" sldId="267"/>
            <ac:spMk id="15" creationId="{857CAE2F-3407-C5F9-7F06-31507DFB6782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22" creationId="{A2A0CD9F-37E3-F8DE-D1DF-9FE2D488C7F4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23" creationId="{C162C167-2BF5-E345-9B26-E76116D5F9CA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24" creationId="{2FCBB31C-DB50-BDF8-B854-A3C699C6204C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25" creationId="{041DB8BE-CBDB-F49A-7CBB-AF3B0249A780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26" creationId="{4A4466C4-51FB-FF50-AC4C-D0FD97B3B96F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27" creationId="{94835023-3E9A-E68D-E908-E618F509F725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28" creationId="{E6BFAAB3-A760-1F9C-3BDA-32546AC1A695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29" creationId="{C4703631-25AD-8AAE-38BE-7146870AF674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30" creationId="{A6D205D3-B067-0950-7771-67DFF8479F25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31" creationId="{A6EACC02-6F36-0FB4-8466-0E2044362009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32" creationId="{745790E4-D997-DA0B-CCB6-79A25D3DA30C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33" creationId="{97A1C04C-5BCA-7A13-C806-D232B798D73F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34" creationId="{D8380732-34F0-4BF7-9A55-645D4C85ABAD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35" creationId="{2BB9A3B2-F2C4-1657-EC10-78AD4B5C2156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36" creationId="{79C4CE2B-8427-E5CE-D526-8E38FD9BA707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37" creationId="{983172E9-52FE-BA4C-2D5F-6DCC642E41B3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38" creationId="{948AB5E5-E0C7-530D-2EEA-20DA8BE55A69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39" creationId="{4D4D0E33-E0F4-014C-5EF7-083AC788053F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40" creationId="{4EE1DEC6-663B-820B-ECA5-44726FBAEDD7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41" creationId="{082F09D0-779A-38BD-D1CA-43FFFA9B040A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42" creationId="{314FC27C-BF77-04BB-1C0D-04BFF2C63086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43" creationId="{B191FBDF-C1EF-BA75-4461-2226BB477678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44" creationId="{81E7BE81-9A52-FB83-8947-68F9BED53356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45" creationId="{0EACD3AC-A9CB-4062-CAA3-D69BEA9B70D2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46" creationId="{C3D9AAF1-8BAD-2479-E0F8-4E998AD6EB74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49" creationId="{77BDEA6B-ACD1-A872-8A32-4C7C3F50AB8C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50" creationId="{B7DF62FB-8660-F747-BFA2-816B7417BC60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51" creationId="{1119A645-F6A7-3425-486A-A67F82C42111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52" creationId="{6E529EF5-2102-BE8C-E086-B4E65FFAE202}"/>
          </ac:spMkLst>
        </pc:spChg>
        <pc:spChg chg="mod">
          <ac:chgData name="Zirui Li" userId="d78444fe63c9a53d" providerId="LiveId" clId="{253F7DC7-31F6-3843-806E-717518708284}" dt="2025-05-29T08:34:17.373" v="301" actId="12788"/>
          <ac:spMkLst>
            <pc:docMk/>
            <pc:sldMk cId="2559197886" sldId="267"/>
            <ac:spMk id="53" creationId="{2D3A48B7-FE1C-8CF0-2D69-8E865AD2E232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54" creationId="{9DC8BA02-C536-4E80-4E5C-98F058A324BB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56" creationId="{EFDECB44-C84A-2924-D0B0-BBDB12049D3D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57" creationId="{D1A7E0CD-C043-2547-090D-0AF7D87AFCC1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64" creationId="{8965E24E-89B2-77F6-8AE6-29B4E854354D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65" creationId="{8D8E1B02-AE36-811C-7C6D-6935C7255C56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66" creationId="{E270FB0A-635D-BFAC-C042-63B8E919890E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67" creationId="{960C0FD9-A075-7653-57EC-FF91BFBF5F1B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68" creationId="{C577CC70-1D31-55FE-7E28-FA2BEC126A8B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69" creationId="{2CB1429B-288F-EC34-31FA-9B6D09DEA5D3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70" creationId="{BAE296F2-F12B-50DE-C854-170D04A84245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71" creationId="{75CC2EDE-857E-C582-4153-64F4060821FD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72" creationId="{C9C26ACA-E283-78EF-84F3-AD2111E308CA}"/>
          </ac:spMkLst>
        </pc:spChg>
        <pc:spChg chg="del mod">
          <ac:chgData name="Zirui Li" userId="d78444fe63c9a53d" providerId="LiveId" clId="{253F7DC7-31F6-3843-806E-717518708284}" dt="2025-05-29T07:35:09.237" v="117" actId="21"/>
          <ac:spMkLst>
            <pc:docMk/>
            <pc:sldMk cId="2559197886" sldId="267"/>
            <ac:spMk id="73" creationId="{BD5D1AAD-4BBF-E3D7-5C62-656944778C4F}"/>
          </ac:spMkLst>
        </pc:spChg>
        <pc:spChg chg="mod">
          <ac:chgData name="Zirui Li" userId="d78444fe63c9a53d" providerId="LiveId" clId="{253F7DC7-31F6-3843-806E-717518708284}" dt="2025-05-29T08:34:17.373" v="301" actId="12788"/>
          <ac:spMkLst>
            <pc:docMk/>
            <pc:sldMk cId="2559197886" sldId="267"/>
            <ac:spMk id="84" creationId="{70635017-165B-979C-F1E5-3752C946C727}"/>
          </ac:spMkLst>
        </pc:spChg>
        <pc:spChg chg="mod">
          <ac:chgData name="Zirui Li" userId="d78444fe63c9a53d" providerId="LiveId" clId="{253F7DC7-31F6-3843-806E-717518708284}" dt="2025-05-29T08:34:25.256" v="302" actId="12789"/>
          <ac:spMkLst>
            <pc:docMk/>
            <pc:sldMk cId="2559197886" sldId="267"/>
            <ac:spMk id="86" creationId="{93087930-8F2D-DB4E-B273-9649A6CFC727}"/>
          </ac:spMkLst>
        </pc:spChg>
        <pc:spChg chg="mod">
          <ac:chgData name="Zirui Li" userId="d78444fe63c9a53d" providerId="LiveId" clId="{253F7DC7-31F6-3843-806E-717518708284}" dt="2025-05-29T10:46:02.189" v="329" actId="1076"/>
          <ac:spMkLst>
            <pc:docMk/>
            <pc:sldMk cId="2559197886" sldId="267"/>
            <ac:spMk id="87" creationId="{318282D3-5A3F-080D-F373-44481606A9F0}"/>
          </ac:spMkLst>
        </pc:spChg>
        <pc:spChg chg="add mod">
          <ac:chgData name="Zirui Li" userId="d78444fe63c9a53d" providerId="LiveId" clId="{253F7DC7-31F6-3843-806E-717518708284}" dt="2025-05-29T08:34:17.373" v="301" actId="12788"/>
          <ac:spMkLst>
            <pc:docMk/>
            <pc:sldMk cId="2559197886" sldId="267"/>
            <ac:spMk id="94" creationId="{BAE75DDE-A6BA-D98A-3A5A-22E7A6094EAD}"/>
          </ac:spMkLst>
        </pc:spChg>
        <pc:picChg chg="add mod">
          <ac:chgData name="Zirui Li" userId="d78444fe63c9a53d" providerId="LiveId" clId="{253F7DC7-31F6-3843-806E-717518708284}" dt="2025-05-29T10:45:58.657" v="328" actId="1076"/>
          <ac:picMkLst>
            <pc:docMk/>
            <pc:sldMk cId="2559197886" sldId="267"/>
            <ac:picMk id="3" creationId="{72E0D43B-59BE-1F18-43FD-0A725BD523C8}"/>
          </ac:picMkLst>
        </pc:picChg>
        <pc:picChg chg="add del mod">
          <ac:chgData name="Zirui Li" userId="d78444fe63c9a53d" providerId="LiveId" clId="{253F7DC7-31F6-3843-806E-717518708284}" dt="2025-05-29T06:40:59.559" v="4" actId="478"/>
          <ac:picMkLst>
            <pc:docMk/>
            <pc:sldMk cId="2559197886" sldId="267"/>
            <ac:picMk id="3" creationId="{D47B6F59-E12C-ACF6-7B96-4552667D7D23}"/>
          </ac:picMkLst>
        </pc:picChg>
        <pc:picChg chg="add mod">
          <ac:chgData name="Zirui Li" userId="d78444fe63c9a53d" providerId="LiveId" clId="{253F7DC7-31F6-3843-806E-717518708284}" dt="2025-05-29T07:38:42.852" v="161" actId="167"/>
          <ac:picMkLst>
            <pc:docMk/>
            <pc:sldMk cId="2559197886" sldId="267"/>
            <ac:picMk id="5" creationId="{EF327540-B4D0-94F9-8E31-1EE7D72F01B0}"/>
          </ac:picMkLst>
        </pc:picChg>
        <pc:picChg chg="add mod modCrop">
          <ac:chgData name="Zirui Li" userId="d78444fe63c9a53d" providerId="LiveId" clId="{253F7DC7-31F6-3843-806E-717518708284}" dt="2025-05-29T07:38:42.852" v="161" actId="167"/>
          <ac:picMkLst>
            <pc:docMk/>
            <pc:sldMk cId="2559197886" sldId="267"/>
            <ac:picMk id="7" creationId="{EF755C56-8826-E84B-4168-471DBF565415}"/>
          </ac:picMkLst>
        </pc:picChg>
        <pc:picChg chg="del">
          <ac:chgData name="Zirui Li" userId="d78444fe63c9a53d" providerId="LiveId" clId="{253F7DC7-31F6-3843-806E-717518708284}" dt="2025-05-29T06:53:49.289" v="10" actId="478"/>
          <ac:picMkLst>
            <pc:docMk/>
            <pc:sldMk cId="2559197886" sldId="267"/>
            <ac:picMk id="9" creationId="{CE86AFBD-7CBF-EFC2-9B0D-41E8683475FE}"/>
          </ac:picMkLst>
        </pc:picChg>
        <pc:picChg chg="add del mod">
          <ac:chgData name="Zirui Li" userId="d78444fe63c9a53d" providerId="LiveId" clId="{253F7DC7-31F6-3843-806E-717518708284}" dt="2025-05-29T07:20:41.754" v="25" actId="478"/>
          <ac:picMkLst>
            <pc:docMk/>
            <pc:sldMk cId="2559197886" sldId="267"/>
            <ac:picMk id="10" creationId="{A2F08F01-9ED6-40FF-27BA-D77F97DE62F5}"/>
          </ac:picMkLst>
        </pc:picChg>
        <pc:picChg chg="del">
          <ac:chgData name="Zirui Li" userId="d78444fe63c9a53d" providerId="LiveId" clId="{253F7DC7-31F6-3843-806E-717518708284}" dt="2025-05-29T06:40:46.091" v="0" actId="478"/>
          <ac:picMkLst>
            <pc:docMk/>
            <pc:sldMk cId="2559197886" sldId="267"/>
            <ac:picMk id="11" creationId="{F76F76F1-372A-7C26-4C3C-FAAE95411FCA}"/>
          </ac:picMkLst>
        </pc:picChg>
        <pc:picChg chg="del">
          <ac:chgData name="Zirui Li" userId="d78444fe63c9a53d" providerId="LiveId" clId="{253F7DC7-31F6-3843-806E-717518708284}" dt="2025-05-29T07:19:22.116" v="18" actId="478"/>
          <ac:picMkLst>
            <pc:docMk/>
            <pc:sldMk cId="2559197886" sldId="267"/>
            <ac:picMk id="13" creationId="{B9345C45-0949-9F03-F336-B460D84C557E}"/>
          </ac:picMkLst>
        </pc:picChg>
        <pc:picChg chg="add del mod">
          <ac:chgData name="Zirui Li" userId="d78444fe63c9a53d" providerId="LiveId" clId="{253F7DC7-31F6-3843-806E-717518708284}" dt="2025-05-29T07:20:57.723" v="28" actId="478"/>
          <ac:picMkLst>
            <pc:docMk/>
            <pc:sldMk cId="2559197886" sldId="267"/>
            <ac:picMk id="14" creationId="{64B16BA4-5D9C-2BA5-B613-F22DC75BB17F}"/>
          </ac:picMkLst>
        </pc:picChg>
        <pc:picChg chg="del">
          <ac:chgData name="Zirui Li" userId="d78444fe63c9a53d" providerId="LiveId" clId="{253F7DC7-31F6-3843-806E-717518708284}" dt="2025-05-29T07:19:22.116" v="18" actId="478"/>
          <ac:picMkLst>
            <pc:docMk/>
            <pc:sldMk cId="2559197886" sldId="267"/>
            <ac:picMk id="19" creationId="{A4DB1121-D917-8158-0AF7-C9DB9BFAD9EE}"/>
          </ac:picMkLst>
        </pc:picChg>
        <pc:picChg chg="add del mod">
          <ac:chgData name="Zirui Li" userId="d78444fe63c9a53d" providerId="LiveId" clId="{253F7DC7-31F6-3843-806E-717518708284}" dt="2025-05-29T07:26:43.598" v="35" actId="478"/>
          <ac:picMkLst>
            <pc:docMk/>
            <pc:sldMk cId="2559197886" sldId="267"/>
            <ac:picMk id="20" creationId="{E28F19DA-BAF1-CACC-1803-8CA3E057BE4B}"/>
          </ac:picMkLst>
        </pc:picChg>
        <pc:picChg chg="del mod">
          <ac:chgData name="Zirui Li" userId="d78444fe63c9a53d" providerId="LiveId" clId="{253F7DC7-31F6-3843-806E-717518708284}" dt="2025-05-29T07:30:28.672" v="48" actId="478"/>
          <ac:picMkLst>
            <pc:docMk/>
            <pc:sldMk cId="2559197886" sldId="267"/>
            <ac:picMk id="21" creationId="{1832EA13-89B4-A253-7F27-6D6C790A7221}"/>
          </ac:picMkLst>
        </pc:picChg>
        <pc:picChg chg="add mod modCrop">
          <ac:chgData name="Zirui Li" userId="d78444fe63c9a53d" providerId="LiveId" clId="{253F7DC7-31F6-3843-806E-717518708284}" dt="2025-05-29T07:38:42.852" v="161" actId="167"/>
          <ac:picMkLst>
            <pc:docMk/>
            <pc:sldMk cId="2559197886" sldId="267"/>
            <ac:picMk id="48" creationId="{C1854B3E-D18F-0B58-2FCB-3AC3D75AD0AF}"/>
          </ac:picMkLst>
        </pc:picChg>
        <pc:picChg chg="add mod">
          <ac:chgData name="Zirui Li" userId="d78444fe63c9a53d" providerId="LiveId" clId="{253F7DC7-31F6-3843-806E-717518708284}" dt="2025-05-29T10:45:30.589" v="323" actId="167"/>
          <ac:picMkLst>
            <pc:docMk/>
            <pc:sldMk cId="2559197886" sldId="267"/>
            <ac:picMk id="58" creationId="{121A72B5-6004-D027-C0FC-C098B37FD6A8}"/>
          </ac:picMkLst>
        </pc:picChg>
        <pc:picChg chg="add del mod">
          <ac:chgData name="Zirui Li" userId="d78444fe63c9a53d" providerId="LiveId" clId="{253F7DC7-31F6-3843-806E-717518708284}" dt="2025-05-29T07:52:49.126" v="175" actId="478"/>
          <ac:picMkLst>
            <pc:docMk/>
            <pc:sldMk cId="2559197886" sldId="267"/>
            <ac:picMk id="62" creationId="{58A16C60-FAFB-2191-7FA0-B013455D9810}"/>
          </ac:picMkLst>
        </pc:picChg>
        <pc:picChg chg="add del mod">
          <ac:chgData name="Zirui Li" userId="d78444fe63c9a53d" providerId="LiveId" clId="{253F7DC7-31F6-3843-806E-717518708284}" dt="2025-05-29T07:53:48.751" v="184" actId="478"/>
          <ac:picMkLst>
            <pc:docMk/>
            <pc:sldMk cId="2559197886" sldId="267"/>
            <ac:picMk id="81" creationId="{9FFB81E2-F5C0-E1EC-5CFC-E0734ABDF87D}"/>
          </ac:picMkLst>
        </pc:picChg>
        <pc:picChg chg="add del mod">
          <ac:chgData name="Zirui Li" userId="d78444fe63c9a53d" providerId="LiveId" clId="{253F7DC7-31F6-3843-806E-717518708284}" dt="2025-05-29T08:15:01.534" v="214" actId="478"/>
          <ac:picMkLst>
            <pc:docMk/>
            <pc:sldMk cId="2559197886" sldId="267"/>
            <ac:picMk id="83" creationId="{FC003FFB-54F8-8293-69A1-B985D24CDFFB}"/>
          </ac:picMkLst>
        </pc:picChg>
        <pc:picChg chg="add del mod">
          <ac:chgData name="Zirui Li" userId="d78444fe63c9a53d" providerId="LiveId" clId="{253F7DC7-31F6-3843-806E-717518708284}" dt="2025-05-29T08:33:38.911" v="291" actId="478"/>
          <ac:picMkLst>
            <pc:docMk/>
            <pc:sldMk cId="2559197886" sldId="267"/>
            <ac:picMk id="96" creationId="{B492BB9C-1072-9024-9B49-6EADAEAEA807}"/>
          </ac:picMkLst>
        </pc:picChg>
        <pc:picChg chg="add del mod">
          <ac:chgData name="Zirui Li" userId="d78444fe63c9a53d" providerId="LiveId" clId="{253F7DC7-31F6-3843-806E-717518708284}" dt="2025-05-29T10:45:17.847" v="317" actId="478"/>
          <ac:picMkLst>
            <pc:docMk/>
            <pc:sldMk cId="2559197886" sldId="267"/>
            <ac:picMk id="98" creationId="{73E1F3D8-2B4F-FE8C-0DE9-3252581E5272}"/>
          </ac:picMkLst>
        </pc:picChg>
        <pc:picChg chg="add del mod">
          <ac:chgData name="Zirui Li" userId="d78444fe63c9a53d" providerId="LiveId" clId="{253F7DC7-31F6-3843-806E-717518708284}" dt="2025-05-29T08:15:11.804" v="217" actId="478"/>
          <ac:picMkLst>
            <pc:docMk/>
            <pc:sldMk cId="2559197886" sldId="267"/>
            <ac:picMk id="100" creationId="{7ABBDBA4-4D09-9EE0-48C5-D7C792C953DF}"/>
          </ac:picMkLst>
        </pc:picChg>
        <pc:picChg chg="add del mod">
          <ac:chgData name="Zirui Li" userId="d78444fe63c9a53d" providerId="LiveId" clId="{253F7DC7-31F6-3843-806E-717518708284}" dt="2025-05-29T08:19:47.307" v="224" actId="478"/>
          <ac:picMkLst>
            <pc:docMk/>
            <pc:sldMk cId="2559197886" sldId="267"/>
            <ac:picMk id="102" creationId="{BBD58C6A-51C5-6E02-0ADA-E98BB785CAE8}"/>
          </ac:picMkLst>
        </pc:picChg>
        <pc:picChg chg="add del mod">
          <ac:chgData name="Zirui Li" userId="d78444fe63c9a53d" providerId="LiveId" clId="{253F7DC7-31F6-3843-806E-717518708284}" dt="2025-05-29T08:25:52.695" v="236" actId="478"/>
          <ac:picMkLst>
            <pc:docMk/>
            <pc:sldMk cId="2559197886" sldId="267"/>
            <ac:picMk id="104" creationId="{B184721B-1801-CEB1-E204-86478220FB4E}"/>
          </ac:picMkLst>
        </pc:picChg>
        <pc:picChg chg="add del mod">
          <ac:chgData name="Zirui Li" userId="d78444fe63c9a53d" providerId="LiveId" clId="{253F7DC7-31F6-3843-806E-717518708284}" dt="2025-05-29T08:31:28.432" v="249" actId="478"/>
          <ac:picMkLst>
            <pc:docMk/>
            <pc:sldMk cId="2559197886" sldId="267"/>
            <ac:picMk id="106" creationId="{12EBA74C-C123-C82C-5C7C-564125785530}"/>
          </ac:picMkLst>
        </pc:picChg>
        <pc:picChg chg="add mod">
          <ac:chgData name="Zirui Li" userId="d78444fe63c9a53d" providerId="LiveId" clId="{253F7DC7-31F6-3843-806E-717518708284}" dt="2025-05-29T08:31:55.217" v="262" actId="1076"/>
          <ac:picMkLst>
            <pc:docMk/>
            <pc:sldMk cId="2559197886" sldId="267"/>
            <ac:picMk id="108" creationId="{89B078F2-FC01-D5E2-5A42-E52F49292B14}"/>
          </ac:picMkLst>
        </pc:picChg>
        <pc:picChg chg="add mod">
          <ac:chgData name="Zirui Li" userId="d78444fe63c9a53d" providerId="LiveId" clId="{253F7DC7-31F6-3843-806E-717518708284}" dt="2025-05-29T08:33:55.310" v="300" actId="1076"/>
          <ac:picMkLst>
            <pc:docMk/>
            <pc:sldMk cId="2559197886" sldId="267"/>
            <ac:picMk id="113" creationId="{1A650293-A804-99E5-12DB-EBD9C2E1434C}"/>
          </ac:picMkLst>
        </pc:picChg>
        <pc:cxnChg chg="mod">
          <ac:chgData name="Zirui Li" userId="d78444fe63c9a53d" providerId="LiveId" clId="{253F7DC7-31F6-3843-806E-717518708284}" dt="2025-05-29T10:46:05.347" v="330" actId="14100"/>
          <ac:cxnSpMkLst>
            <pc:docMk/>
            <pc:sldMk cId="2559197886" sldId="267"/>
            <ac:cxnSpMk id="17" creationId="{B90B20D8-04BA-302D-F17E-962264A1868B}"/>
          </ac:cxnSpMkLst>
        </pc:cxnChg>
        <pc:cxnChg chg="mod">
          <ac:chgData name="Zirui Li" userId="d78444fe63c9a53d" providerId="LiveId" clId="{253F7DC7-31F6-3843-806E-717518708284}" dt="2025-05-29T10:46:08.480" v="331" actId="14100"/>
          <ac:cxnSpMkLst>
            <pc:docMk/>
            <pc:sldMk cId="2559197886" sldId="267"/>
            <ac:cxnSpMk id="18" creationId="{3754D9BC-0C15-D1CB-E64B-C09700A3E50D}"/>
          </ac:cxnSpMkLst>
        </pc:cxnChg>
        <pc:cxnChg chg="del mod">
          <ac:chgData name="Zirui Li" userId="d78444fe63c9a53d" providerId="LiveId" clId="{253F7DC7-31F6-3843-806E-717518708284}" dt="2025-05-29T07:35:09.237" v="117" actId="21"/>
          <ac:cxnSpMkLst>
            <pc:docMk/>
            <pc:sldMk cId="2559197886" sldId="267"/>
            <ac:cxnSpMk id="60" creationId="{85972B29-8882-D6A1-DE54-29499F8AC9C5}"/>
          </ac:cxnSpMkLst>
        </pc:cxnChg>
        <pc:cxnChg chg="del mod">
          <ac:chgData name="Zirui Li" userId="d78444fe63c9a53d" providerId="LiveId" clId="{253F7DC7-31F6-3843-806E-717518708284}" dt="2025-05-29T07:35:09.237" v="117" actId="21"/>
          <ac:cxnSpMkLst>
            <pc:docMk/>
            <pc:sldMk cId="2559197886" sldId="267"/>
            <ac:cxnSpMk id="61" creationId="{B4216286-5A70-1C19-B5FD-34ABCDE652C6}"/>
          </ac:cxnSpMkLst>
        </pc:cxnChg>
      </pc:sldChg>
      <pc:sldChg chg="del">
        <pc:chgData name="Zirui Li" userId="d78444fe63c9a53d" providerId="LiveId" clId="{253F7DC7-31F6-3843-806E-717518708284}" dt="2025-05-29T06:53:11.710" v="5" actId="2696"/>
        <pc:sldMkLst>
          <pc:docMk/>
          <pc:sldMk cId="1450818486" sldId="268"/>
        </pc:sldMkLst>
      </pc:sldChg>
      <pc:sldChg chg="addSp modSp new mod">
        <pc:chgData name="Zirui Li" userId="d78444fe63c9a53d" providerId="LiveId" clId="{253F7DC7-31F6-3843-806E-717518708284}" dt="2025-05-29T10:44:45.745" v="316" actId="403"/>
        <pc:sldMkLst>
          <pc:docMk/>
          <pc:sldMk cId="3533958735" sldId="268"/>
        </pc:sldMkLst>
        <pc:spChg chg="add mod">
          <ac:chgData name="Zirui Li" userId="d78444fe63c9a53d" providerId="LiveId" clId="{253F7DC7-31F6-3843-806E-717518708284}" dt="2025-05-29T07:35:12.336" v="119" actId="1076"/>
          <ac:spMkLst>
            <pc:docMk/>
            <pc:sldMk cId="3533958735" sldId="268"/>
            <ac:spMk id="2" creationId="{68D19267-7662-9054-C98B-288E1E7927E7}"/>
          </ac:spMkLst>
        </pc:spChg>
        <pc:spChg chg="add mod">
          <ac:chgData name="Zirui Li" userId="d78444fe63c9a53d" providerId="LiveId" clId="{253F7DC7-31F6-3843-806E-717518708284}" dt="2025-05-29T07:35:12.336" v="119" actId="1076"/>
          <ac:spMkLst>
            <pc:docMk/>
            <pc:sldMk cId="3533958735" sldId="268"/>
            <ac:spMk id="3" creationId="{196C308C-C174-A7F2-3764-2C514FC2F80F}"/>
          </ac:spMkLst>
        </pc:spChg>
        <pc:spChg chg="add mod">
          <ac:chgData name="Zirui Li" userId="d78444fe63c9a53d" providerId="LiveId" clId="{253F7DC7-31F6-3843-806E-717518708284}" dt="2025-05-29T07:35:12.336" v="119" actId="1076"/>
          <ac:spMkLst>
            <pc:docMk/>
            <pc:sldMk cId="3533958735" sldId="268"/>
            <ac:spMk id="4" creationId="{152A5AFB-0A42-89C7-222C-3841C6E6E6D4}"/>
          </ac:spMkLst>
        </pc:spChg>
        <pc:spChg chg="add mod">
          <ac:chgData name="Zirui Li" userId="d78444fe63c9a53d" providerId="LiveId" clId="{253F7DC7-31F6-3843-806E-717518708284}" dt="2025-05-29T07:35:12.336" v="119" actId="1076"/>
          <ac:spMkLst>
            <pc:docMk/>
            <pc:sldMk cId="3533958735" sldId="268"/>
            <ac:spMk id="5" creationId="{AA75504B-2428-33CF-C33E-B91315A2091C}"/>
          </ac:spMkLst>
        </pc:spChg>
        <pc:spChg chg="add mod">
          <ac:chgData name="Zirui Li" userId="d78444fe63c9a53d" providerId="LiveId" clId="{253F7DC7-31F6-3843-806E-717518708284}" dt="2025-05-29T07:35:12.336" v="119" actId="1076"/>
          <ac:spMkLst>
            <pc:docMk/>
            <pc:sldMk cId="3533958735" sldId="268"/>
            <ac:spMk id="6" creationId="{EC36963E-106B-9E57-97DA-D8B873CB1DD7}"/>
          </ac:spMkLst>
        </pc:spChg>
        <pc:spChg chg="add mod">
          <ac:chgData name="Zirui Li" userId="d78444fe63c9a53d" providerId="LiveId" clId="{253F7DC7-31F6-3843-806E-717518708284}" dt="2025-05-29T07:35:12.336" v="119" actId="1076"/>
          <ac:spMkLst>
            <pc:docMk/>
            <pc:sldMk cId="3533958735" sldId="268"/>
            <ac:spMk id="7" creationId="{4BD76F6E-CCA1-C5A9-E737-20CCC2849E50}"/>
          </ac:spMkLst>
        </pc:spChg>
        <pc:spChg chg="add mod">
          <ac:chgData name="Zirui Li" userId="d78444fe63c9a53d" providerId="LiveId" clId="{253F7DC7-31F6-3843-806E-717518708284}" dt="2025-05-29T07:35:12.336" v="119" actId="1076"/>
          <ac:spMkLst>
            <pc:docMk/>
            <pc:sldMk cId="3533958735" sldId="268"/>
            <ac:spMk id="8" creationId="{F7DA7F41-8D65-5495-C96E-7ABC34EC6509}"/>
          </ac:spMkLst>
        </pc:spChg>
        <pc:spChg chg="add mod">
          <ac:chgData name="Zirui Li" userId="d78444fe63c9a53d" providerId="LiveId" clId="{253F7DC7-31F6-3843-806E-717518708284}" dt="2025-05-29T07:35:12.336" v="119" actId="1076"/>
          <ac:spMkLst>
            <pc:docMk/>
            <pc:sldMk cId="3533958735" sldId="268"/>
            <ac:spMk id="9" creationId="{D2A6E666-EFBF-C225-DA70-9D80FBEDA83D}"/>
          </ac:spMkLst>
        </pc:spChg>
        <pc:spChg chg="add mod">
          <ac:chgData name="Zirui Li" userId="d78444fe63c9a53d" providerId="LiveId" clId="{253F7DC7-31F6-3843-806E-717518708284}" dt="2025-05-29T10:44:45.745" v="316" actId="403"/>
          <ac:spMkLst>
            <pc:docMk/>
            <pc:sldMk cId="3533958735" sldId="268"/>
            <ac:spMk id="10" creationId="{45C8F1D4-078A-BAB9-BA8E-27180BA58DCE}"/>
          </ac:spMkLst>
        </pc:spChg>
        <pc:spChg chg="add mod">
          <ac:chgData name="Zirui Li" userId="d78444fe63c9a53d" providerId="LiveId" clId="{253F7DC7-31F6-3843-806E-717518708284}" dt="2025-05-29T10:44:45.745" v="316" actId="403"/>
          <ac:spMkLst>
            <pc:docMk/>
            <pc:sldMk cId="3533958735" sldId="268"/>
            <ac:spMk id="11" creationId="{104C2DB6-38F2-5A72-ACCF-9033FA14567F}"/>
          </ac:spMkLst>
        </pc:spChg>
        <pc:spChg chg="add mod">
          <ac:chgData name="Zirui Li" userId="d78444fe63c9a53d" providerId="LiveId" clId="{253F7DC7-31F6-3843-806E-717518708284}" dt="2025-05-29T10:44:45.745" v="316" actId="403"/>
          <ac:spMkLst>
            <pc:docMk/>
            <pc:sldMk cId="3533958735" sldId="268"/>
            <ac:spMk id="12" creationId="{3BC4B301-4F69-DF77-91D8-9D5D38BCCC5A}"/>
          </ac:spMkLst>
        </pc:spChg>
        <pc:spChg chg="add mod">
          <ac:chgData name="Zirui Li" userId="d78444fe63c9a53d" providerId="LiveId" clId="{253F7DC7-31F6-3843-806E-717518708284}" dt="2025-05-29T10:44:45.745" v="316" actId="403"/>
          <ac:spMkLst>
            <pc:docMk/>
            <pc:sldMk cId="3533958735" sldId="268"/>
            <ac:spMk id="13" creationId="{90F5A12C-07D9-0625-09B9-52C4F51F6635}"/>
          </ac:spMkLst>
        </pc:spChg>
        <pc:spChg chg="add mod">
          <ac:chgData name="Zirui Li" userId="d78444fe63c9a53d" providerId="LiveId" clId="{253F7DC7-31F6-3843-806E-717518708284}" dt="2025-05-29T10:44:45.745" v="316" actId="403"/>
          <ac:spMkLst>
            <pc:docMk/>
            <pc:sldMk cId="3533958735" sldId="268"/>
            <ac:spMk id="14" creationId="{584DA199-B965-3575-0D96-54BCB5D24F93}"/>
          </ac:spMkLst>
        </pc:spChg>
        <pc:spChg chg="add mod">
          <ac:chgData name="Zirui Li" userId="d78444fe63c9a53d" providerId="LiveId" clId="{253F7DC7-31F6-3843-806E-717518708284}" dt="2025-05-29T10:44:45.745" v="316" actId="403"/>
          <ac:spMkLst>
            <pc:docMk/>
            <pc:sldMk cId="3533958735" sldId="268"/>
            <ac:spMk id="15" creationId="{FF4613A8-BB6C-41F0-8462-11D7C04CD516}"/>
          </ac:spMkLst>
        </pc:spChg>
        <pc:spChg chg="add mod">
          <ac:chgData name="Zirui Li" userId="d78444fe63c9a53d" providerId="LiveId" clId="{253F7DC7-31F6-3843-806E-717518708284}" dt="2025-05-29T10:44:45.745" v="316" actId="403"/>
          <ac:spMkLst>
            <pc:docMk/>
            <pc:sldMk cId="3533958735" sldId="268"/>
            <ac:spMk id="16" creationId="{5D81FD7B-CD74-A336-2C03-C80DE5686209}"/>
          </ac:spMkLst>
        </pc:spChg>
        <pc:spChg chg="add mod">
          <ac:chgData name="Zirui Li" userId="d78444fe63c9a53d" providerId="LiveId" clId="{253F7DC7-31F6-3843-806E-717518708284}" dt="2025-05-29T10:44:45.745" v="316" actId="403"/>
          <ac:spMkLst>
            <pc:docMk/>
            <pc:sldMk cId="3533958735" sldId="268"/>
            <ac:spMk id="17" creationId="{DD4241F9-4410-B5BD-6886-3D192A15006F}"/>
          </ac:spMkLst>
        </pc:spChg>
        <pc:spChg chg="add mod">
          <ac:chgData name="Zirui Li" userId="d78444fe63c9a53d" providerId="LiveId" clId="{253F7DC7-31F6-3843-806E-717518708284}" dt="2025-05-29T10:44:45.745" v="316" actId="403"/>
          <ac:spMkLst>
            <pc:docMk/>
            <pc:sldMk cId="3533958735" sldId="268"/>
            <ac:spMk id="18" creationId="{00763234-F2AD-2CE5-7BFE-476F60C92EB4}"/>
          </ac:spMkLst>
        </pc:spChg>
        <pc:spChg chg="add mod">
          <ac:chgData name="Zirui Li" userId="d78444fe63c9a53d" providerId="LiveId" clId="{253F7DC7-31F6-3843-806E-717518708284}" dt="2025-05-29T10:44:45.745" v="316" actId="403"/>
          <ac:spMkLst>
            <pc:docMk/>
            <pc:sldMk cId="3533958735" sldId="268"/>
            <ac:spMk id="19" creationId="{50C39EEF-01D2-B7C4-519F-79F52D624DC7}"/>
          </ac:spMkLst>
        </pc:spChg>
        <pc:spChg chg="add mod">
          <ac:chgData name="Zirui Li" userId="d78444fe63c9a53d" providerId="LiveId" clId="{253F7DC7-31F6-3843-806E-717518708284}" dt="2025-05-29T10:44:45.745" v="316" actId="403"/>
          <ac:spMkLst>
            <pc:docMk/>
            <pc:sldMk cId="3533958735" sldId="268"/>
            <ac:spMk id="20" creationId="{EF1A697C-DC30-CF30-1F5A-808C5B124FE7}"/>
          </ac:spMkLst>
        </pc:spChg>
        <pc:spChg chg="add mod">
          <ac:chgData name="Zirui Li" userId="d78444fe63c9a53d" providerId="LiveId" clId="{253F7DC7-31F6-3843-806E-717518708284}" dt="2025-05-29T10:44:45.745" v="316" actId="403"/>
          <ac:spMkLst>
            <pc:docMk/>
            <pc:sldMk cId="3533958735" sldId="268"/>
            <ac:spMk id="21" creationId="{003944CC-C80D-5C5E-73D3-85AB3A265EC3}"/>
          </ac:spMkLst>
        </pc:spChg>
        <pc:spChg chg="add mod">
          <ac:chgData name="Zirui Li" userId="d78444fe63c9a53d" providerId="LiveId" clId="{253F7DC7-31F6-3843-806E-717518708284}" dt="2025-05-29T10:44:45.745" v="316" actId="403"/>
          <ac:spMkLst>
            <pc:docMk/>
            <pc:sldMk cId="3533958735" sldId="268"/>
            <ac:spMk id="22" creationId="{7121B5F8-083E-6252-6848-287DCAB21C56}"/>
          </ac:spMkLst>
        </pc:spChg>
        <pc:spChg chg="add mod">
          <ac:chgData name="Zirui Li" userId="d78444fe63c9a53d" providerId="LiveId" clId="{253F7DC7-31F6-3843-806E-717518708284}" dt="2025-05-29T10:44:45.745" v="316" actId="403"/>
          <ac:spMkLst>
            <pc:docMk/>
            <pc:sldMk cId="3533958735" sldId="268"/>
            <ac:spMk id="23" creationId="{38827FF7-ACDD-CB54-7BD4-13C2CF373D61}"/>
          </ac:spMkLst>
        </pc:spChg>
        <pc:spChg chg="add mod">
          <ac:chgData name="Zirui Li" userId="d78444fe63c9a53d" providerId="LiveId" clId="{253F7DC7-31F6-3843-806E-717518708284}" dt="2025-05-29T10:44:45.745" v="316" actId="403"/>
          <ac:spMkLst>
            <pc:docMk/>
            <pc:sldMk cId="3533958735" sldId="268"/>
            <ac:spMk id="24" creationId="{B9842181-FC20-B077-A74A-00EB62D1232F}"/>
          </ac:spMkLst>
        </pc:spChg>
        <pc:spChg chg="add mod">
          <ac:chgData name="Zirui Li" userId="d78444fe63c9a53d" providerId="LiveId" clId="{253F7DC7-31F6-3843-806E-717518708284}" dt="2025-05-29T10:44:45.745" v="316" actId="403"/>
          <ac:spMkLst>
            <pc:docMk/>
            <pc:sldMk cId="3533958735" sldId="268"/>
            <ac:spMk id="25" creationId="{B7A5D35A-BBF1-DD08-BB5A-E944104533C7}"/>
          </ac:spMkLst>
        </pc:spChg>
        <pc:spChg chg="add mod">
          <ac:chgData name="Zirui Li" userId="d78444fe63c9a53d" providerId="LiveId" clId="{253F7DC7-31F6-3843-806E-717518708284}" dt="2025-05-29T07:35:12.336" v="119" actId="1076"/>
          <ac:spMkLst>
            <pc:docMk/>
            <pc:sldMk cId="3533958735" sldId="268"/>
            <ac:spMk id="26" creationId="{0371D983-6FA1-C00F-07A4-E8D0B1BB0BB7}"/>
          </ac:spMkLst>
        </pc:spChg>
        <pc:spChg chg="add mod">
          <ac:chgData name="Zirui Li" userId="d78444fe63c9a53d" providerId="LiveId" clId="{253F7DC7-31F6-3843-806E-717518708284}" dt="2025-05-29T07:35:12.336" v="119" actId="1076"/>
          <ac:spMkLst>
            <pc:docMk/>
            <pc:sldMk cId="3533958735" sldId="268"/>
            <ac:spMk id="27" creationId="{4994A17E-2AF3-297E-8427-9F6DB28C3FD3}"/>
          </ac:spMkLst>
        </pc:spChg>
        <pc:spChg chg="add mod">
          <ac:chgData name="Zirui Li" userId="d78444fe63c9a53d" providerId="LiveId" clId="{253F7DC7-31F6-3843-806E-717518708284}" dt="2025-05-29T07:35:12.336" v="119" actId="1076"/>
          <ac:spMkLst>
            <pc:docMk/>
            <pc:sldMk cId="3533958735" sldId="268"/>
            <ac:spMk id="28" creationId="{7352DA4D-BF09-4E6D-2BC0-90123FA3F566}"/>
          </ac:spMkLst>
        </pc:spChg>
        <pc:spChg chg="add mod">
          <ac:chgData name="Zirui Li" userId="d78444fe63c9a53d" providerId="LiveId" clId="{253F7DC7-31F6-3843-806E-717518708284}" dt="2025-05-29T07:35:12.336" v="119" actId="1076"/>
          <ac:spMkLst>
            <pc:docMk/>
            <pc:sldMk cId="3533958735" sldId="268"/>
            <ac:spMk id="29" creationId="{BC3596C2-670C-017C-E18C-09D87DB4DCCE}"/>
          </ac:spMkLst>
        </pc:spChg>
        <pc:spChg chg="add mod">
          <ac:chgData name="Zirui Li" userId="d78444fe63c9a53d" providerId="LiveId" clId="{253F7DC7-31F6-3843-806E-717518708284}" dt="2025-05-29T07:54:52.357" v="196" actId="1076"/>
          <ac:spMkLst>
            <pc:docMk/>
            <pc:sldMk cId="3533958735" sldId="268"/>
            <ac:spMk id="30" creationId="{FCBDB27F-577A-B4E2-A985-F2B018FC8A09}"/>
          </ac:spMkLst>
        </pc:spChg>
        <pc:spChg chg="add mod">
          <ac:chgData name="Zirui Li" userId="d78444fe63c9a53d" providerId="LiveId" clId="{253F7DC7-31F6-3843-806E-717518708284}" dt="2025-05-29T07:54:58.487" v="199" actId="14100"/>
          <ac:spMkLst>
            <pc:docMk/>
            <pc:sldMk cId="3533958735" sldId="268"/>
            <ac:spMk id="31" creationId="{7C7FD760-9A28-BC27-6D0D-32949FCDE160}"/>
          </ac:spMkLst>
        </pc:spChg>
        <pc:spChg chg="add mod">
          <ac:chgData name="Zirui Li" userId="d78444fe63c9a53d" providerId="LiveId" clId="{253F7DC7-31F6-3843-806E-717518708284}" dt="2025-05-29T07:35:12.336" v="119" actId="1076"/>
          <ac:spMkLst>
            <pc:docMk/>
            <pc:sldMk cId="3533958735" sldId="268"/>
            <ac:spMk id="32" creationId="{1D289750-4865-197E-3E57-9C709705F2E0}"/>
          </ac:spMkLst>
        </pc:spChg>
        <pc:spChg chg="add mod">
          <ac:chgData name="Zirui Li" userId="d78444fe63c9a53d" providerId="LiveId" clId="{253F7DC7-31F6-3843-806E-717518708284}" dt="2025-05-29T10:44:12.657" v="312" actId="1076"/>
          <ac:spMkLst>
            <pc:docMk/>
            <pc:sldMk cId="3533958735" sldId="268"/>
            <ac:spMk id="33" creationId="{47170B62-5EBE-E470-988D-86AD97557C86}"/>
          </ac:spMkLst>
        </pc:spChg>
        <pc:spChg chg="add mod">
          <ac:chgData name="Zirui Li" userId="d78444fe63c9a53d" providerId="LiveId" clId="{253F7DC7-31F6-3843-806E-717518708284}" dt="2025-05-29T10:44:41.959" v="315" actId="404"/>
          <ac:spMkLst>
            <pc:docMk/>
            <pc:sldMk cId="3533958735" sldId="268"/>
            <ac:spMk id="36" creationId="{E137CB1C-3C91-DE68-E50A-412BF96C4D36}"/>
          </ac:spMkLst>
        </pc:spChg>
        <pc:spChg chg="add mod">
          <ac:chgData name="Zirui Li" userId="d78444fe63c9a53d" providerId="LiveId" clId="{253F7DC7-31F6-3843-806E-717518708284}" dt="2025-05-29T10:44:41.959" v="315" actId="404"/>
          <ac:spMkLst>
            <pc:docMk/>
            <pc:sldMk cId="3533958735" sldId="268"/>
            <ac:spMk id="37" creationId="{213B334C-6CE7-BD38-B311-72390C4A7F3F}"/>
          </ac:spMkLst>
        </pc:spChg>
        <pc:spChg chg="add mod">
          <ac:chgData name="Zirui Li" userId="d78444fe63c9a53d" providerId="LiveId" clId="{253F7DC7-31F6-3843-806E-717518708284}" dt="2025-05-29T10:44:41.959" v="315" actId="404"/>
          <ac:spMkLst>
            <pc:docMk/>
            <pc:sldMk cId="3533958735" sldId="268"/>
            <ac:spMk id="38" creationId="{3CE6A4EB-A490-AFEB-71E4-99847C5768D8}"/>
          </ac:spMkLst>
        </pc:spChg>
        <pc:spChg chg="add mod">
          <ac:chgData name="Zirui Li" userId="d78444fe63c9a53d" providerId="LiveId" clId="{253F7DC7-31F6-3843-806E-717518708284}" dt="2025-05-29T10:44:41.959" v="315" actId="404"/>
          <ac:spMkLst>
            <pc:docMk/>
            <pc:sldMk cId="3533958735" sldId="268"/>
            <ac:spMk id="39" creationId="{A3D0C809-3B2F-7CED-4CC7-DC6328A1D7A1}"/>
          </ac:spMkLst>
        </pc:spChg>
        <pc:spChg chg="add mod">
          <ac:chgData name="Zirui Li" userId="d78444fe63c9a53d" providerId="LiveId" clId="{253F7DC7-31F6-3843-806E-717518708284}" dt="2025-05-29T10:44:41.959" v="315" actId="404"/>
          <ac:spMkLst>
            <pc:docMk/>
            <pc:sldMk cId="3533958735" sldId="268"/>
            <ac:spMk id="40" creationId="{7C4ED91F-7FF3-EE3C-2F26-02AC36CDEA0D}"/>
          </ac:spMkLst>
        </pc:spChg>
        <pc:spChg chg="add mod">
          <ac:chgData name="Zirui Li" userId="d78444fe63c9a53d" providerId="LiveId" clId="{253F7DC7-31F6-3843-806E-717518708284}" dt="2025-05-29T10:44:41.959" v="315" actId="404"/>
          <ac:spMkLst>
            <pc:docMk/>
            <pc:sldMk cId="3533958735" sldId="268"/>
            <ac:spMk id="41" creationId="{9A8BC501-D8A5-9AE8-9452-6F9821BE36F4}"/>
          </ac:spMkLst>
        </pc:spChg>
        <pc:spChg chg="add mod">
          <ac:chgData name="Zirui Li" userId="d78444fe63c9a53d" providerId="LiveId" clId="{253F7DC7-31F6-3843-806E-717518708284}" dt="2025-05-29T10:44:41.959" v="315" actId="404"/>
          <ac:spMkLst>
            <pc:docMk/>
            <pc:sldMk cId="3533958735" sldId="268"/>
            <ac:spMk id="42" creationId="{1EE27CA2-8A6B-02EE-D680-0F7ED08CA500}"/>
          </ac:spMkLst>
        </pc:spChg>
        <pc:spChg chg="add mod">
          <ac:chgData name="Zirui Li" userId="d78444fe63c9a53d" providerId="LiveId" clId="{253F7DC7-31F6-3843-806E-717518708284}" dt="2025-05-29T10:44:41.959" v="315" actId="404"/>
          <ac:spMkLst>
            <pc:docMk/>
            <pc:sldMk cId="3533958735" sldId="268"/>
            <ac:spMk id="43" creationId="{EF1D8643-2D94-5FF1-6900-A1DE0725AAFC}"/>
          </ac:spMkLst>
        </pc:spChg>
        <pc:spChg chg="add mod">
          <ac:chgData name="Zirui Li" userId="d78444fe63c9a53d" providerId="LiveId" clId="{253F7DC7-31F6-3843-806E-717518708284}" dt="2025-05-29T07:54:00.623" v="186" actId="1076"/>
          <ac:spMkLst>
            <pc:docMk/>
            <pc:sldMk cId="3533958735" sldId="268"/>
            <ac:spMk id="44" creationId="{D226C3B2-83BC-111D-57F5-BC5F23103912}"/>
          </ac:spMkLst>
        </pc:spChg>
        <pc:spChg chg="add mod">
          <ac:chgData name="Zirui Li" userId="d78444fe63c9a53d" providerId="LiveId" clId="{253F7DC7-31F6-3843-806E-717518708284}" dt="2025-05-29T07:55:28.698" v="202" actId="1076"/>
          <ac:spMkLst>
            <pc:docMk/>
            <pc:sldMk cId="3533958735" sldId="268"/>
            <ac:spMk id="45" creationId="{017828D0-5EE0-727A-70D0-CAFF57B79D25}"/>
          </ac:spMkLst>
        </pc:spChg>
        <pc:cxnChg chg="add mod">
          <ac:chgData name="Zirui Li" userId="d78444fe63c9a53d" providerId="LiveId" clId="{253F7DC7-31F6-3843-806E-717518708284}" dt="2025-05-29T07:54:52.357" v="196" actId="1076"/>
          <ac:cxnSpMkLst>
            <pc:docMk/>
            <pc:sldMk cId="3533958735" sldId="268"/>
            <ac:cxnSpMk id="34" creationId="{3FCAE52D-581D-CB1C-BF7C-BFF95B61FF03}"/>
          </ac:cxnSpMkLst>
        </pc:cxnChg>
        <pc:cxnChg chg="add mod">
          <ac:chgData name="Zirui Li" userId="d78444fe63c9a53d" providerId="LiveId" clId="{253F7DC7-31F6-3843-806E-717518708284}" dt="2025-05-29T07:54:58.487" v="199" actId="14100"/>
          <ac:cxnSpMkLst>
            <pc:docMk/>
            <pc:sldMk cId="3533958735" sldId="268"/>
            <ac:cxnSpMk id="35" creationId="{FB1A53C0-A8FE-2583-6EE0-C9DDC91AA97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AD984-9F98-874D-A79E-53B7A67E2207}" type="datetimeFigureOut">
              <a:t>2025/5/29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ABF6C-0C97-0540-928F-B8F50B28176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99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ABF6C-0C97-0540-928F-B8F50B28176C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862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5/29/25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70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5/29/25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41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5/29/25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47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5/29/25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96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5/29/25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1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5/29/25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133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5/29/25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45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5/29/25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779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5/29/25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33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5/29/25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37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5/29/25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71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2ED9F3-E7ED-C94E-BE5A-2D583B03DE4C}" type="datetimeFigureOut">
              <a:rPr lang="en-US" altLang="zh-CN" smtClean="0"/>
              <a:t>5/29/25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06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267B6-D15B-BE3B-DB9B-FB7A4A9C5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>
            <a:extLst>
              <a:ext uri="{FF2B5EF4-FFF2-40B4-BE49-F238E27FC236}">
                <a16:creationId xmlns:a16="http://schemas.microsoft.com/office/drawing/2014/main" id="{121A72B5-6004-D027-C0FC-C098B37F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4587"/>
            <a:ext cx="6858000" cy="12999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E0D43B-59BE-1F18-43FD-0A725BD52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544" y="3776056"/>
            <a:ext cx="2558090" cy="1593196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1A650293-A804-99E5-12DB-EBD9C2E14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5" y="3953041"/>
            <a:ext cx="3795863" cy="1401120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89B078F2-FC01-D5E2-5A42-E52F49292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5" y="5369252"/>
            <a:ext cx="6753283" cy="3068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327540-B4D0-94F9-8E31-1EE7D72F0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5996"/>
            <a:ext cx="6852634" cy="9968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755C56-8826-E84B-4168-471DBF56541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32284"/>
          <a:stretch/>
        </p:blipFill>
        <p:spPr>
          <a:xfrm>
            <a:off x="5366" y="0"/>
            <a:ext cx="6852634" cy="675044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1854B3E-D18F-0B58-2FCB-3AC3D75AD0A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28238"/>
          <a:stretch/>
        </p:blipFill>
        <p:spPr>
          <a:xfrm>
            <a:off x="6893" y="1665535"/>
            <a:ext cx="6858000" cy="932851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318282D3-5A3F-080D-F373-44481606A9F0}"/>
              </a:ext>
            </a:extLst>
          </p:cNvPr>
          <p:cNvSpPr txBox="1"/>
          <p:nvPr/>
        </p:nvSpPr>
        <p:spPr>
          <a:xfrm>
            <a:off x="3935005" y="3824064"/>
            <a:ext cx="3521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0635017-165B-979C-F1E5-3752C946C727}"/>
              </a:ext>
            </a:extLst>
          </p:cNvPr>
          <p:cNvSpPr txBox="1"/>
          <p:nvPr/>
        </p:nvSpPr>
        <p:spPr>
          <a:xfrm>
            <a:off x="-4796" y="-107797"/>
            <a:ext cx="3516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D3A48B7-FE1C-8CF0-2D69-8E865AD2E232}"/>
              </a:ext>
            </a:extLst>
          </p:cNvPr>
          <p:cNvSpPr txBox="1"/>
          <p:nvPr/>
        </p:nvSpPr>
        <p:spPr>
          <a:xfrm>
            <a:off x="37970" y="1604096"/>
            <a:ext cx="2661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57CAE2F-3407-C5F9-7F06-31507DFB6782}"/>
              </a:ext>
            </a:extLst>
          </p:cNvPr>
          <p:cNvSpPr/>
          <p:nvPr/>
        </p:nvSpPr>
        <p:spPr>
          <a:xfrm>
            <a:off x="5393749" y="2678642"/>
            <a:ext cx="135682" cy="932852"/>
          </a:xfrm>
          <a:prstGeom prst="rect">
            <a:avLst/>
          </a:prstGeom>
          <a:solidFill>
            <a:schemeClr val="bg1">
              <a:alpha val="51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90B20D8-04BA-302D-F17E-962264A1868B}"/>
              </a:ext>
            </a:extLst>
          </p:cNvPr>
          <p:cNvCxnSpPr>
            <a:cxnSpLocks/>
          </p:cNvCxnSpPr>
          <p:nvPr/>
        </p:nvCxnSpPr>
        <p:spPr>
          <a:xfrm flipH="1">
            <a:off x="4626289" y="3611494"/>
            <a:ext cx="767460" cy="491946"/>
          </a:xfrm>
          <a:prstGeom prst="line">
            <a:avLst/>
          </a:prstGeom>
          <a:ln w="3175">
            <a:solidFill>
              <a:schemeClr val="tx1">
                <a:alpha val="52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754D9BC-0C15-D1CB-E64B-C09700A3E50D}"/>
              </a:ext>
            </a:extLst>
          </p:cNvPr>
          <p:cNvCxnSpPr>
            <a:cxnSpLocks/>
          </p:cNvCxnSpPr>
          <p:nvPr/>
        </p:nvCxnSpPr>
        <p:spPr>
          <a:xfrm flipH="1">
            <a:off x="4795024" y="3607780"/>
            <a:ext cx="734407" cy="495660"/>
          </a:xfrm>
          <a:prstGeom prst="line">
            <a:avLst/>
          </a:prstGeom>
          <a:ln w="3175">
            <a:solidFill>
              <a:schemeClr val="tx1">
                <a:alpha val="52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AE75DDE-A6BA-D98A-3A5A-22E7A6094EAD}"/>
              </a:ext>
            </a:extLst>
          </p:cNvPr>
          <p:cNvSpPr txBox="1"/>
          <p:nvPr/>
        </p:nvSpPr>
        <p:spPr>
          <a:xfrm>
            <a:off x="17061" y="5468533"/>
            <a:ext cx="3079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3087930-8F2D-DB4E-B273-9649A6CFC727}"/>
              </a:ext>
            </a:extLst>
          </p:cNvPr>
          <p:cNvSpPr txBox="1"/>
          <p:nvPr/>
        </p:nvSpPr>
        <p:spPr>
          <a:xfrm>
            <a:off x="17061" y="3824064"/>
            <a:ext cx="3079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9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D19267-7662-9054-C98B-288E1E7927E7}"/>
              </a:ext>
            </a:extLst>
          </p:cNvPr>
          <p:cNvSpPr/>
          <p:nvPr/>
        </p:nvSpPr>
        <p:spPr>
          <a:xfrm>
            <a:off x="1839407" y="5499169"/>
            <a:ext cx="249382" cy="249382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6C308C-C174-A7F2-3764-2C514FC2F80F}"/>
              </a:ext>
            </a:extLst>
          </p:cNvPr>
          <p:cNvSpPr/>
          <p:nvPr/>
        </p:nvSpPr>
        <p:spPr>
          <a:xfrm>
            <a:off x="1839407" y="5748551"/>
            <a:ext cx="247552" cy="249382"/>
          </a:xfrm>
          <a:prstGeom prst="rect">
            <a:avLst/>
          </a:prstGeom>
          <a:solidFill>
            <a:srgbClr val="FF0000">
              <a:alpha val="15000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2A5AFB-0A42-89C7-222C-3841C6E6E6D4}"/>
              </a:ext>
            </a:extLst>
          </p:cNvPr>
          <p:cNvSpPr/>
          <p:nvPr/>
        </p:nvSpPr>
        <p:spPr>
          <a:xfrm>
            <a:off x="1839407" y="7244843"/>
            <a:ext cx="249382" cy="249382"/>
          </a:xfrm>
          <a:prstGeom prst="rect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75504B-2428-33CF-C33E-B91315A2091C}"/>
              </a:ext>
            </a:extLst>
          </p:cNvPr>
          <p:cNvSpPr/>
          <p:nvPr/>
        </p:nvSpPr>
        <p:spPr>
          <a:xfrm>
            <a:off x="1839407" y="6247315"/>
            <a:ext cx="246209" cy="24938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36963E-106B-9E57-97DA-D8B873CB1DD7}"/>
              </a:ext>
            </a:extLst>
          </p:cNvPr>
          <p:cNvSpPr/>
          <p:nvPr/>
        </p:nvSpPr>
        <p:spPr>
          <a:xfrm>
            <a:off x="1839407" y="6496697"/>
            <a:ext cx="245722" cy="249382"/>
          </a:xfrm>
          <a:prstGeom prst="rect">
            <a:avLst/>
          </a:prstGeom>
          <a:solidFill>
            <a:srgbClr val="FF0000">
              <a:alpha val="15000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D76F6E-CCA1-C5A9-E737-20CCC2849E50}"/>
              </a:ext>
            </a:extLst>
          </p:cNvPr>
          <p:cNvSpPr/>
          <p:nvPr/>
        </p:nvSpPr>
        <p:spPr>
          <a:xfrm>
            <a:off x="1839407" y="6746079"/>
            <a:ext cx="245722" cy="24938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DA7F41-8D65-5495-C96E-7ABC34EC6509}"/>
              </a:ext>
            </a:extLst>
          </p:cNvPr>
          <p:cNvSpPr/>
          <p:nvPr/>
        </p:nvSpPr>
        <p:spPr>
          <a:xfrm>
            <a:off x="1839407" y="6995461"/>
            <a:ext cx="243892" cy="249382"/>
          </a:xfrm>
          <a:prstGeom prst="rect">
            <a:avLst/>
          </a:prstGeom>
          <a:solidFill>
            <a:srgbClr val="FF0000">
              <a:alpha val="15000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A6E666-EFBF-C225-DA70-9D80FBEDA83D}"/>
              </a:ext>
            </a:extLst>
          </p:cNvPr>
          <p:cNvSpPr/>
          <p:nvPr/>
        </p:nvSpPr>
        <p:spPr>
          <a:xfrm>
            <a:off x="1839407" y="5995766"/>
            <a:ext cx="245722" cy="24938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C8F1D4-078A-BAB9-BA8E-27180BA58DCE}"/>
              </a:ext>
            </a:extLst>
          </p:cNvPr>
          <p:cNvSpPr/>
          <p:nvPr/>
        </p:nvSpPr>
        <p:spPr>
          <a:xfrm>
            <a:off x="3039416" y="5499169"/>
            <a:ext cx="243619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4C2DB6-38F2-5A72-ACCF-9033FA14567F}"/>
              </a:ext>
            </a:extLst>
          </p:cNvPr>
          <p:cNvSpPr/>
          <p:nvPr/>
        </p:nvSpPr>
        <p:spPr>
          <a:xfrm>
            <a:off x="3039416" y="5748551"/>
            <a:ext cx="241789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2.4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C4B301-4F69-DF77-91D8-9D5D38BCCC5A}"/>
              </a:ext>
            </a:extLst>
          </p:cNvPr>
          <p:cNvSpPr/>
          <p:nvPr/>
        </p:nvSpPr>
        <p:spPr>
          <a:xfrm>
            <a:off x="3039416" y="5997933"/>
            <a:ext cx="24938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0.2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F5A12C-07D9-0625-09B9-52C4F51F6635}"/>
              </a:ext>
            </a:extLst>
          </p:cNvPr>
          <p:cNvSpPr/>
          <p:nvPr/>
        </p:nvSpPr>
        <p:spPr>
          <a:xfrm>
            <a:off x="3039416" y="6247315"/>
            <a:ext cx="24755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4.4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4DA199-B965-3575-0D96-54BCB5D24F93}"/>
              </a:ext>
            </a:extLst>
          </p:cNvPr>
          <p:cNvSpPr/>
          <p:nvPr/>
        </p:nvSpPr>
        <p:spPr>
          <a:xfrm>
            <a:off x="3039416" y="6496697"/>
            <a:ext cx="245103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2.4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4613A8-BB6C-41F0-8462-11D7C04CD516}"/>
              </a:ext>
            </a:extLst>
          </p:cNvPr>
          <p:cNvSpPr/>
          <p:nvPr/>
        </p:nvSpPr>
        <p:spPr>
          <a:xfrm>
            <a:off x="3039416" y="6746079"/>
            <a:ext cx="248284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3.3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81FD7B-CD74-A336-2C03-C80DE5686209}"/>
              </a:ext>
            </a:extLst>
          </p:cNvPr>
          <p:cNvSpPr/>
          <p:nvPr/>
        </p:nvSpPr>
        <p:spPr>
          <a:xfrm>
            <a:off x="3039416" y="6995461"/>
            <a:ext cx="248284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0.2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4241F9-4410-B5BD-6886-3D192A15006F}"/>
              </a:ext>
            </a:extLst>
          </p:cNvPr>
          <p:cNvSpPr/>
          <p:nvPr/>
        </p:nvSpPr>
        <p:spPr>
          <a:xfrm>
            <a:off x="3039416" y="7244843"/>
            <a:ext cx="24572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3.4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763234-F2AD-2CE5-7BFE-476F60C92EB4}"/>
              </a:ext>
            </a:extLst>
          </p:cNvPr>
          <p:cNvSpPr/>
          <p:nvPr/>
        </p:nvSpPr>
        <p:spPr>
          <a:xfrm>
            <a:off x="3285138" y="5499169"/>
            <a:ext cx="24938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0.3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C39EEF-01D2-B7C4-519F-79F52D624DC7}"/>
              </a:ext>
            </a:extLst>
          </p:cNvPr>
          <p:cNvSpPr/>
          <p:nvPr/>
        </p:nvSpPr>
        <p:spPr>
          <a:xfrm>
            <a:off x="3281205" y="5748551"/>
            <a:ext cx="253315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0.2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1A697C-DC30-CF30-1F5A-808C5B124FE7}"/>
              </a:ext>
            </a:extLst>
          </p:cNvPr>
          <p:cNvSpPr/>
          <p:nvPr/>
        </p:nvSpPr>
        <p:spPr>
          <a:xfrm>
            <a:off x="3285138" y="5997933"/>
            <a:ext cx="24938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0.4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3944CC-C80D-5C5E-73D3-85AB3A265EC3}"/>
              </a:ext>
            </a:extLst>
          </p:cNvPr>
          <p:cNvSpPr/>
          <p:nvPr/>
        </p:nvSpPr>
        <p:spPr>
          <a:xfrm>
            <a:off x="3286968" y="6247315"/>
            <a:ext cx="24755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5.1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21B5F8-083E-6252-6848-287DCAB21C56}"/>
              </a:ext>
            </a:extLst>
          </p:cNvPr>
          <p:cNvSpPr/>
          <p:nvPr/>
        </p:nvSpPr>
        <p:spPr>
          <a:xfrm>
            <a:off x="3287589" y="6496697"/>
            <a:ext cx="246931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3.2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827FF7-ACDD-CB54-7BD4-13C2CF373D61}"/>
              </a:ext>
            </a:extLst>
          </p:cNvPr>
          <p:cNvSpPr/>
          <p:nvPr/>
        </p:nvSpPr>
        <p:spPr>
          <a:xfrm>
            <a:off x="3291356" y="6746079"/>
            <a:ext cx="243164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1.9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9842181-FC20-B077-A74A-00EB62D1232F}"/>
              </a:ext>
            </a:extLst>
          </p:cNvPr>
          <p:cNvSpPr/>
          <p:nvPr/>
        </p:nvSpPr>
        <p:spPr>
          <a:xfrm>
            <a:off x="3290628" y="6995461"/>
            <a:ext cx="24389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1.7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7A5D35A-BBF1-DD08-BB5A-E944104533C7}"/>
              </a:ext>
            </a:extLst>
          </p:cNvPr>
          <p:cNvSpPr/>
          <p:nvPr/>
        </p:nvSpPr>
        <p:spPr>
          <a:xfrm>
            <a:off x="3291356" y="7244843"/>
            <a:ext cx="243164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0.4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梯形 45">
            <a:extLst>
              <a:ext uri="{FF2B5EF4-FFF2-40B4-BE49-F238E27FC236}">
                <a16:creationId xmlns:a16="http://schemas.microsoft.com/office/drawing/2014/main" id="{0371D983-6FA1-C00F-07A4-E8D0B1BB0BB7}"/>
              </a:ext>
            </a:extLst>
          </p:cNvPr>
          <p:cNvSpPr/>
          <p:nvPr/>
        </p:nvSpPr>
        <p:spPr>
          <a:xfrm rot="16200000">
            <a:off x="2189864" y="5399589"/>
            <a:ext cx="748146" cy="947303"/>
          </a:xfrm>
          <a:custGeom>
            <a:avLst/>
            <a:gdLst>
              <a:gd name="connsiteX0" fmla="*/ 0 w 748146"/>
              <a:gd name="connsiteY0" fmla="*/ 950628 h 950628"/>
              <a:gd name="connsiteX1" fmla="*/ 187037 w 748146"/>
              <a:gd name="connsiteY1" fmla="*/ 0 h 950628"/>
              <a:gd name="connsiteX2" fmla="*/ 561110 w 748146"/>
              <a:gd name="connsiteY2" fmla="*/ 0 h 950628"/>
              <a:gd name="connsiteX3" fmla="*/ 748146 w 748146"/>
              <a:gd name="connsiteY3" fmla="*/ 950628 h 950628"/>
              <a:gd name="connsiteX4" fmla="*/ 0 w 748146"/>
              <a:gd name="connsiteY4" fmla="*/ 950628 h 950628"/>
              <a:gd name="connsiteX0" fmla="*/ 0 w 748146"/>
              <a:gd name="connsiteY0" fmla="*/ 950628 h 950628"/>
              <a:gd name="connsiteX1" fmla="*/ 187037 w 748146"/>
              <a:gd name="connsiteY1" fmla="*/ 0 h 950628"/>
              <a:gd name="connsiteX2" fmla="*/ 743990 w 748146"/>
              <a:gd name="connsiteY2" fmla="*/ 6651 h 950628"/>
              <a:gd name="connsiteX3" fmla="*/ 748146 w 748146"/>
              <a:gd name="connsiteY3" fmla="*/ 950628 h 950628"/>
              <a:gd name="connsiteX4" fmla="*/ 0 w 748146"/>
              <a:gd name="connsiteY4" fmla="*/ 950628 h 950628"/>
              <a:gd name="connsiteX0" fmla="*/ 0 w 748146"/>
              <a:gd name="connsiteY0" fmla="*/ 947303 h 947303"/>
              <a:gd name="connsiteX1" fmla="*/ 496271 w 748146"/>
              <a:gd name="connsiteY1" fmla="*/ 0 h 947303"/>
              <a:gd name="connsiteX2" fmla="*/ 743990 w 748146"/>
              <a:gd name="connsiteY2" fmla="*/ 3326 h 947303"/>
              <a:gd name="connsiteX3" fmla="*/ 748146 w 748146"/>
              <a:gd name="connsiteY3" fmla="*/ 947303 h 947303"/>
              <a:gd name="connsiteX4" fmla="*/ 0 w 748146"/>
              <a:gd name="connsiteY4" fmla="*/ 947303 h 947303"/>
              <a:gd name="connsiteX0" fmla="*/ 0 w 748146"/>
              <a:gd name="connsiteY0" fmla="*/ 947303 h 947303"/>
              <a:gd name="connsiteX1" fmla="*/ 496271 w 748146"/>
              <a:gd name="connsiteY1" fmla="*/ 0 h 947303"/>
              <a:gd name="connsiteX2" fmla="*/ 747316 w 748146"/>
              <a:gd name="connsiteY2" fmla="*/ 3326 h 947303"/>
              <a:gd name="connsiteX3" fmla="*/ 748146 w 748146"/>
              <a:gd name="connsiteY3" fmla="*/ 947303 h 947303"/>
              <a:gd name="connsiteX4" fmla="*/ 0 w 748146"/>
              <a:gd name="connsiteY4" fmla="*/ 947303 h 94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146" h="947303">
                <a:moveTo>
                  <a:pt x="0" y="947303"/>
                </a:moveTo>
                <a:lnTo>
                  <a:pt x="496271" y="0"/>
                </a:lnTo>
                <a:lnTo>
                  <a:pt x="747316" y="3326"/>
                </a:lnTo>
                <a:cubicBezTo>
                  <a:pt x="748701" y="317985"/>
                  <a:pt x="746761" y="632644"/>
                  <a:pt x="748146" y="947303"/>
                </a:cubicBezTo>
                <a:lnTo>
                  <a:pt x="0" y="947303"/>
                </a:lnTo>
                <a:close/>
              </a:path>
            </a:pathLst>
          </a:custGeom>
          <a:gradFill>
            <a:gsLst>
              <a:gs pos="0">
                <a:srgbClr val="C00000"/>
              </a:gs>
              <a:gs pos="100000">
                <a:schemeClr val="bg1"/>
              </a:gs>
            </a:gsLst>
            <a:lin ang="54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平行四边形 48">
            <a:extLst>
              <a:ext uri="{FF2B5EF4-FFF2-40B4-BE49-F238E27FC236}">
                <a16:creationId xmlns:a16="http://schemas.microsoft.com/office/drawing/2014/main" id="{4994A17E-2AF3-297E-8427-9F6DB28C3FD3}"/>
              </a:ext>
            </a:extLst>
          </p:cNvPr>
          <p:cNvSpPr/>
          <p:nvPr/>
        </p:nvSpPr>
        <p:spPr>
          <a:xfrm rot="16200000">
            <a:off x="2315110" y="6520539"/>
            <a:ext cx="496887" cy="956840"/>
          </a:xfrm>
          <a:custGeom>
            <a:avLst/>
            <a:gdLst>
              <a:gd name="connsiteX0" fmla="*/ 0 w 333375"/>
              <a:gd name="connsiteY0" fmla="*/ 947304 h 947304"/>
              <a:gd name="connsiteX1" fmla="*/ 83344 w 333375"/>
              <a:gd name="connsiteY1" fmla="*/ 0 h 947304"/>
              <a:gd name="connsiteX2" fmla="*/ 333375 w 333375"/>
              <a:gd name="connsiteY2" fmla="*/ 0 h 947304"/>
              <a:gd name="connsiteX3" fmla="*/ 250031 w 333375"/>
              <a:gd name="connsiteY3" fmla="*/ 947304 h 947304"/>
              <a:gd name="connsiteX4" fmla="*/ 0 w 333375"/>
              <a:gd name="connsiteY4" fmla="*/ 947304 h 947304"/>
              <a:gd name="connsiteX0" fmla="*/ 0 w 752476"/>
              <a:gd name="connsiteY0" fmla="*/ 960007 h 960007"/>
              <a:gd name="connsiteX1" fmla="*/ 502445 w 752476"/>
              <a:gd name="connsiteY1" fmla="*/ 0 h 960007"/>
              <a:gd name="connsiteX2" fmla="*/ 752476 w 752476"/>
              <a:gd name="connsiteY2" fmla="*/ 0 h 960007"/>
              <a:gd name="connsiteX3" fmla="*/ 669132 w 752476"/>
              <a:gd name="connsiteY3" fmla="*/ 947304 h 960007"/>
              <a:gd name="connsiteX4" fmla="*/ 0 w 752476"/>
              <a:gd name="connsiteY4" fmla="*/ 960007 h 960007"/>
              <a:gd name="connsiteX0" fmla="*/ 0 w 752476"/>
              <a:gd name="connsiteY0" fmla="*/ 960007 h 960007"/>
              <a:gd name="connsiteX1" fmla="*/ 502445 w 752476"/>
              <a:gd name="connsiteY1" fmla="*/ 0 h 960007"/>
              <a:gd name="connsiteX2" fmla="*/ 752476 w 752476"/>
              <a:gd name="connsiteY2" fmla="*/ 0 h 960007"/>
              <a:gd name="connsiteX3" fmla="*/ 253207 w 752476"/>
              <a:gd name="connsiteY3" fmla="*/ 953657 h 960007"/>
              <a:gd name="connsiteX4" fmla="*/ 0 w 752476"/>
              <a:gd name="connsiteY4" fmla="*/ 960007 h 960007"/>
              <a:gd name="connsiteX0" fmla="*/ 0 w 752477"/>
              <a:gd name="connsiteY0" fmla="*/ 953660 h 953660"/>
              <a:gd name="connsiteX1" fmla="*/ 502446 w 752477"/>
              <a:gd name="connsiteY1" fmla="*/ 0 h 953660"/>
              <a:gd name="connsiteX2" fmla="*/ 752477 w 752477"/>
              <a:gd name="connsiteY2" fmla="*/ 0 h 953660"/>
              <a:gd name="connsiteX3" fmla="*/ 253208 w 752477"/>
              <a:gd name="connsiteY3" fmla="*/ 953657 h 953660"/>
              <a:gd name="connsiteX4" fmla="*/ 0 w 752477"/>
              <a:gd name="connsiteY4" fmla="*/ 953660 h 953660"/>
              <a:gd name="connsiteX0" fmla="*/ 0 w 999333"/>
              <a:gd name="connsiteY0" fmla="*/ 953660 h 953660"/>
              <a:gd name="connsiteX1" fmla="*/ 502446 w 999333"/>
              <a:gd name="connsiteY1" fmla="*/ 0 h 953660"/>
              <a:gd name="connsiteX2" fmla="*/ 752477 w 999333"/>
              <a:gd name="connsiteY2" fmla="*/ 0 h 953660"/>
              <a:gd name="connsiteX3" fmla="*/ 999333 w 999333"/>
              <a:gd name="connsiteY3" fmla="*/ 953657 h 953660"/>
              <a:gd name="connsiteX4" fmla="*/ 0 w 999333"/>
              <a:gd name="connsiteY4" fmla="*/ 953660 h 953660"/>
              <a:gd name="connsiteX0" fmla="*/ 243679 w 496887"/>
              <a:gd name="connsiteY0" fmla="*/ 960012 h 960012"/>
              <a:gd name="connsiteX1" fmla="*/ 0 w 496887"/>
              <a:gd name="connsiteY1" fmla="*/ 0 h 960012"/>
              <a:gd name="connsiteX2" fmla="*/ 250031 w 496887"/>
              <a:gd name="connsiteY2" fmla="*/ 0 h 960012"/>
              <a:gd name="connsiteX3" fmla="*/ 496887 w 496887"/>
              <a:gd name="connsiteY3" fmla="*/ 953657 h 960012"/>
              <a:gd name="connsiteX4" fmla="*/ 243679 w 496887"/>
              <a:gd name="connsiteY4" fmla="*/ 960012 h 960012"/>
              <a:gd name="connsiteX0" fmla="*/ 243679 w 496887"/>
              <a:gd name="connsiteY0" fmla="*/ 947315 h 953657"/>
              <a:gd name="connsiteX1" fmla="*/ 0 w 496887"/>
              <a:gd name="connsiteY1" fmla="*/ 0 h 953657"/>
              <a:gd name="connsiteX2" fmla="*/ 250031 w 496887"/>
              <a:gd name="connsiteY2" fmla="*/ 0 h 953657"/>
              <a:gd name="connsiteX3" fmla="*/ 496887 w 496887"/>
              <a:gd name="connsiteY3" fmla="*/ 953657 h 953657"/>
              <a:gd name="connsiteX4" fmla="*/ 243679 w 496887"/>
              <a:gd name="connsiteY4" fmla="*/ 947315 h 953657"/>
              <a:gd name="connsiteX0" fmla="*/ 246854 w 496887"/>
              <a:gd name="connsiteY0" fmla="*/ 956840 h 956840"/>
              <a:gd name="connsiteX1" fmla="*/ 0 w 496887"/>
              <a:gd name="connsiteY1" fmla="*/ 0 h 956840"/>
              <a:gd name="connsiteX2" fmla="*/ 250031 w 496887"/>
              <a:gd name="connsiteY2" fmla="*/ 0 h 956840"/>
              <a:gd name="connsiteX3" fmla="*/ 496887 w 496887"/>
              <a:gd name="connsiteY3" fmla="*/ 953657 h 956840"/>
              <a:gd name="connsiteX4" fmla="*/ 246854 w 496887"/>
              <a:gd name="connsiteY4" fmla="*/ 956840 h 95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887" h="956840">
                <a:moveTo>
                  <a:pt x="246854" y="956840"/>
                </a:moveTo>
                <a:lnTo>
                  <a:pt x="0" y="0"/>
                </a:lnTo>
                <a:lnTo>
                  <a:pt x="250031" y="0"/>
                </a:lnTo>
                <a:lnTo>
                  <a:pt x="496887" y="953657"/>
                </a:lnTo>
                <a:lnTo>
                  <a:pt x="246854" y="956840"/>
                </a:lnTo>
                <a:close/>
              </a:path>
            </a:pathLst>
          </a:custGeom>
          <a:gradFill>
            <a:gsLst>
              <a:gs pos="0">
                <a:srgbClr val="FFDEDE"/>
              </a:gs>
              <a:gs pos="100000">
                <a:schemeClr val="bg1"/>
              </a:gs>
            </a:gsLst>
            <a:lin ang="54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352DA4D-BF09-4E6D-2BC0-90123FA3F566}"/>
              </a:ext>
            </a:extLst>
          </p:cNvPr>
          <p:cNvSpPr/>
          <p:nvPr/>
        </p:nvSpPr>
        <p:spPr>
          <a:xfrm rot="16200000">
            <a:off x="2437272" y="6144555"/>
            <a:ext cx="249382" cy="953664"/>
          </a:xfrm>
          <a:prstGeom prst="rect">
            <a:avLst/>
          </a:prstGeom>
          <a:gradFill>
            <a:gsLst>
              <a:gs pos="0">
                <a:srgbClr val="FFDEDE"/>
              </a:gs>
              <a:gs pos="100000">
                <a:schemeClr val="bg1"/>
              </a:gs>
            </a:gsLst>
            <a:lin ang="54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梯形 45">
            <a:extLst>
              <a:ext uri="{FF2B5EF4-FFF2-40B4-BE49-F238E27FC236}">
                <a16:creationId xmlns:a16="http://schemas.microsoft.com/office/drawing/2014/main" id="{BC3596C2-670C-017C-E18C-09D87DB4DCCE}"/>
              </a:ext>
            </a:extLst>
          </p:cNvPr>
          <p:cNvSpPr/>
          <p:nvPr/>
        </p:nvSpPr>
        <p:spPr>
          <a:xfrm rot="5400000" flipV="1">
            <a:off x="2317445" y="6770905"/>
            <a:ext cx="493136" cy="953505"/>
          </a:xfrm>
          <a:custGeom>
            <a:avLst/>
            <a:gdLst>
              <a:gd name="connsiteX0" fmla="*/ 0 w 748146"/>
              <a:gd name="connsiteY0" fmla="*/ 950628 h 950628"/>
              <a:gd name="connsiteX1" fmla="*/ 187037 w 748146"/>
              <a:gd name="connsiteY1" fmla="*/ 0 h 950628"/>
              <a:gd name="connsiteX2" fmla="*/ 561110 w 748146"/>
              <a:gd name="connsiteY2" fmla="*/ 0 h 950628"/>
              <a:gd name="connsiteX3" fmla="*/ 748146 w 748146"/>
              <a:gd name="connsiteY3" fmla="*/ 950628 h 950628"/>
              <a:gd name="connsiteX4" fmla="*/ 0 w 748146"/>
              <a:gd name="connsiteY4" fmla="*/ 950628 h 950628"/>
              <a:gd name="connsiteX0" fmla="*/ 0 w 748146"/>
              <a:gd name="connsiteY0" fmla="*/ 950628 h 950628"/>
              <a:gd name="connsiteX1" fmla="*/ 187037 w 748146"/>
              <a:gd name="connsiteY1" fmla="*/ 0 h 950628"/>
              <a:gd name="connsiteX2" fmla="*/ 743990 w 748146"/>
              <a:gd name="connsiteY2" fmla="*/ 6651 h 950628"/>
              <a:gd name="connsiteX3" fmla="*/ 748146 w 748146"/>
              <a:gd name="connsiteY3" fmla="*/ 950628 h 950628"/>
              <a:gd name="connsiteX4" fmla="*/ 0 w 748146"/>
              <a:gd name="connsiteY4" fmla="*/ 950628 h 950628"/>
              <a:gd name="connsiteX0" fmla="*/ 0 w 748146"/>
              <a:gd name="connsiteY0" fmla="*/ 947303 h 947303"/>
              <a:gd name="connsiteX1" fmla="*/ 496271 w 748146"/>
              <a:gd name="connsiteY1" fmla="*/ 0 h 947303"/>
              <a:gd name="connsiteX2" fmla="*/ 743990 w 748146"/>
              <a:gd name="connsiteY2" fmla="*/ 3326 h 947303"/>
              <a:gd name="connsiteX3" fmla="*/ 748146 w 748146"/>
              <a:gd name="connsiteY3" fmla="*/ 947303 h 947303"/>
              <a:gd name="connsiteX4" fmla="*/ 0 w 748146"/>
              <a:gd name="connsiteY4" fmla="*/ 947303 h 947303"/>
              <a:gd name="connsiteX0" fmla="*/ 0 w 748146"/>
              <a:gd name="connsiteY0" fmla="*/ 947303 h 947303"/>
              <a:gd name="connsiteX1" fmla="*/ 496271 w 748146"/>
              <a:gd name="connsiteY1" fmla="*/ 0 h 947303"/>
              <a:gd name="connsiteX2" fmla="*/ 747316 w 748146"/>
              <a:gd name="connsiteY2" fmla="*/ 3326 h 947303"/>
              <a:gd name="connsiteX3" fmla="*/ 748146 w 748146"/>
              <a:gd name="connsiteY3" fmla="*/ 947303 h 947303"/>
              <a:gd name="connsiteX4" fmla="*/ 0 w 748146"/>
              <a:gd name="connsiteY4" fmla="*/ 947303 h 947303"/>
              <a:gd name="connsiteX0" fmla="*/ 0 w 497318"/>
              <a:gd name="connsiteY0" fmla="*/ 953656 h 953656"/>
              <a:gd name="connsiteX1" fmla="*/ 245443 w 497318"/>
              <a:gd name="connsiteY1" fmla="*/ 0 h 953656"/>
              <a:gd name="connsiteX2" fmla="*/ 496488 w 497318"/>
              <a:gd name="connsiteY2" fmla="*/ 3326 h 953656"/>
              <a:gd name="connsiteX3" fmla="*/ 497318 w 497318"/>
              <a:gd name="connsiteY3" fmla="*/ 947303 h 953656"/>
              <a:gd name="connsiteX4" fmla="*/ 0 w 497318"/>
              <a:gd name="connsiteY4" fmla="*/ 953656 h 953656"/>
              <a:gd name="connsiteX0" fmla="*/ 0 w 490968"/>
              <a:gd name="connsiteY0" fmla="*/ 950481 h 950481"/>
              <a:gd name="connsiteX1" fmla="*/ 239093 w 490968"/>
              <a:gd name="connsiteY1" fmla="*/ 0 h 950481"/>
              <a:gd name="connsiteX2" fmla="*/ 490138 w 490968"/>
              <a:gd name="connsiteY2" fmla="*/ 3326 h 950481"/>
              <a:gd name="connsiteX3" fmla="*/ 490968 w 490968"/>
              <a:gd name="connsiteY3" fmla="*/ 947303 h 950481"/>
              <a:gd name="connsiteX4" fmla="*/ 0 w 490968"/>
              <a:gd name="connsiteY4" fmla="*/ 950481 h 950481"/>
              <a:gd name="connsiteX0" fmla="*/ 0 w 496617"/>
              <a:gd name="connsiteY0" fmla="*/ 953505 h 953505"/>
              <a:gd name="connsiteX1" fmla="*/ 239093 w 496617"/>
              <a:gd name="connsiteY1" fmla="*/ 3024 h 953505"/>
              <a:gd name="connsiteX2" fmla="*/ 496460 w 496617"/>
              <a:gd name="connsiteY2" fmla="*/ 0 h 953505"/>
              <a:gd name="connsiteX3" fmla="*/ 490968 w 496617"/>
              <a:gd name="connsiteY3" fmla="*/ 950327 h 953505"/>
              <a:gd name="connsiteX4" fmla="*/ 0 w 496617"/>
              <a:gd name="connsiteY4" fmla="*/ 953505 h 95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617" h="953505">
                <a:moveTo>
                  <a:pt x="0" y="953505"/>
                </a:moveTo>
                <a:lnTo>
                  <a:pt x="239093" y="3024"/>
                </a:lnTo>
                <a:lnTo>
                  <a:pt x="496460" y="0"/>
                </a:lnTo>
                <a:cubicBezTo>
                  <a:pt x="497845" y="314659"/>
                  <a:pt x="489583" y="635668"/>
                  <a:pt x="490968" y="950327"/>
                </a:cubicBezTo>
                <a:lnTo>
                  <a:pt x="0" y="953505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CBDB27F-577A-B4E2-A985-F2B018FC8A09}"/>
              </a:ext>
            </a:extLst>
          </p:cNvPr>
          <p:cNvSpPr txBox="1"/>
          <p:nvPr/>
        </p:nvSpPr>
        <p:spPr>
          <a:xfrm>
            <a:off x="1355390" y="5064030"/>
            <a:ext cx="14558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model error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C7FD760-9A28-BC27-6D0D-32949FCDE160}"/>
              </a:ext>
            </a:extLst>
          </p:cNvPr>
          <p:cNvSpPr txBox="1"/>
          <p:nvPr/>
        </p:nvSpPr>
        <p:spPr>
          <a:xfrm>
            <a:off x="3429001" y="5064030"/>
            <a:ext cx="20576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model error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平行四边形 48">
            <a:extLst>
              <a:ext uri="{FF2B5EF4-FFF2-40B4-BE49-F238E27FC236}">
                <a16:creationId xmlns:a16="http://schemas.microsoft.com/office/drawing/2014/main" id="{1D289750-4865-197E-3E57-9C709705F2E0}"/>
              </a:ext>
            </a:extLst>
          </p:cNvPr>
          <p:cNvSpPr/>
          <p:nvPr/>
        </p:nvSpPr>
        <p:spPr>
          <a:xfrm rot="5400000" flipV="1">
            <a:off x="2196043" y="5638746"/>
            <a:ext cx="742044" cy="961656"/>
          </a:xfrm>
          <a:custGeom>
            <a:avLst/>
            <a:gdLst>
              <a:gd name="connsiteX0" fmla="*/ 0 w 333375"/>
              <a:gd name="connsiteY0" fmla="*/ 947304 h 947304"/>
              <a:gd name="connsiteX1" fmla="*/ 83344 w 333375"/>
              <a:gd name="connsiteY1" fmla="*/ 0 h 947304"/>
              <a:gd name="connsiteX2" fmla="*/ 333375 w 333375"/>
              <a:gd name="connsiteY2" fmla="*/ 0 h 947304"/>
              <a:gd name="connsiteX3" fmla="*/ 250031 w 333375"/>
              <a:gd name="connsiteY3" fmla="*/ 947304 h 947304"/>
              <a:gd name="connsiteX4" fmla="*/ 0 w 333375"/>
              <a:gd name="connsiteY4" fmla="*/ 947304 h 947304"/>
              <a:gd name="connsiteX0" fmla="*/ 0 w 752476"/>
              <a:gd name="connsiteY0" fmla="*/ 960007 h 960007"/>
              <a:gd name="connsiteX1" fmla="*/ 502445 w 752476"/>
              <a:gd name="connsiteY1" fmla="*/ 0 h 960007"/>
              <a:gd name="connsiteX2" fmla="*/ 752476 w 752476"/>
              <a:gd name="connsiteY2" fmla="*/ 0 h 960007"/>
              <a:gd name="connsiteX3" fmla="*/ 669132 w 752476"/>
              <a:gd name="connsiteY3" fmla="*/ 947304 h 960007"/>
              <a:gd name="connsiteX4" fmla="*/ 0 w 752476"/>
              <a:gd name="connsiteY4" fmla="*/ 960007 h 960007"/>
              <a:gd name="connsiteX0" fmla="*/ 0 w 752476"/>
              <a:gd name="connsiteY0" fmla="*/ 960007 h 960007"/>
              <a:gd name="connsiteX1" fmla="*/ 502445 w 752476"/>
              <a:gd name="connsiteY1" fmla="*/ 0 h 960007"/>
              <a:gd name="connsiteX2" fmla="*/ 752476 w 752476"/>
              <a:gd name="connsiteY2" fmla="*/ 0 h 960007"/>
              <a:gd name="connsiteX3" fmla="*/ 253207 w 752476"/>
              <a:gd name="connsiteY3" fmla="*/ 953657 h 960007"/>
              <a:gd name="connsiteX4" fmla="*/ 0 w 752476"/>
              <a:gd name="connsiteY4" fmla="*/ 960007 h 960007"/>
              <a:gd name="connsiteX0" fmla="*/ 0 w 752477"/>
              <a:gd name="connsiteY0" fmla="*/ 953660 h 953660"/>
              <a:gd name="connsiteX1" fmla="*/ 502446 w 752477"/>
              <a:gd name="connsiteY1" fmla="*/ 0 h 953660"/>
              <a:gd name="connsiteX2" fmla="*/ 752477 w 752477"/>
              <a:gd name="connsiteY2" fmla="*/ 0 h 953660"/>
              <a:gd name="connsiteX3" fmla="*/ 253208 w 752477"/>
              <a:gd name="connsiteY3" fmla="*/ 953657 h 953660"/>
              <a:gd name="connsiteX4" fmla="*/ 0 w 752477"/>
              <a:gd name="connsiteY4" fmla="*/ 953660 h 953660"/>
              <a:gd name="connsiteX0" fmla="*/ 0 w 999333"/>
              <a:gd name="connsiteY0" fmla="*/ 953660 h 953660"/>
              <a:gd name="connsiteX1" fmla="*/ 502446 w 999333"/>
              <a:gd name="connsiteY1" fmla="*/ 0 h 953660"/>
              <a:gd name="connsiteX2" fmla="*/ 752477 w 999333"/>
              <a:gd name="connsiteY2" fmla="*/ 0 h 953660"/>
              <a:gd name="connsiteX3" fmla="*/ 999333 w 999333"/>
              <a:gd name="connsiteY3" fmla="*/ 953657 h 953660"/>
              <a:gd name="connsiteX4" fmla="*/ 0 w 999333"/>
              <a:gd name="connsiteY4" fmla="*/ 953660 h 953660"/>
              <a:gd name="connsiteX0" fmla="*/ 243679 w 496887"/>
              <a:gd name="connsiteY0" fmla="*/ 960012 h 960012"/>
              <a:gd name="connsiteX1" fmla="*/ 0 w 496887"/>
              <a:gd name="connsiteY1" fmla="*/ 0 h 960012"/>
              <a:gd name="connsiteX2" fmla="*/ 250031 w 496887"/>
              <a:gd name="connsiteY2" fmla="*/ 0 h 960012"/>
              <a:gd name="connsiteX3" fmla="*/ 496887 w 496887"/>
              <a:gd name="connsiteY3" fmla="*/ 953657 h 960012"/>
              <a:gd name="connsiteX4" fmla="*/ 243679 w 496887"/>
              <a:gd name="connsiteY4" fmla="*/ 960012 h 960012"/>
              <a:gd name="connsiteX0" fmla="*/ 243679 w 496887"/>
              <a:gd name="connsiteY0" fmla="*/ 947315 h 953657"/>
              <a:gd name="connsiteX1" fmla="*/ 0 w 496887"/>
              <a:gd name="connsiteY1" fmla="*/ 0 h 953657"/>
              <a:gd name="connsiteX2" fmla="*/ 250031 w 496887"/>
              <a:gd name="connsiteY2" fmla="*/ 0 h 953657"/>
              <a:gd name="connsiteX3" fmla="*/ 496887 w 496887"/>
              <a:gd name="connsiteY3" fmla="*/ 953657 h 953657"/>
              <a:gd name="connsiteX4" fmla="*/ 243679 w 496887"/>
              <a:gd name="connsiteY4" fmla="*/ 947315 h 953657"/>
              <a:gd name="connsiteX0" fmla="*/ 246854 w 496887"/>
              <a:gd name="connsiteY0" fmla="*/ 956840 h 956840"/>
              <a:gd name="connsiteX1" fmla="*/ 0 w 496887"/>
              <a:gd name="connsiteY1" fmla="*/ 0 h 956840"/>
              <a:gd name="connsiteX2" fmla="*/ 250031 w 496887"/>
              <a:gd name="connsiteY2" fmla="*/ 0 h 956840"/>
              <a:gd name="connsiteX3" fmla="*/ 496887 w 496887"/>
              <a:gd name="connsiteY3" fmla="*/ 953657 h 956840"/>
              <a:gd name="connsiteX4" fmla="*/ 246854 w 496887"/>
              <a:gd name="connsiteY4" fmla="*/ 956840 h 956840"/>
              <a:gd name="connsiteX0" fmla="*/ 246854 w 742477"/>
              <a:gd name="connsiteY0" fmla="*/ 956840 h 958471"/>
              <a:gd name="connsiteX1" fmla="*/ 0 w 742477"/>
              <a:gd name="connsiteY1" fmla="*/ 0 h 958471"/>
              <a:gd name="connsiteX2" fmla="*/ 250031 w 742477"/>
              <a:gd name="connsiteY2" fmla="*/ 0 h 958471"/>
              <a:gd name="connsiteX3" fmla="*/ 742477 w 742477"/>
              <a:gd name="connsiteY3" fmla="*/ 958471 h 958471"/>
              <a:gd name="connsiteX4" fmla="*/ 246854 w 742477"/>
              <a:gd name="connsiteY4" fmla="*/ 956840 h 958471"/>
              <a:gd name="connsiteX0" fmla="*/ 487628 w 742477"/>
              <a:gd name="connsiteY0" fmla="*/ 966467 h 966467"/>
              <a:gd name="connsiteX1" fmla="*/ 0 w 742477"/>
              <a:gd name="connsiteY1" fmla="*/ 0 h 966467"/>
              <a:gd name="connsiteX2" fmla="*/ 250031 w 742477"/>
              <a:gd name="connsiteY2" fmla="*/ 0 h 966467"/>
              <a:gd name="connsiteX3" fmla="*/ 742477 w 742477"/>
              <a:gd name="connsiteY3" fmla="*/ 958471 h 966467"/>
              <a:gd name="connsiteX4" fmla="*/ 487628 w 742477"/>
              <a:gd name="connsiteY4" fmla="*/ 966467 h 966467"/>
              <a:gd name="connsiteX0" fmla="*/ 497261 w 742477"/>
              <a:gd name="connsiteY0" fmla="*/ 961656 h 961656"/>
              <a:gd name="connsiteX1" fmla="*/ 0 w 742477"/>
              <a:gd name="connsiteY1" fmla="*/ 0 h 961656"/>
              <a:gd name="connsiteX2" fmla="*/ 250031 w 742477"/>
              <a:gd name="connsiteY2" fmla="*/ 0 h 961656"/>
              <a:gd name="connsiteX3" fmla="*/ 742477 w 742477"/>
              <a:gd name="connsiteY3" fmla="*/ 958471 h 961656"/>
              <a:gd name="connsiteX4" fmla="*/ 497261 w 742477"/>
              <a:gd name="connsiteY4" fmla="*/ 961656 h 96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477" h="961656">
                <a:moveTo>
                  <a:pt x="497261" y="961656"/>
                </a:moveTo>
                <a:lnTo>
                  <a:pt x="0" y="0"/>
                </a:lnTo>
                <a:lnTo>
                  <a:pt x="250031" y="0"/>
                </a:lnTo>
                <a:lnTo>
                  <a:pt x="742477" y="958471"/>
                </a:lnTo>
                <a:lnTo>
                  <a:pt x="497261" y="961656"/>
                </a:lnTo>
                <a:close/>
              </a:path>
            </a:pathLst>
          </a:custGeom>
          <a:gradFill>
            <a:gsLst>
              <a:gs pos="0">
                <a:srgbClr val="FFDEDE"/>
              </a:gs>
              <a:gs pos="100000">
                <a:schemeClr val="bg1"/>
              </a:gs>
            </a:gsLst>
            <a:lin ang="54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170B62-5EBE-E470-988D-86AD97557C86}"/>
              </a:ext>
            </a:extLst>
          </p:cNvPr>
          <p:cNvSpPr txBox="1"/>
          <p:nvPr/>
        </p:nvSpPr>
        <p:spPr>
          <a:xfrm>
            <a:off x="3100158" y="5018941"/>
            <a:ext cx="3836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3FCAE52D-581D-CB1C-BF7C-BFF95B61FF03}"/>
              </a:ext>
            </a:extLst>
          </p:cNvPr>
          <p:cNvCxnSpPr>
            <a:cxnSpLocks/>
            <a:stCxn id="10" idx="0"/>
            <a:endCxn id="30" idx="2"/>
          </p:cNvCxnSpPr>
          <p:nvPr/>
        </p:nvCxnSpPr>
        <p:spPr>
          <a:xfrm rot="16200000" flipV="1">
            <a:off x="2527804" y="4865746"/>
            <a:ext cx="188918" cy="107792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FB1A53C0-A8FE-2583-6EE0-C9DDC91AA97B}"/>
              </a:ext>
            </a:extLst>
          </p:cNvPr>
          <p:cNvCxnSpPr>
            <a:cxnSpLocks/>
            <a:stCxn id="18" idx="0"/>
            <a:endCxn id="31" idx="2"/>
          </p:cNvCxnSpPr>
          <p:nvPr/>
        </p:nvCxnSpPr>
        <p:spPr>
          <a:xfrm rot="5400000" flipH="1" flipV="1">
            <a:off x="3839376" y="4880704"/>
            <a:ext cx="188918" cy="104801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E137CB1C-3C91-DE68-E50A-412BF96C4D36}"/>
              </a:ext>
            </a:extLst>
          </p:cNvPr>
          <p:cNvSpPr/>
          <p:nvPr/>
        </p:nvSpPr>
        <p:spPr>
          <a:xfrm>
            <a:off x="5237298" y="5499169"/>
            <a:ext cx="24938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0.3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13B334C-6CE7-BD38-B311-72390C4A7F3F}"/>
              </a:ext>
            </a:extLst>
          </p:cNvPr>
          <p:cNvSpPr/>
          <p:nvPr/>
        </p:nvSpPr>
        <p:spPr>
          <a:xfrm>
            <a:off x="5239128" y="5748551"/>
            <a:ext cx="24755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0.2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CE6A4EB-A490-AFEB-71E4-99847C5768D8}"/>
              </a:ext>
            </a:extLst>
          </p:cNvPr>
          <p:cNvSpPr/>
          <p:nvPr/>
        </p:nvSpPr>
        <p:spPr>
          <a:xfrm>
            <a:off x="5237298" y="5997933"/>
            <a:ext cx="24938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0.2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3D0C809-3B2F-7CED-4CC7-DC6328A1D7A1}"/>
              </a:ext>
            </a:extLst>
          </p:cNvPr>
          <p:cNvSpPr/>
          <p:nvPr/>
        </p:nvSpPr>
        <p:spPr>
          <a:xfrm>
            <a:off x="5239128" y="6247315"/>
            <a:ext cx="24755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4.4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C4ED91F-7FF3-EE3C-2F26-02AC36CDEA0D}"/>
              </a:ext>
            </a:extLst>
          </p:cNvPr>
          <p:cNvSpPr/>
          <p:nvPr/>
        </p:nvSpPr>
        <p:spPr>
          <a:xfrm>
            <a:off x="5237298" y="6496697"/>
            <a:ext cx="24938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2.4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A8BC501-D8A5-9AE8-9452-6F9821BE36F4}"/>
              </a:ext>
            </a:extLst>
          </p:cNvPr>
          <p:cNvSpPr/>
          <p:nvPr/>
        </p:nvSpPr>
        <p:spPr>
          <a:xfrm>
            <a:off x="5237298" y="6746079"/>
            <a:ext cx="24938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1.9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EE27CA2-8A6B-02EE-D680-0F7ED08CA500}"/>
              </a:ext>
            </a:extLst>
          </p:cNvPr>
          <p:cNvSpPr/>
          <p:nvPr/>
        </p:nvSpPr>
        <p:spPr>
          <a:xfrm>
            <a:off x="5237298" y="6995461"/>
            <a:ext cx="24938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0.2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F1D8643-2D94-5FF1-6900-A1DE0725AAFC}"/>
              </a:ext>
            </a:extLst>
          </p:cNvPr>
          <p:cNvSpPr/>
          <p:nvPr/>
        </p:nvSpPr>
        <p:spPr>
          <a:xfrm>
            <a:off x="5237298" y="7244843"/>
            <a:ext cx="24938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0.4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D226C3B2-83BC-111D-57F5-BC5F23103912}"/>
              </a:ext>
            </a:extLst>
          </p:cNvPr>
          <p:cNvSpPr/>
          <p:nvPr/>
        </p:nvSpPr>
        <p:spPr>
          <a:xfrm>
            <a:off x="4139156" y="6188289"/>
            <a:ext cx="491676" cy="424526"/>
          </a:xfrm>
          <a:prstGeom prst="rightArrow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7828D0-5EE0-727A-70D0-CAFF57B79D25}"/>
              </a:ext>
            </a:extLst>
          </p:cNvPr>
          <p:cNvSpPr txBox="1"/>
          <p:nvPr/>
        </p:nvSpPr>
        <p:spPr>
          <a:xfrm>
            <a:off x="3705604" y="6679402"/>
            <a:ext cx="13967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95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1905</TotalTime>
  <Words>45</Words>
  <Application>Microsoft Macintosh PowerPoint</Application>
  <PresentationFormat>A4 纸张(210x297 毫米)</PresentationFormat>
  <Paragraphs>40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Aptos</vt:lpstr>
      <vt:lpstr>Aptos Display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Zirui Li</dc:creator>
  <cp:lastModifiedBy>Zirui Li</cp:lastModifiedBy>
  <cp:revision>10</cp:revision>
  <dcterms:created xsi:type="dcterms:W3CDTF">2024-07-29T05:01:27Z</dcterms:created>
  <dcterms:modified xsi:type="dcterms:W3CDTF">2025-05-29T10:46:09Z</dcterms:modified>
</cp:coreProperties>
</file>