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654685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3434FF"/>
    <a:srgbClr val="FBE5D6"/>
    <a:srgbClr val="FBFBFB"/>
    <a:srgbClr val="E7E6E6"/>
    <a:srgbClr val="BFBFBF"/>
    <a:srgbClr val="88C7D8"/>
    <a:srgbClr val="DBEEF3"/>
    <a:srgbClr val="A5A5A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6348"/>
  </p:normalViewPr>
  <p:slideViewPr>
    <p:cSldViewPr snapToGrid="0">
      <p:cViewPr>
        <p:scale>
          <a:sx n="132" d="100"/>
          <a:sy n="132" d="100"/>
        </p:scale>
        <p:origin x="24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rui Li" userId="d78444fe63c9a53d" providerId="LiveId" clId="{DB99E341-47C5-674F-BAF1-D002507B29C2}"/>
    <pc:docChg chg="delSld">
      <pc:chgData name="Zirui Li" userId="d78444fe63c9a53d" providerId="LiveId" clId="{DB99E341-47C5-674F-BAF1-D002507B29C2}" dt="2024-11-13T03:48:11.171" v="0" actId="2696"/>
      <pc:docMkLst>
        <pc:docMk/>
      </pc:docMkLst>
      <pc:sldChg chg="del">
        <pc:chgData name="Zirui Li" userId="d78444fe63c9a53d" providerId="LiveId" clId="{DB99E341-47C5-674F-BAF1-D002507B29C2}" dt="2024-11-13T03:48:11.171" v="0" actId="2696"/>
        <pc:sldMkLst>
          <pc:docMk/>
          <pc:sldMk cId="3730082927" sldId="259"/>
        </pc:sldMkLst>
      </pc:sldChg>
    </pc:docChg>
  </pc:docChgLst>
  <pc:docChgLst>
    <pc:chgData name="Zirui Li" userId="d78444fe63c9a53d" providerId="LiveId" clId="{A2925670-7DF2-4148-8597-2147EBF0FFD5}"/>
    <pc:docChg chg="undo custSel modSld modMainMaster">
      <pc:chgData name="Zirui Li" userId="d78444fe63c9a53d" providerId="LiveId" clId="{A2925670-7DF2-4148-8597-2147EBF0FFD5}" dt="2025-05-29T06:24:08.924" v="185" actId="165"/>
      <pc:docMkLst>
        <pc:docMk/>
      </pc:docMkLst>
      <pc:sldChg chg="addSp delSp modSp mod">
        <pc:chgData name="Zirui Li" userId="d78444fe63c9a53d" providerId="LiveId" clId="{A2925670-7DF2-4148-8597-2147EBF0FFD5}" dt="2025-05-29T06:24:08.924" v="185" actId="165"/>
        <pc:sldMkLst>
          <pc:docMk/>
          <pc:sldMk cId="1143336823" sldId="258"/>
        </pc:sldMkLst>
        <pc:spChg chg="add del mod">
          <ac:chgData name="Zirui Li" userId="d78444fe63c9a53d" providerId="LiveId" clId="{A2925670-7DF2-4148-8597-2147EBF0FFD5}" dt="2025-05-29T06:21:58.712" v="144" actId="478"/>
          <ac:spMkLst>
            <pc:docMk/>
            <pc:sldMk cId="1143336823" sldId="258"/>
            <ac:spMk id="2" creationId="{8C13A89F-EA49-0EFF-FBB7-9D5CE71FFEF0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3" creationId="{C1A4B2D8-F180-4292-9DA3-C0F0112E0349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4" creationId="{5D85EF0D-162A-78DC-448B-F8160C98F161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5" creationId="{C2CFE1E7-9A37-460A-AD05-86139416A18D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6" creationId="{64DD149F-CE9A-4065-B5A3-36D428CA4075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7" creationId="{20A73A36-2ACE-4286-83AD-D9781C8CB804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8" creationId="{45DA4B58-1AC3-4EAA-BAA6-D0089FCFE84A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9" creationId="{7297D97B-296F-0A31-4BA1-8051A498FBAC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0" creationId="{5A5E7EAC-A5F5-80DF-61B2-FF6A55ED9DB6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1" creationId="{5799B6D7-8924-0078-5BE4-9F26BCDAF2DA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2" creationId="{95EA6F78-EEA6-2FDB-7B20-FFCB80A0AD89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4" creationId="{71BC2987-A7BA-C21E-10BD-45C0713B7AFE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6" creationId="{EE9D1FCA-E282-CD51-8C85-1221FAF88FAE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7" creationId="{B0CA7A95-DF13-59FD-7C13-2A51A1E45A72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8" creationId="{5F7692DC-3E7A-2EC0-32C4-A0E5351E915E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9" creationId="{5DD75F5F-8E55-3504-2BBC-C1DF1586C7B0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1" creationId="{9CFFFD76-4503-250C-DFCE-5EE578554ACD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2" creationId="{302323D7-66D2-7F03-59D6-F3BFA718FF4F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3" creationId="{A5F4FC0B-41DF-42B8-323D-921A0DED3FBF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4" creationId="{5EBC103D-CF6E-8DA4-42FC-C298DFE9DC42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6" creationId="{DD58B639-E682-ACDE-A560-2C200818CDAF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32" creationId="{983B4651-88E6-4209-F3E2-D7BF21997C19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33" creationId="{A343B6D7-8665-4E0D-A9BD-87FA4DFA08A4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34" creationId="{49F24712-EF97-49E1-952E-BFBCD0C83ECD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35" creationId="{8894BBD5-38FE-22AE-D703-887A9DB1C980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36" creationId="{788BCC40-964A-46E6-AC9A-886543E80E1D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37" creationId="{6A9259A7-010A-B768-22E8-18552747CCF8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38" creationId="{D2009865-57C2-4B9E-B38E-558AFFEA6800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39" creationId="{96E16FDB-4A3D-43DC-B991-954AFD413CB2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40" creationId="{EABA9F1A-FAC6-4BEF-80B2-60133EA51130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41" creationId="{B545CA69-78AD-429C-B95C-CDCDFFAADC8E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42" creationId="{176782E1-3269-A1A7-693F-F4B9495CF1C2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43" creationId="{402007C1-7A30-96B5-EB18-AE9DBC1B3412}"/>
          </ac:spMkLst>
        </pc:spChg>
        <pc:spChg chg="add del mod">
          <ac:chgData name="Zirui Li" userId="d78444fe63c9a53d" providerId="LiveId" clId="{A2925670-7DF2-4148-8597-2147EBF0FFD5}" dt="2025-05-29T06:21:58.712" v="144" actId="478"/>
          <ac:spMkLst>
            <pc:docMk/>
            <pc:sldMk cId="1143336823" sldId="258"/>
            <ac:spMk id="44" creationId="{70AE6648-B009-6EF7-1502-C23D878D5728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45" creationId="{E5F5340C-A81C-69C5-C107-05646489316A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46" creationId="{104E95B5-D337-413E-9403-04B6A0284088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47" creationId="{95AA230F-F107-D5B2-CA51-A3D274EEB461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48" creationId="{18244A96-135D-3FDC-4408-54F2930831B7}"/>
          </ac:spMkLst>
        </pc:spChg>
        <pc:spChg chg="add del mod">
          <ac:chgData name="Zirui Li" userId="d78444fe63c9a53d" providerId="LiveId" clId="{A2925670-7DF2-4148-8597-2147EBF0FFD5}" dt="2025-05-29T06:21:58.712" v="144" actId="478"/>
          <ac:spMkLst>
            <pc:docMk/>
            <pc:sldMk cId="1143336823" sldId="258"/>
            <ac:spMk id="49" creationId="{57E6D84B-2325-A85D-BA57-7F4B366E2666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50" creationId="{24CE3B31-A6E5-4706-8091-D27BC3ADBB35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51" creationId="{C012AD7C-7E10-4B78-BBBB-E7A57A0EFC72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52" creationId="{AC838BA1-A723-4D3F-AD26-07FC31C18AF5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53" creationId="{F544EBB6-07AE-4394-B89D-C6E414BFA1D2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54" creationId="{DACCE7AB-C369-4A41-8A11-64664AEF8348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55" creationId="{542F9933-2A20-4AC4-A969-1E640E33752B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56" creationId="{F2B1D9C8-B962-4A9D-A05B-BB1CDB3977B2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57" creationId="{A3768251-B6C6-4800-8196-DE06BF9DBDDC}"/>
          </ac:spMkLst>
        </pc:spChg>
        <pc:spChg chg="add del mod">
          <ac:chgData name="Zirui Li" userId="d78444fe63c9a53d" providerId="LiveId" clId="{A2925670-7DF2-4148-8597-2147EBF0FFD5}" dt="2025-05-29T06:21:58.712" v="144" actId="478"/>
          <ac:spMkLst>
            <pc:docMk/>
            <pc:sldMk cId="1143336823" sldId="258"/>
            <ac:spMk id="58" creationId="{94EF7C61-7F39-EF1A-1F07-72792D88448A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60" creationId="{6B77BDE3-DCD2-4351-A19A-D0FBFAE628F1}"/>
          </ac:spMkLst>
        </pc:spChg>
        <pc:spChg chg="add del mod">
          <ac:chgData name="Zirui Li" userId="d78444fe63c9a53d" providerId="LiveId" clId="{A2925670-7DF2-4148-8597-2147EBF0FFD5}" dt="2025-05-29T06:21:58.712" v="144" actId="478"/>
          <ac:spMkLst>
            <pc:docMk/>
            <pc:sldMk cId="1143336823" sldId="258"/>
            <ac:spMk id="61" creationId="{20E4273C-436B-C946-B6E5-D04EC06B7617}"/>
          </ac:spMkLst>
        </pc:spChg>
        <pc:spChg chg="add del mod">
          <ac:chgData name="Zirui Li" userId="d78444fe63c9a53d" providerId="LiveId" clId="{A2925670-7DF2-4148-8597-2147EBF0FFD5}" dt="2025-05-29T06:21:58.712" v="144" actId="478"/>
          <ac:spMkLst>
            <pc:docMk/>
            <pc:sldMk cId="1143336823" sldId="258"/>
            <ac:spMk id="62" creationId="{807DB286-89A0-79D4-16AC-4C7BF9A41412}"/>
          </ac:spMkLst>
        </pc:spChg>
        <pc:spChg chg="add del mod">
          <ac:chgData name="Zirui Li" userId="d78444fe63c9a53d" providerId="LiveId" clId="{A2925670-7DF2-4148-8597-2147EBF0FFD5}" dt="2025-05-29T06:21:58.712" v="144" actId="478"/>
          <ac:spMkLst>
            <pc:docMk/>
            <pc:sldMk cId="1143336823" sldId="258"/>
            <ac:spMk id="64" creationId="{567EC841-3F17-924F-B462-A04413BA7B98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65" creationId="{213FA1EC-9C74-6E28-6FBC-3DE39B5841F3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73" creationId="{059744DA-C3D4-A85B-5733-A88A770438BF}"/>
          </ac:spMkLst>
        </pc:spChg>
        <pc:spChg chg="add del mod">
          <ac:chgData name="Zirui Li" userId="d78444fe63c9a53d" providerId="LiveId" clId="{A2925670-7DF2-4148-8597-2147EBF0FFD5}" dt="2025-05-29T06:21:58.712" v="144" actId="478"/>
          <ac:spMkLst>
            <pc:docMk/>
            <pc:sldMk cId="1143336823" sldId="258"/>
            <ac:spMk id="74" creationId="{71FC321E-DA08-1CC7-7C85-346CEC03B624}"/>
          </ac:spMkLst>
        </pc:spChg>
        <pc:spChg chg="add del mod">
          <ac:chgData name="Zirui Li" userId="d78444fe63c9a53d" providerId="LiveId" clId="{A2925670-7DF2-4148-8597-2147EBF0FFD5}" dt="2025-05-29T06:21:58.712" v="144" actId="478"/>
          <ac:spMkLst>
            <pc:docMk/>
            <pc:sldMk cId="1143336823" sldId="258"/>
            <ac:spMk id="75" creationId="{45ED16C7-3051-D2A7-1963-524090CF3D1A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76" creationId="{13763BAE-D88E-03FD-6752-D3BA75E60918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77" creationId="{9B024CD9-03B1-4442-A6F1-C2708370B14D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78" creationId="{B0E56D7C-0063-490C-82DE-B53BE9B0D7B0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79" creationId="{65F01A9E-1CD4-2157-7D74-EE0294A15622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80" creationId="{9E281F0A-227C-4C74-A54C-87A532BA04C5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81" creationId="{11E54D2C-9487-485F-8512-B5183A20CD10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82" creationId="{AD6BB88E-8E99-462F-AC0A-D6DABED33130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83" creationId="{90DA5867-825E-B02D-9C5F-F0DB405E9A0D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84" creationId="{1070EB35-40CC-B73E-1DD7-FDFD1185B658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85" creationId="{4EF3BC3A-DA17-48BD-8F4F-867D484CD9F6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86" creationId="{F2A19F48-ECD6-4114-B072-735FC2923BAB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87" creationId="{8BDA2DE1-0D7F-512E-78DC-7918D2CB2F16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88" creationId="{13F5FAFA-E892-3076-1573-BAED59B9620B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89" creationId="{4D1A1017-5FE0-9DAE-BAB2-BCEEFD0C619B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90" creationId="{CBC24AA8-0CB3-5064-758D-38E68A29FFD3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91" creationId="{1ECF6FF2-2BCA-D112-F0B7-F54C525BA16D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93" creationId="{22A13BD4-1DD6-48C6-824F-312EC6BDF353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94" creationId="{DD80EA98-515C-4493-BD91-8E3A1312D3D9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95" creationId="{7FDDA82C-0282-423A-8052-C75EEFE6F1FD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96" creationId="{24DFDBCD-379A-408C-A1AB-F2DEDC584B5B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97" creationId="{DAF19A29-AFA7-43E1-A013-6FE72D2BA118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98" creationId="{E7D7972D-6E06-918E-8E4A-7B3A21E95B29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99" creationId="{17FDB52F-1EAC-4ACB-88CE-97502E05E1B8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00" creationId="{2D79277A-BE48-26FA-9A72-957DD32E912F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01" creationId="{9F92E10A-686F-0BFC-CE5F-A005459B285C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03" creationId="{73A56310-F86B-CD35-5F8D-BC755949FADE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04" creationId="{ED13C64E-0366-08AF-A341-755482362094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05" creationId="{D2638256-5234-7045-F412-C2DF7398AE8C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08" creationId="{C94D64FE-EC6A-4A01-AEF7-EB4EEE05AEAE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11" creationId="{0A94BDC7-1AB7-A73E-005A-983AEC94A258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12" creationId="{DF3DAD4A-1BE4-1447-B3A4-A5110E2C5951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13" creationId="{F4555B3B-DE9A-851D-E44F-2A34A9BBB6A0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16" creationId="{5850762D-FA36-4E04-AC24-F99F72D6FA79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17" creationId="{EBEC7DFF-65B6-4528-9500-5F2004FC71E8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18" creationId="{486C1D19-0168-4716-9B40-BE160C9C35E8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19" creationId="{E6C9EBFF-C5F4-4FBB-94E3-403B616F128B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20" creationId="{8DA1F1D0-6A88-4658-B6D0-335579C3EB4C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21" creationId="{F3DB34C9-E03F-4ED9-8662-FA39747C4F83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22" creationId="{DCB05D56-D0BA-4883-A97A-C50A973B92A4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23" creationId="{57EB43F7-8AD5-43D1-8DEB-2AA959E1DDB4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24" creationId="{754A7318-E58F-42B5-8C26-61C9A1809EB5}"/>
          </ac:spMkLst>
        </pc:spChg>
        <pc:spChg chg="mod topLvl">
          <ac:chgData name="Zirui Li" userId="d78444fe63c9a53d" providerId="LiveId" clId="{A2925670-7DF2-4148-8597-2147EBF0FFD5}" dt="2025-05-29T06:24:08.924" v="185" actId="165"/>
          <ac:spMkLst>
            <pc:docMk/>
            <pc:sldMk cId="1143336823" sldId="258"/>
            <ac:spMk id="125" creationId="{5B3FC9E2-698A-67F8-2E71-7501222FE70F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28" creationId="{8CFA2EC4-35B8-3FB2-EED6-407EFBC661FA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29" creationId="{324195BC-2863-1DE8-07B1-900CDBF8A666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32" creationId="{8EDB228D-E6A2-44DB-AFEE-291C92BD0BB5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35" creationId="{61724D02-9A18-A249-D0B4-95F483E7FE17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36" creationId="{77D2275A-405B-8F79-25EF-4AAE0FE359FF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37" creationId="{4BB2A789-D79C-49EC-1D1B-7C76E7E553F2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39" creationId="{992EEB57-C22D-4511-9FD5-9169EACACFA6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42" creationId="{627793E5-B8F5-C3E9-45AF-77ABB67244F5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44" creationId="{D8EAD9BC-1E77-468F-AA73-478644D04A71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45" creationId="{A9A1DEC6-CA8B-4AED-93CD-515EA91A535C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46" creationId="{DB867220-906D-A703-3CA1-F769413F49BA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50" creationId="{C5D3E902-BFC4-4BD4-E20F-CC2095AB2C83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55" creationId="{1ABF12C8-C20C-2D7F-4CEE-3A7AA971F3C5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56" creationId="{554120CC-CDB4-42F0-B241-819E6ACED8E7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57" creationId="{57DCD6B8-3659-42A0-8E3C-54ECD25A3B83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58" creationId="{A2909AFF-EBBC-440B-858B-9B9F4572DE12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60" creationId="{E9237FD1-A2A5-9888-FFE0-642B29D555D4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61" creationId="{E64733DB-6F83-C9FB-4ADB-91BA14F61607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62" creationId="{B314168C-3845-4465-A66E-9B3F8043C619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63" creationId="{69ACD933-5ABF-490E-8A5D-9A9C0195419A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64" creationId="{02747746-8604-461A-B018-0551BC98C1D8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65" creationId="{60DC6E58-1041-4B90-9A4F-591BF30C806F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66" creationId="{055BBAC2-3CCA-E414-23F9-297090CF7A71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67" creationId="{F3C1F633-2777-4410-9E6B-FFC068AAB702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68" creationId="{7A671DA4-111C-432A-8A73-87C30960AC8B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70" creationId="{97F83843-570A-4C88-BC35-A700EB1A44E3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71" creationId="{C85D5943-EF79-49A2-9CFF-7724957E58B0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72" creationId="{AE0C73DA-33B3-437D-9613-F32E32191E00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73" creationId="{2EA28924-D790-472C-BF8C-9FF44A457DA1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74" creationId="{39634702-BA07-425D-9056-F31552E35208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75" creationId="{522E52AB-4813-4832-9748-923B3CEBE493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76" creationId="{BE7776DD-5796-4CBB-B598-E2F65FDA97E3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77" creationId="{9285B671-F472-7A21-6DB1-806DBD82840A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78" creationId="{A9D09995-361C-0B78-A875-3A4B0876745A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79" creationId="{F24728EA-4E16-96DD-F980-628F5D999167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82" creationId="{164765D4-D3E9-4889-D4FB-6384FF746DB2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83" creationId="{4BF25A55-76FA-A915-D9BA-C8F4DBCD59D1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86" creationId="{DD4F575B-3877-CDEA-3CE5-DB9A2BCC1316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87" creationId="{A1B2098A-352F-220B-B545-679ECA5EBCD7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88" creationId="{1BEB965F-C7D9-4289-A0FB-DD9A96D09224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89" creationId="{C9ADE4B5-725B-F870-2D0A-E21D269BFE06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93" creationId="{048C93F9-FB97-4868-93D5-FCCBDC64B838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195" creationId="{8DDD9C3A-128C-16CF-FA11-F9084EB6B105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96" creationId="{D303D5CB-BCF1-48E9-8D16-6F2E27803821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98" creationId="{B84F6FE7-6694-4D29-8A52-FFC510B9057B}"/>
          </ac:spMkLst>
        </pc:spChg>
        <pc:spChg chg="mod">
          <ac:chgData name="Zirui Li" userId="d78444fe63c9a53d" providerId="LiveId" clId="{A2925670-7DF2-4148-8597-2147EBF0FFD5}" dt="2025-05-29T06:23:39.262" v="166" actId="1036"/>
          <ac:spMkLst>
            <pc:docMk/>
            <pc:sldMk cId="1143336823" sldId="258"/>
            <ac:spMk id="199" creationId="{64106597-BDAF-4516-B237-C2A177ED19B5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03" creationId="{3B4851DD-0E2B-5B51-CEFF-3599C3CA34C5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04" creationId="{1B17B281-C827-7D48-7C94-97983E354066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05" creationId="{2B803D2F-E045-44E7-478D-D6148EED3C21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06" creationId="{722CA2DA-C91B-D030-0B53-15A750E4ACFA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07" creationId="{36A1F33B-4A57-B645-6DE4-3B5AE16D1754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08" creationId="{FF0C9C2A-02BA-AC96-0950-9B337EEA9FD9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09" creationId="{8CA35566-E83C-EA50-746A-E9DAC76134A5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10" creationId="{A524E7D7-2E49-B145-EB16-9F7D9DB5ED01}"/>
          </ac:spMkLst>
        </pc:spChg>
        <pc:spChg chg="add mod">
          <ac:chgData name="Zirui Li" userId="d78444fe63c9a53d" providerId="LiveId" clId="{A2925670-7DF2-4148-8597-2147EBF0FFD5}" dt="2025-05-29T06:24:00.843" v="184" actId="1035"/>
          <ac:spMkLst>
            <pc:docMk/>
            <pc:sldMk cId="1143336823" sldId="258"/>
            <ac:spMk id="211" creationId="{7E976E97-937E-C9A8-EBAB-B25948BE875F}"/>
          </ac:spMkLst>
        </pc:spChg>
        <pc:spChg chg="add mod">
          <ac:chgData name="Zirui Li" userId="d78444fe63c9a53d" providerId="LiveId" clId="{A2925670-7DF2-4148-8597-2147EBF0FFD5}" dt="2025-05-29T06:23:45.661" v="174" actId="1036"/>
          <ac:spMkLst>
            <pc:docMk/>
            <pc:sldMk cId="1143336823" sldId="258"/>
            <ac:spMk id="212" creationId="{83E043E9-2916-A084-A53D-9DD2E1D01B96}"/>
          </ac:spMkLst>
        </pc:spChg>
        <pc:spChg chg="add mod">
          <ac:chgData name="Zirui Li" userId="d78444fe63c9a53d" providerId="LiveId" clId="{A2925670-7DF2-4148-8597-2147EBF0FFD5}" dt="2025-05-29T06:23:55.583" v="178" actId="20577"/>
          <ac:spMkLst>
            <pc:docMk/>
            <pc:sldMk cId="1143336823" sldId="258"/>
            <ac:spMk id="213" creationId="{CD9A7DEA-AFDA-73E4-23F8-D6FD74E4A623}"/>
          </ac:spMkLst>
        </pc:spChg>
        <pc:grpChg chg="add del mod">
          <ac:chgData name="Zirui Li" userId="d78444fe63c9a53d" providerId="LiveId" clId="{A2925670-7DF2-4148-8597-2147EBF0FFD5}" dt="2025-05-29T06:24:08.924" v="185" actId="165"/>
          <ac:grpSpMkLst>
            <pc:docMk/>
            <pc:sldMk cId="1143336823" sldId="258"/>
            <ac:grpSpMk id="114" creationId="{42DF618E-4611-0B10-0108-7D38130891AF}"/>
          </ac:grpSpMkLst>
        </pc:grpChg>
        <pc:picChg chg="add mod">
          <ac:chgData name="Zirui Li" userId="d78444fe63c9a53d" providerId="LiveId" clId="{A2925670-7DF2-4148-8597-2147EBF0FFD5}" dt="2025-05-29T06:24:00.843" v="184" actId="1035"/>
          <ac:picMkLst>
            <pc:docMk/>
            <pc:sldMk cId="1143336823" sldId="258"/>
            <ac:picMk id="106" creationId="{2C348E92-BEE4-2E3B-FC32-FAFD0184446E}"/>
          </ac:picMkLst>
        </pc:picChg>
        <pc:picChg chg="add mod">
          <ac:chgData name="Zirui Li" userId="d78444fe63c9a53d" providerId="LiveId" clId="{A2925670-7DF2-4148-8597-2147EBF0FFD5}" dt="2025-05-29T06:24:00.843" v="184" actId="1035"/>
          <ac:picMkLst>
            <pc:docMk/>
            <pc:sldMk cId="1143336823" sldId="258"/>
            <ac:picMk id="107" creationId="{8CF13F8C-C410-772B-35BE-C4E2D5012D6D}"/>
          </ac:picMkLst>
        </pc:picChg>
        <pc:picChg chg="mod topLvl">
          <ac:chgData name="Zirui Li" userId="d78444fe63c9a53d" providerId="LiveId" clId="{A2925670-7DF2-4148-8597-2147EBF0FFD5}" dt="2025-05-29T06:24:08.924" v="185" actId="165"/>
          <ac:picMkLst>
            <pc:docMk/>
            <pc:sldMk cId="1143336823" sldId="258"/>
            <ac:picMk id="115" creationId="{9DD8EA59-9346-1CF9-8AFE-CCB3589E10F4}"/>
          </ac:picMkLst>
        </pc:picChg>
        <pc:picChg chg="add mod">
          <ac:chgData name="Zirui Li" userId="d78444fe63c9a53d" providerId="LiveId" clId="{A2925670-7DF2-4148-8597-2147EBF0FFD5}" dt="2025-05-29T06:24:00.843" v="184" actId="1035"/>
          <ac:picMkLst>
            <pc:docMk/>
            <pc:sldMk cId="1143336823" sldId="258"/>
            <ac:picMk id="126" creationId="{A183E1E8-4FD3-89F4-C115-0DEF46B6AB96}"/>
          </ac:picMkLst>
        </pc:picChg>
        <pc:picChg chg="add mod">
          <ac:chgData name="Zirui Li" userId="d78444fe63c9a53d" providerId="LiveId" clId="{A2925670-7DF2-4148-8597-2147EBF0FFD5}" dt="2025-05-29T06:24:00.843" v="184" actId="1035"/>
          <ac:picMkLst>
            <pc:docMk/>
            <pc:sldMk cId="1143336823" sldId="258"/>
            <ac:picMk id="180" creationId="{324C98CD-7BA9-D8B8-E984-18DC53C94847}"/>
          </ac:picMkLst>
        </pc:picChg>
        <pc:picChg chg="add mod">
          <ac:chgData name="Zirui Li" userId="d78444fe63c9a53d" providerId="LiveId" clId="{A2925670-7DF2-4148-8597-2147EBF0FFD5}" dt="2025-05-29T06:24:00.843" v="184" actId="1035"/>
          <ac:picMkLst>
            <pc:docMk/>
            <pc:sldMk cId="1143336823" sldId="258"/>
            <ac:picMk id="184" creationId="{7124E6C0-CC75-F034-19A6-A136CB8FFEFF}"/>
          </ac:picMkLst>
        </pc:picChg>
        <pc:picChg chg="add mod">
          <ac:chgData name="Zirui Li" userId="d78444fe63c9a53d" providerId="LiveId" clId="{A2925670-7DF2-4148-8597-2147EBF0FFD5}" dt="2025-05-29T06:24:00.843" v="184" actId="1035"/>
          <ac:picMkLst>
            <pc:docMk/>
            <pc:sldMk cId="1143336823" sldId="258"/>
            <ac:picMk id="185" creationId="{B0756DF6-DFB3-8EEE-6B8C-B0BB3D8F202C}"/>
          </ac:picMkLst>
        </pc:pic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3" creationId="{EA80241C-EE46-498B-B1E5-75D619F7BDAF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5" creationId="{198C2097-6A87-4511-A00E-007FF3C7DE19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20" creationId="{F91F1485-055C-4B61-BAB4-FD62CF045CA3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25" creationId="{CDE3CE78-894E-5025-1DF8-4179A0C60E5A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27" creationId="{93C81798-CE6F-8105-B0D0-CA625B423942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28" creationId="{7219C057-83A6-4F25-8090-C56B531841F3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29" creationId="{912B76DC-0801-9A44-0DCA-8FCAE7A05D7C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30" creationId="{FE13B691-E4B1-4741-A3EC-0421E9A20062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31" creationId="{48E3FCA4-20CB-8167-9BCB-24926489FC2D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59" creationId="{F367AE85-2757-4B53-AEE8-DD1133A34140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63" creationId="{4D375007-370F-4006-BF8F-21C8F34FD200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66" creationId="{39CFDCBD-5FF1-76FD-B068-8E9B099FCD65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67" creationId="{EBAC9648-0DF5-A6CF-82D1-CD9D37260B1F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68" creationId="{ADEAFEEC-2524-1F37-2D18-D401EC5345B3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69" creationId="{398A82C7-8327-4510-8CFF-82C530525961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70" creationId="{0D5407FC-2FF2-4544-95FF-B7D34924FAAD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71" creationId="{63D72705-AD37-4D57-9423-C1AF34063AE2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72" creationId="{0554E1A0-761C-FD16-8C86-E042E7039906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92" creationId="{01DABC97-939B-AF95-5B0B-78C9F0E8A811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02" creationId="{1353B7D6-F465-459E-3E74-7FEE36A7001D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09" creationId="{FF7924BD-FC05-477C-66E9-EA8FFF79D283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10" creationId="{C2E94CE9-96CE-84CF-827D-0A47CC72AA0C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27" creationId="{3538381A-74EB-5759-3D61-3B6EBD0A0DD1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30" creationId="{BE00E917-D680-4DAD-A0C4-A5AE12A4D6C6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31" creationId="{873D0053-1653-42D4-AB68-73B6D8A01A3F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33" creationId="{6487D853-A28E-4AB7-A7D6-5F6F58EB7D8E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34" creationId="{C6C897F0-2AB4-4D64-A91F-4B411A0B7634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38" creationId="{BC990585-9C18-AA66-02CD-1BBA94977216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40" creationId="{077AA852-1939-E2FE-6622-23CC3EE54672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41" creationId="{AFFC09C3-AE73-4FEB-BC0B-C15B87033486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43" creationId="{A7B0AE7B-E669-8356-F09A-8C3D393BE352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47" creationId="{47BB58C4-3687-42F8-B7AC-99245A922376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48" creationId="{2601C57C-082D-4F2A-9247-BD7337B013FB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49" creationId="{37023C7A-A398-013C-E963-76799E818930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51" creationId="{2810E1F7-4CA4-BC2C-B49A-3C4DD7E0BEC2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52" creationId="{96049F22-5938-9A29-324D-BECD517E7814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53" creationId="{8212F4F9-A7EC-F226-0AC5-DC03415D1A94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54" creationId="{C9A54FB5-0D2B-DD1D-44A1-40F5543C6DBF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59" creationId="{B114109D-DAC5-4E9C-6B56-37331E62FC5D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69" creationId="{47F1CA54-8796-463C-8CFB-4BA8359D67C4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81" creationId="{49DE1D32-6EE2-47FF-A0EB-4B169C37623E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90" creationId="{808F0B37-EFFD-439E-AD48-40926561F5BF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91" creationId="{B14AC04D-F6E4-4B52-6E9A-37C90ADBBD50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92" creationId="{835FD9FE-FF5E-3FA8-CEA4-C6493E86F690}"/>
          </ac:cxnSpMkLst>
        </pc:cxnChg>
        <pc:cxnChg chg="add mod">
          <ac:chgData name="Zirui Li" userId="d78444fe63c9a53d" providerId="LiveId" clId="{A2925670-7DF2-4148-8597-2147EBF0FFD5}" dt="2025-05-29T06:24:00.843" v="184" actId="1035"/>
          <ac:cxnSpMkLst>
            <pc:docMk/>
            <pc:sldMk cId="1143336823" sldId="258"/>
            <ac:cxnSpMk id="194" creationId="{A76FCDC6-C4A8-0C8B-09A6-8384A940B3C8}"/>
          </ac:cxnSpMkLst>
        </pc:cxnChg>
        <pc:cxnChg chg="mod">
          <ac:chgData name="Zirui Li" userId="d78444fe63c9a53d" providerId="LiveId" clId="{A2925670-7DF2-4148-8597-2147EBF0FFD5}" dt="2025-05-29T06:23:39.262" v="166" actId="1036"/>
          <ac:cxnSpMkLst>
            <pc:docMk/>
            <pc:sldMk cId="1143336823" sldId="258"/>
            <ac:cxnSpMk id="197" creationId="{A71F8432-C992-4A79-AF87-FF95074D9068}"/>
          </ac:cxnSpMkLst>
        </pc:cxnChg>
      </pc:sldChg>
      <pc:sldMasterChg chg="modSp modSldLayout">
        <pc:chgData name="Zirui Li" userId="d78444fe63c9a53d" providerId="LiveId" clId="{A2925670-7DF2-4148-8597-2147EBF0FFD5}" dt="2025-05-29T06:13:13.010" v="13"/>
        <pc:sldMasterMkLst>
          <pc:docMk/>
          <pc:sldMasterMk cId="3554989178" sldId="2147483696"/>
        </pc:sldMasterMkLst>
        <pc:spChg chg="mod">
          <ac:chgData name="Zirui Li" userId="d78444fe63c9a53d" providerId="LiveId" clId="{A2925670-7DF2-4148-8597-2147EBF0FFD5}" dt="2025-05-29T06:13:13.010" v="13"/>
          <ac:spMkLst>
            <pc:docMk/>
            <pc:sldMasterMk cId="3554989178" sldId="2147483696"/>
            <ac:spMk id="2" creationId="{00000000-0000-0000-0000-000000000000}"/>
          </ac:spMkLst>
        </pc:spChg>
        <pc:spChg chg="mod">
          <ac:chgData name="Zirui Li" userId="d78444fe63c9a53d" providerId="LiveId" clId="{A2925670-7DF2-4148-8597-2147EBF0FFD5}" dt="2025-05-29T06:13:13.010" v="13"/>
          <ac:spMkLst>
            <pc:docMk/>
            <pc:sldMasterMk cId="3554989178" sldId="2147483696"/>
            <ac:spMk id="3" creationId="{00000000-0000-0000-0000-000000000000}"/>
          </ac:spMkLst>
        </pc:spChg>
        <pc:spChg chg="mod">
          <ac:chgData name="Zirui Li" userId="d78444fe63c9a53d" providerId="LiveId" clId="{A2925670-7DF2-4148-8597-2147EBF0FFD5}" dt="2025-05-29T06:13:13.010" v="13"/>
          <ac:spMkLst>
            <pc:docMk/>
            <pc:sldMasterMk cId="3554989178" sldId="2147483696"/>
            <ac:spMk id="4" creationId="{00000000-0000-0000-0000-000000000000}"/>
          </ac:spMkLst>
        </pc:spChg>
        <pc:spChg chg="mod">
          <ac:chgData name="Zirui Li" userId="d78444fe63c9a53d" providerId="LiveId" clId="{A2925670-7DF2-4148-8597-2147EBF0FFD5}" dt="2025-05-29T06:13:13.010" v="13"/>
          <ac:spMkLst>
            <pc:docMk/>
            <pc:sldMasterMk cId="3554989178" sldId="2147483696"/>
            <ac:spMk id="5" creationId="{00000000-0000-0000-0000-000000000000}"/>
          </ac:spMkLst>
        </pc:spChg>
        <pc:spChg chg="mod">
          <ac:chgData name="Zirui Li" userId="d78444fe63c9a53d" providerId="LiveId" clId="{A2925670-7DF2-4148-8597-2147EBF0FFD5}" dt="2025-05-29T06:13:13.010" v="13"/>
          <ac:spMkLst>
            <pc:docMk/>
            <pc:sldMasterMk cId="3554989178" sldId="2147483696"/>
            <ac:spMk id="6" creationId="{00000000-0000-0000-0000-000000000000}"/>
          </ac:spMkLst>
        </pc:spChg>
        <pc:sldLayoutChg chg="modSp">
          <pc:chgData name="Zirui Li" userId="d78444fe63c9a53d" providerId="LiveId" clId="{A2925670-7DF2-4148-8597-2147EBF0FFD5}" dt="2025-05-29T06:13:13.010" v="13"/>
          <pc:sldLayoutMkLst>
            <pc:docMk/>
            <pc:sldMasterMk cId="3554989178" sldId="2147483696"/>
            <pc:sldLayoutMk cId="1195216646" sldId="2147483697"/>
          </pc:sldLayoutMkLst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1195216646" sldId="2147483697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1195216646" sldId="2147483697"/>
              <ac:spMk id="3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3:13.010" v="13"/>
          <pc:sldLayoutMkLst>
            <pc:docMk/>
            <pc:sldMasterMk cId="3554989178" sldId="2147483696"/>
            <pc:sldLayoutMk cId="2643268499" sldId="2147483699"/>
          </pc:sldLayoutMkLst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2643268499" sldId="2147483699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2643268499" sldId="2147483699"/>
              <ac:spMk id="3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3:13.010" v="13"/>
          <pc:sldLayoutMkLst>
            <pc:docMk/>
            <pc:sldMasterMk cId="3554989178" sldId="2147483696"/>
            <pc:sldLayoutMk cId="1544257478" sldId="2147483700"/>
          </pc:sldLayoutMkLst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1544257478" sldId="2147483700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1544257478" sldId="2147483700"/>
              <ac:spMk id="4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3:13.010" v="13"/>
          <pc:sldLayoutMkLst>
            <pc:docMk/>
            <pc:sldMasterMk cId="3554989178" sldId="2147483696"/>
            <pc:sldLayoutMk cId="1592055419" sldId="2147483701"/>
          </pc:sldLayoutMkLst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1592055419" sldId="2147483701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1592055419" sldId="2147483701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1592055419" sldId="2147483701"/>
              <ac:spMk id="4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1592055419" sldId="2147483701"/>
              <ac:spMk id="5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1592055419" sldId="2147483701"/>
              <ac:spMk id="6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3:13.010" v="13"/>
          <pc:sldLayoutMkLst>
            <pc:docMk/>
            <pc:sldMasterMk cId="3554989178" sldId="2147483696"/>
            <pc:sldLayoutMk cId="3574220032" sldId="2147483704"/>
          </pc:sldLayoutMkLst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3574220032" sldId="2147483704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3574220032" sldId="2147483704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3574220032" sldId="2147483704"/>
              <ac:spMk id="4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3:13.010" v="13"/>
          <pc:sldLayoutMkLst>
            <pc:docMk/>
            <pc:sldMasterMk cId="3554989178" sldId="2147483696"/>
            <pc:sldLayoutMk cId="984624691" sldId="2147483705"/>
          </pc:sldLayoutMkLst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984624691" sldId="2147483705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984624691" sldId="2147483705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984624691" sldId="2147483705"/>
              <ac:spMk id="4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3:13.010" v="13"/>
          <pc:sldLayoutMkLst>
            <pc:docMk/>
            <pc:sldMasterMk cId="3554989178" sldId="2147483696"/>
            <pc:sldLayoutMk cId="3726718687" sldId="2147483707"/>
          </pc:sldLayoutMkLst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3726718687" sldId="2147483707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3:13.010" v="13"/>
            <ac:spMkLst>
              <pc:docMk/>
              <pc:sldMasterMk cId="3554989178" sldId="2147483696"/>
              <pc:sldLayoutMk cId="3726718687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Zirui Li" userId="d78444fe63c9a53d" providerId="LiveId" clId="{A2925670-7DF2-4148-8597-2147EBF0FFD5}" dt="2025-05-29T06:11:53.692" v="6"/>
        <pc:sldMasterMkLst>
          <pc:docMk/>
          <pc:sldMasterMk cId="4101659139" sldId="2147483708"/>
        </pc:sldMasterMkLst>
        <pc:spChg chg="mod">
          <ac:chgData name="Zirui Li" userId="d78444fe63c9a53d" providerId="LiveId" clId="{A2925670-7DF2-4148-8597-2147EBF0FFD5}" dt="2025-05-29T06:11:53.692" v="6"/>
          <ac:spMkLst>
            <pc:docMk/>
            <pc:sldMasterMk cId="4101659139" sldId="2147483708"/>
            <ac:spMk id="2" creationId="{00000000-0000-0000-0000-000000000000}"/>
          </ac:spMkLst>
        </pc:spChg>
        <pc:spChg chg="mod">
          <ac:chgData name="Zirui Li" userId="d78444fe63c9a53d" providerId="LiveId" clId="{A2925670-7DF2-4148-8597-2147EBF0FFD5}" dt="2025-05-29T06:11:53.692" v="6"/>
          <ac:spMkLst>
            <pc:docMk/>
            <pc:sldMasterMk cId="4101659139" sldId="2147483708"/>
            <ac:spMk id="3" creationId="{00000000-0000-0000-0000-000000000000}"/>
          </ac:spMkLst>
        </pc:spChg>
        <pc:spChg chg="mod">
          <ac:chgData name="Zirui Li" userId="d78444fe63c9a53d" providerId="LiveId" clId="{A2925670-7DF2-4148-8597-2147EBF0FFD5}" dt="2025-05-29T06:11:53.692" v="6"/>
          <ac:spMkLst>
            <pc:docMk/>
            <pc:sldMasterMk cId="4101659139" sldId="2147483708"/>
            <ac:spMk id="4" creationId="{00000000-0000-0000-0000-000000000000}"/>
          </ac:spMkLst>
        </pc:spChg>
        <pc:spChg chg="mod">
          <ac:chgData name="Zirui Li" userId="d78444fe63c9a53d" providerId="LiveId" clId="{A2925670-7DF2-4148-8597-2147EBF0FFD5}" dt="2025-05-29T06:11:53.692" v="6"/>
          <ac:spMkLst>
            <pc:docMk/>
            <pc:sldMasterMk cId="4101659139" sldId="2147483708"/>
            <ac:spMk id="5" creationId="{00000000-0000-0000-0000-000000000000}"/>
          </ac:spMkLst>
        </pc:spChg>
        <pc:spChg chg="mod">
          <ac:chgData name="Zirui Li" userId="d78444fe63c9a53d" providerId="LiveId" clId="{A2925670-7DF2-4148-8597-2147EBF0FFD5}" dt="2025-05-29T06:11:53.692" v="6"/>
          <ac:spMkLst>
            <pc:docMk/>
            <pc:sldMasterMk cId="4101659139" sldId="2147483708"/>
            <ac:spMk id="6" creationId="{00000000-0000-0000-0000-000000000000}"/>
          </ac:spMkLst>
        </pc:spChg>
        <pc:sldLayoutChg chg="modSp">
          <pc:chgData name="Zirui Li" userId="d78444fe63c9a53d" providerId="LiveId" clId="{A2925670-7DF2-4148-8597-2147EBF0FFD5}" dt="2025-05-29T06:11:53.692" v="6"/>
          <pc:sldLayoutMkLst>
            <pc:docMk/>
            <pc:sldMasterMk cId="4101659139" sldId="2147483708"/>
            <pc:sldLayoutMk cId="3671633501" sldId="2147483709"/>
          </pc:sldLayoutMkLst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3671633501" sldId="2147483709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3671633501" sldId="2147483709"/>
              <ac:spMk id="3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53.692" v="6"/>
          <pc:sldLayoutMkLst>
            <pc:docMk/>
            <pc:sldMasterMk cId="4101659139" sldId="2147483708"/>
            <pc:sldLayoutMk cId="3986671528" sldId="2147483711"/>
          </pc:sldLayoutMkLst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3986671528" sldId="2147483711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3986671528" sldId="2147483711"/>
              <ac:spMk id="3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53.692" v="6"/>
          <pc:sldLayoutMkLst>
            <pc:docMk/>
            <pc:sldMasterMk cId="4101659139" sldId="2147483708"/>
            <pc:sldLayoutMk cId="325144906" sldId="2147483712"/>
          </pc:sldLayoutMkLst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325144906" sldId="2147483712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325144906" sldId="2147483712"/>
              <ac:spMk id="4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53.692" v="6"/>
          <pc:sldLayoutMkLst>
            <pc:docMk/>
            <pc:sldMasterMk cId="4101659139" sldId="2147483708"/>
            <pc:sldLayoutMk cId="201557280" sldId="2147483713"/>
          </pc:sldLayoutMkLst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201557280" sldId="2147483713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201557280" sldId="2147483713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201557280" sldId="2147483713"/>
              <ac:spMk id="4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201557280" sldId="2147483713"/>
              <ac:spMk id="5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201557280" sldId="2147483713"/>
              <ac:spMk id="6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53.692" v="6"/>
          <pc:sldLayoutMkLst>
            <pc:docMk/>
            <pc:sldMasterMk cId="4101659139" sldId="2147483708"/>
            <pc:sldLayoutMk cId="1143342958" sldId="2147483716"/>
          </pc:sldLayoutMkLst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1143342958" sldId="2147483716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1143342958" sldId="2147483716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1143342958" sldId="2147483716"/>
              <ac:spMk id="4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53.692" v="6"/>
          <pc:sldLayoutMkLst>
            <pc:docMk/>
            <pc:sldMasterMk cId="4101659139" sldId="2147483708"/>
            <pc:sldLayoutMk cId="3044854169" sldId="2147483717"/>
          </pc:sldLayoutMkLst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3044854169" sldId="2147483717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3044854169" sldId="2147483717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3044854169" sldId="2147483717"/>
              <ac:spMk id="4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53.692" v="6"/>
          <pc:sldLayoutMkLst>
            <pc:docMk/>
            <pc:sldMasterMk cId="4101659139" sldId="2147483708"/>
            <pc:sldLayoutMk cId="2632840326" sldId="2147483719"/>
          </pc:sldLayoutMkLst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2632840326" sldId="2147483719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53.692" v="6"/>
            <ac:spMkLst>
              <pc:docMk/>
              <pc:sldMasterMk cId="4101659139" sldId="2147483708"/>
              <pc:sldLayoutMk cId="2632840326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Zirui Li" userId="d78444fe63c9a53d" providerId="LiveId" clId="{A2925670-7DF2-4148-8597-2147EBF0FFD5}" dt="2025-05-29T06:11:32.298" v="3"/>
        <pc:sldMasterMkLst>
          <pc:docMk/>
          <pc:sldMasterMk cId="570649132" sldId="2147483720"/>
        </pc:sldMasterMkLst>
        <pc:spChg chg="mod">
          <ac:chgData name="Zirui Li" userId="d78444fe63c9a53d" providerId="LiveId" clId="{A2925670-7DF2-4148-8597-2147EBF0FFD5}" dt="2025-05-29T06:11:32.298" v="3"/>
          <ac:spMkLst>
            <pc:docMk/>
            <pc:sldMasterMk cId="570649132" sldId="2147483720"/>
            <ac:spMk id="2" creationId="{00000000-0000-0000-0000-000000000000}"/>
          </ac:spMkLst>
        </pc:spChg>
        <pc:spChg chg="mod">
          <ac:chgData name="Zirui Li" userId="d78444fe63c9a53d" providerId="LiveId" clId="{A2925670-7DF2-4148-8597-2147EBF0FFD5}" dt="2025-05-29T06:11:32.298" v="3"/>
          <ac:spMkLst>
            <pc:docMk/>
            <pc:sldMasterMk cId="570649132" sldId="2147483720"/>
            <ac:spMk id="3" creationId="{00000000-0000-0000-0000-000000000000}"/>
          </ac:spMkLst>
        </pc:spChg>
        <pc:spChg chg="mod">
          <ac:chgData name="Zirui Li" userId="d78444fe63c9a53d" providerId="LiveId" clId="{A2925670-7DF2-4148-8597-2147EBF0FFD5}" dt="2025-05-29T06:11:32.298" v="3"/>
          <ac:spMkLst>
            <pc:docMk/>
            <pc:sldMasterMk cId="570649132" sldId="2147483720"/>
            <ac:spMk id="4" creationId="{00000000-0000-0000-0000-000000000000}"/>
          </ac:spMkLst>
        </pc:spChg>
        <pc:spChg chg="mod">
          <ac:chgData name="Zirui Li" userId="d78444fe63c9a53d" providerId="LiveId" clId="{A2925670-7DF2-4148-8597-2147EBF0FFD5}" dt="2025-05-29T06:11:32.298" v="3"/>
          <ac:spMkLst>
            <pc:docMk/>
            <pc:sldMasterMk cId="570649132" sldId="2147483720"/>
            <ac:spMk id="5" creationId="{00000000-0000-0000-0000-000000000000}"/>
          </ac:spMkLst>
        </pc:spChg>
        <pc:spChg chg="mod">
          <ac:chgData name="Zirui Li" userId="d78444fe63c9a53d" providerId="LiveId" clId="{A2925670-7DF2-4148-8597-2147EBF0FFD5}" dt="2025-05-29T06:11:32.298" v="3"/>
          <ac:spMkLst>
            <pc:docMk/>
            <pc:sldMasterMk cId="570649132" sldId="2147483720"/>
            <ac:spMk id="6" creationId="{00000000-0000-0000-0000-000000000000}"/>
          </ac:spMkLst>
        </pc:spChg>
        <pc:sldLayoutChg chg="modSp">
          <pc:chgData name="Zirui Li" userId="d78444fe63c9a53d" providerId="LiveId" clId="{A2925670-7DF2-4148-8597-2147EBF0FFD5}" dt="2025-05-29T06:11:32.298" v="3"/>
          <pc:sldLayoutMkLst>
            <pc:docMk/>
            <pc:sldMasterMk cId="570649132" sldId="2147483720"/>
            <pc:sldLayoutMk cId="811617889" sldId="2147483721"/>
          </pc:sldLayoutMkLst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811617889" sldId="2147483721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811617889" sldId="2147483721"/>
              <ac:spMk id="3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32.298" v="3"/>
          <pc:sldLayoutMkLst>
            <pc:docMk/>
            <pc:sldMasterMk cId="570649132" sldId="2147483720"/>
            <pc:sldLayoutMk cId="951486069" sldId="2147483723"/>
          </pc:sldLayoutMkLst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951486069" sldId="2147483723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951486069" sldId="2147483723"/>
              <ac:spMk id="3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32.298" v="3"/>
          <pc:sldLayoutMkLst>
            <pc:docMk/>
            <pc:sldMasterMk cId="570649132" sldId="2147483720"/>
            <pc:sldLayoutMk cId="2693646066" sldId="2147483724"/>
          </pc:sldLayoutMkLst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2693646066" sldId="2147483724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2693646066" sldId="2147483724"/>
              <ac:spMk id="4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32.298" v="3"/>
          <pc:sldLayoutMkLst>
            <pc:docMk/>
            <pc:sldMasterMk cId="570649132" sldId="2147483720"/>
            <pc:sldLayoutMk cId="4163350223" sldId="2147483725"/>
          </pc:sldLayoutMkLst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4163350223" sldId="2147483725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4163350223" sldId="2147483725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4163350223" sldId="2147483725"/>
              <ac:spMk id="4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4163350223" sldId="2147483725"/>
              <ac:spMk id="5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4163350223" sldId="2147483725"/>
              <ac:spMk id="6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32.298" v="3"/>
          <pc:sldLayoutMkLst>
            <pc:docMk/>
            <pc:sldMasterMk cId="570649132" sldId="2147483720"/>
            <pc:sldLayoutMk cId="3266442641" sldId="2147483728"/>
          </pc:sldLayoutMkLst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3266442641" sldId="2147483728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3266442641" sldId="2147483728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3266442641" sldId="2147483728"/>
              <ac:spMk id="4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32.298" v="3"/>
          <pc:sldLayoutMkLst>
            <pc:docMk/>
            <pc:sldMasterMk cId="570649132" sldId="2147483720"/>
            <pc:sldLayoutMk cId="69073736" sldId="2147483729"/>
          </pc:sldLayoutMkLst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69073736" sldId="2147483729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69073736" sldId="2147483729"/>
              <ac:spMk id="3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69073736" sldId="2147483729"/>
              <ac:spMk id="4" creationId="{00000000-0000-0000-0000-000000000000}"/>
            </ac:spMkLst>
          </pc:spChg>
        </pc:sldLayoutChg>
        <pc:sldLayoutChg chg="modSp">
          <pc:chgData name="Zirui Li" userId="d78444fe63c9a53d" providerId="LiveId" clId="{A2925670-7DF2-4148-8597-2147EBF0FFD5}" dt="2025-05-29T06:11:32.298" v="3"/>
          <pc:sldLayoutMkLst>
            <pc:docMk/>
            <pc:sldMasterMk cId="570649132" sldId="2147483720"/>
            <pc:sldLayoutMk cId="1573198768" sldId="2147483731"/>
          </pc:sldLayoutMkLst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1573198768" sldId="2147483731"/>
              <ac:spMk id="2" creationId="{00000000-0000-0000-0000-000000000000}"/>
            </ac:spMkLst>
          </pc:spChg>
          <pc:spChg chg="mod">
            <ac:chgData name="Zirui Li" userId="d78444fe63c9a53d" providerId="LiveId" clId="{A2925670-7DF2-4148-8597-2147EBF0FFD5}" dt="2025-05-29T06:11:32.298" v="3"/>
            <ac:spMkLst>
              <pc:docMk/>
              <pc:sldMasterMk cId="570649132" sldId="2147483720"/>
              <pc:sldLayoutMk cId="1573198768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014" y="1178222"/>
            <a:ext cx="5564823" cy="2506427"/>
          </a:xfrm>
        </p:spPr>
        <p:txBody>
          <a:bodyPr anchor="b"/>
          <a:lstStyle>
            <a:lvl1pPr algn="ctr">
              <a:defRPr sz="42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356" y="3781306"/>
            <a:ext cx="4910138" cy="1738167"/>
          </a:xfrm>
        </p:spPr>
        <p:txBody>
          <a:bodyPr/>
          <a:lstStyle>
            <a:lvl1pPr marL="0" indent="0" algn="ctr">
              <a:buNone/>
              <a:defRPr sz="1718"/>
            </a:lvl1pPr>
            <a:lvl2pPr marL="327355" indent="0" algn="ctr">
              <a:buNone/>
              <a:defRPr sz="1432"/>
            </a:lvl2pPr>
            <a:lvl3pPr marL="654710" indent="0" algn="ctr">
              <a:buNone/>
              <a:defRPr sz="1289"/>
            </a:lvl3pPr>
            <a:lvl4pPr marL="982066" indent="0" algn="ctr">
              <a:buNone/>
              <a:defRPr sz="1146"/>
            </a:lvl4pPr>
            <a:lvl5pPr marL="1309421" indent="0" algn="ctr">
              <a:buNone/>
              <a:defRPr sz="1146"/>
            </a:lvl5pPr>
            <a:lvl6pPr marL="1636776" indent="0" algn="ctr">
              <a:buNone/>
              <a:defRPr sz="1146"/>
            </a:lvl6pPr>
            <a:lvl7pPr marL="1964131" indent="0" algn="ctr">
              <a:buNone/>
              <a:defRPr sz="1146"/>
            </a:lvl7pPr>
            <a:lvl8pPr marL="2291486" indent="0" algn="ctr">
              <a:buNone/>
              <a:defRPr sz="1146"/>
            </a:lvl8pPr>
            <a:lvl9pPr marL="2618842" indent="0" algn="ctr">
              <a:buNone/>
              <a:defRPr sz="114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2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5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5090" y="383297"/>
            <a:ext cx="1411665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96" y="383297"/>
            <a:ext cx="4153158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3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3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87" y="1794831"/>
            <a:ext cx="5646658" cy="2994714"/>
          </a:xfrm>
        </p:spPr>
        <p:txBody>
          <a:bodyPr anchor="b"/>
          <a:lstStyle>
            <a:lvl1pPr>
              <a:defRPr sz="42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687" y="4817876"/>
            <a:ext cx="5646658" cy="1574849"/>
          </a:xfrm>
        </p:spPr>
        <p:txBody>
          <a:bodyPr/>
          <a:lstStyle>
            <a:lvl1pPr marL="0" indent="0">
              <a:buNone/>
              <a:defRPr sz="1718">
                <a:solidFill>
                  <a:schemeClr val="tx1"/>
                </a:solidFill>
              </a:defRPr>
            </a:lvl1pPr>
            <a:lvl2pPr marL="32735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2pPr>
            <a:lvl3pPr marL="654710" indent="0">
              <a:buNone/>
              <a:defRPr sz="1289">
                <a:solidFill>
                  <a:schemeClr val="tx1">
                    <a:tint val="75000"/>
                  </a:schemeClr>
                </a:solidFill>
              </a:defRPr>
            </a:lvl3pPr>
            <a:lvl4pPr marL="982066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4pPr>
            <a:lvl5pPr marL="1309421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5pPr>
            <a:lvl6pPr marL="1636776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6pPr>
            <a:lvl7pPr marL="1964131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7pPr>
            <a:lvl8pPr marL="2291486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8pPr>
            <a:lvl9pPr marL="2618842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6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96" y="1916484"/>
            <a:ext cx="278241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343" y="1916484"/>
            <a:ext cx="278241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9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49" y="383299"/>
            <a:ext cx="5646658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949" y="1764832"/>
            <a:ext cx="2769624" cy="864917"/>
          </a:xfrm>
        </p:spPr>
        <p:txBody>
          <a:bodyPr anchor="b"/>
          <a:lstStyle>
            <a:lvl1pPr marL="0" indent="0">
              <a:buNone/>
              <a:defRPr sz="1718" b="1"/>
            </a:lvl1pPr>
            <a:lvl2pPr marL="327355" indent="0">
              <a:buNone/>
              <a:defRPr sz="1432" b="1"/>
            </a:lvl2pPr>
            <a:lvl3pPr marL="654710" indent="0">
              <a:buNone/>
              <a:defRPr sz="1289" b="1"/>
            </a:lvl3pPr>
            <a:lvl4pPr marL="982066" indent="0">
              <a:buNone/>
              <a:defRPr sz="1146" b="1"/>
            </a:lvl4pPr>
            <a:lvl5pPr marL="1309421" indent="0">
              <a:buNone/>
              <a:defRPr sz="1146" b="1"/>
            </a:lvl5pPr>
            <a:lvl6pPr marL="1636776" indent="0">
              <a:buNone/>
              <a:defRPr sz="1146" b="1"/>
            </a:lvl6pPr>
            <a:lvl7pPr marL="1964131" indent="0">
              <a:buNone/>
              <a:defRPr sz="1146" b="1"/>
            </a:lvl7pPr>
            <a:lvl8pPr marL="2291486" indent="0">
              <a:buNone/>
              <a:defRPr sz="1146" b="1"/>
            </a:lvl8pPr>
            <a:lvl9pPr marL="2618842" indent="0">
              <a:buNone/>
              <a:defRPr sz="11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949" y="2629749"/>
            <a:ext cx="2769624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4343" y="1764832"/>
            <a:ext cx="2783264" cy="864917"/>
          </a:xfrm>
        </p:spPr>
        <p:txBody>
          <a:bodyPr anchor="b"/>
          <a:lstStyle>
            <a:lvl1pPr marL="0" indent="0">
              <a:buNone/>
              <a:defRPr sz="1718" b="1"/>
            </a:lvl1pPr>
            <a:lvl2pPr marL="327355" indent="0">
              <a:buNone/>
              <a:defRPr sz="1432" b="1"/>
            </a:lvl2pPr>
            <a:lvl3pPr marL="654710" indent="0">
              <a:buNone/>
              <a:defRPr sz="1289" b="1"/>
            </a:lvl3pPr>
            <a:lvl4pPr marL="982066" indent="0">
              <a:buNone/>
              <a:defRPr sz="1146" b="1"/>
            </a:lvl4pPr>
            <a:lvl5pPr marL="1309421" indent="0">
              <a:buNone/>
              <a:defRPr sz="1146" b="1"/>
            </a:lvl5pPr>
            <a:lvl6pPr marL="1636776" indent="0">
              <a:buNone/>
              <a:defRPr sz="1146" b="1"/>
            </a:lvl6pPr>
            <a:lvl7pPr marL="1964131" indent="0">
              <a:buNone/>
              <a:defRPr sz="1146" b="1"/>
            </a:lvl7pPr>
            <a:lvl8pPr marL="2291486" indent="0">
              <a:buNone/>
              <a:defRPr sz="1146" b="1"/>
            </a:lvl8pPr>
            <a:lvl9pPr marL="2618842" indent="0">
              <a:buNone/>
              <a:defRPr sz="11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4343" y="2629749"/>
            <a:ext cx="2783264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5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7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48" y="479954"/>
            <a:ext cx="2111530" cy="1679840"/>
          </a:xfrm>
        </p:spPr>
        <p:txBody>
          <a:bodyPr anchor="b"/>
          <a:lstStyle>
            <a:lvl1pPr>
              <a:defRPr sz="2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64" y="1036570"/>
            <a:ext cx="3314343" cy="5116178"/>
          </a:xfrm>
        </p:spPr>
        <p:txBody>
          <a:bodyPr/>
          <a:lstStyle>
            <a:lvl1pPr>
              <a:defRPr sz="2291"/>
            </a:lvl1pPr>
            <a:lvl2pPr>
              <a:defRPr sz="2005"/>
            </a:lvl2pPr>
            <a:lvl3pPr>
              <a:defRPr sz="1718"/>
            </a:lvl3pPr>
            <a:lvl4pPr>
              <a:defRPr sz="1432"/>
            </a:lvl4pPr>
            <a:lvl5pPr>
              <a:defRPr sz="1432"/>
            </a:lvl5pPr>
            <a:lvl6pPr>
              <a:defRPr sz="1432"/>
            </a:lvl6pPr>
            <a:lvl7pPr>
              <a:defRPr sz="1432"/>
            </a:lvl7pPr>
            <a:lvl8pPr>
              <a:defRPr sz="1432"/>
            </a:lvl8pPr>
            <a:lvl9pPr>
              <a:defRPr sz="14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948" y="2159794"/>
            <a:ext cx="2111530" cy="4001285"/>
          </a:xfrm>
        </p:spPr>
        <p:txBody>
          <a:bodyPr/>
          <a:lstStyle>
            <a:lvl1pPr marL="0" indent="0">
              <a:buNone/>
              <a:defRPr sz="1146"/>
            </a:lvl1pPr>
            <a:lvl2pPr marL="327355" indent="0">
              <a:buNone/>
              <a:defRPr sz="1002"/>
            </a:lvl2pPr>
            <a:lvl3pPr marL="654710" indent="0">
              <a:buNone/>
              <a:defRPr sz="859"/>
            </a:lvl3pPr>
            <a:lvl4pPr marL="982066" indent="0">
              <a:buNone/>
              <a:defRPr sz="716"/>
            </a:lvl4pPr>
            <a:lvl5pPr marL="1309421" indent="0">
              <a:buNone/>
              <a:defRPr sz="716"/>
            </a:lvl5pPr>
            <a:lvl6pPr marL="1636776" indent="0">
              <a:buNone/>
              <a:defRPr sz="716"/>
            </a:lvl6pPr>
            <a:lvl7pPr marL="1964131" indent="0">
              <a:buNone/>
              <a:defRPr sz="716"/>
            </a:lvl7pPr>
            <a:lvl8pPr marL="2291486" indent="0">
              <a:buNone/>
              <a:defRPr sz="716"/>
            </a:lvl8pPr>
            <a:lvl9pPr marL="2618842" indent="0">
              <a:buNone/>
              <a:defRPr sz="7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48" y="479954"/>
            <a:ext cx="2111530" cy="1679840"/>
          </a:xfrm>
        </p:spPr>
        <p:txBody>
          <a:bodyPr anchor="b"/>
          <a:lstStyle>
            <a:lvl1pPr>
              <a:defRPr sz="2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3264" y="1036570"/>
            <a:ext cx="3314343" cy="5116178"/>
          </a:xfrm>
        </p:spPr>
        <p:txBody>
          <a:bodyPr anchor="t"/>
          <a:lstStyle>
            <a:lvl1pPr marL="0" indent="0">
              <a:buNone/>
              <a:defRPr sz="2291"/>
            </a:lvl1pPr>
            <a:lvl2pPr marL="327355" indent="0">
              <a:buNone/>
              <a:defRPr sz="2005"/>
            </a:lvl2pPr>
            <a:lvl3pPr marL="654710" indent="0">
              <a:buNone/>
              <a:defRPr sz="1718"/>
            </a:lvl3pPr>
            <a:lvl4pPr marL="982066" indent="0">
              <a:buNone/>
              <a:defRPr sz="1432"/>
            </a:lvl4pPr>
            <a:lvl5pPr marL="1309421" indent="0">
              <a:buNone/>
              <a:defRPr sz="1432"/>
            </a:lvl5pPr>
            <a:lvl6pPr marL="1636776" indent="0">
              <a:buNone/>
              <a:defRPr sz="1432"/>
            </a:lvl6pPr>
            <a:lvl7pPr marL="1964131" indent="0">
              <a:buNone/>
              <a:defRPr sz="1432"/>
            </a:lvl7pPr>
            <a:lvl8pPr marL="2291486" indent="0">
              <a:buNone/>
              <a:defRPr sz="1432"/>
            </a:lvl8pPr>
            <a:lvl9pPr marL="2618842" indent="0">
              <a:buNone/>
              <a:defRPr sz="143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948" y="2159794"/>
            <a:ext cx="2111530" cy="4001285"/>
          </a:xfrm>
        </p:spPr>
        <p:txBody>
          <a:bodyPr/>
          <a:lstStyle>
            <a:lvl1pPr marL="0" indent="0">
              <a:buNone/>
              <a:defRPr sz="1146"/>
            </a:lvl1pPr>
            <a:lvl2pPr marL="327355" indent="0">
              <a:buNone/>
              <a:defRPr sz="1002"/>
            </a:lvl2pPr>
            <a:lvl3pPr marL="654710" indent="0">
              <a:buNone/>
              <a:defRPr sz="859"/>
            </a:lvl3pPr>
            <a:lvl4pPr marL="982066" indent="0">
              <a:buNone/>
              <a:defRPr sz="716"/>
            </a:lvl4pPr>
            <a:lvl5pPr marL="1309421" indent="0">
              <a:buNone/>
              <a:defRPr sz="716"/>
            </a:lvl5pPr>
            <a:lvl6pPr marL="1636776" indent="0">
              <a:buNone/>
              <a:defRPr sz="716"/>
            </a:lvl6pPr>
            <a:lvl7pPr marL="1964131" indent="0">
              <a:buNone/>
              <a:defRPr sz="716"/>
            </a:lvl7pPr>
            <a:lvl8pPr marL="2291486" indent="0">
              <a:buNone/>
              <a:defRPr sz="716"/>
            </a:lvl8pPr>
            <a:lvl9pPr marL="2618842" indent="0">
              <a:buNone/>
              <a:defRPr sz="7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4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96" y="383299"/>
            <a:ext cx="5646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96" y="1916484"/>
            <a:ext cx="5646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96" y="6672698"/>
            <a:ext cx="147304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D026-3B6C-4692-8231-40E9E9D2104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8644" y="6672698"/>
            <a:ext cx="220956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3713" y="6672698"/>
            <a:ext cx="147304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B9969-8360-419F-991E-09AB4BD7B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8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54710" rtl="0" eaLnBrk="1" latinLnBrk="0" hangingPunct="1">
        <a:lnSpc>
          <a:spcPct val="90000"/>
        </a:lnSpc>
        <a:spcBef>
          <a:spcPct val="0"/>
        </a:spcBef>
        <a:buNone/>
        <a:defRPr sz="3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678" indent="-163678" algn="l" defTabSz="654710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1pPr>
      <a:lvl2pPr marL="491033" indent="-163678" algn="l" defTabSz="654710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18" kern="1200">
          <a:solidFill>
            <a:schemeClr val="tx1"/>
          </a:solidFill>
          <a:latin typeface="+mn-lt"/>
          <a:ea typeface="+mn-ea"/>
          <a:cs typeface="+mn-cs"/>
        </a:defRPr>
      </a:lvl2pPr>
      <a:lvl3pPr marL="818388" indent="-163678" algn="l" defTabSz="654710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3pPr>
      <a:lvl4pPr marL="1145743" indent="-163678" algn="l" defTabSz="654710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4pPr>
      <a:lvl5pPr marL="1473098" indent="-163678" algn="l" defTabSz="654710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5pPr>
      <a:lvl6pPr marL="1800454" indent="-163678" algn="l" defTabSz="654710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6pPr>
      <a:lvl7pPr marL="2127809" indent="-163678" algn="l" defTabSz="654710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7pPr>
      <a:lvl8pPr marL="2455164" indent="-163678" algn="l" defTabSz="654710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8pPr>
      <a:lvl9pPr marL="2782519" indent="-163678" algn="l" defTabSz="654710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4710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1pPr>
      <a:lvl2pPr marL="327355" algn="l" defTabSz="654710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2pPr>
      <a:lvl3pPr marL="654710" algn="l" defTabSz="654710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3pPr>
      <a:lvl4pPr marL="982066" algn="l" defTabSz="654710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4pPr>
      <a:lvl5pPr marL="1309421" algn="l" defTabSz="654710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5pPr>
      <a:lvl6pPr marL="1636776" algn="l" defTabSz="654710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6pPr>
      <a:lvl7pPr marL="1964131" algn="l" defTabSz="654710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7pPr>
      <a:lvl8pPr marL="2291486" algn="l" defTabSz="654710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8pPr>
      <a:lvl9pPr marL="2618842" algn="l" defTabSz="654710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57EB43F7-8AD5-43D1-8DEB-2AA959E1DDB4}"/>
              </a:ext>
            </a:extLst>
          </p:cNvPr>
          <p:cNvSpPr/>
          <p:nvPr/>
        </p:nvSpPr>
        <p:spPr>
          <a:xfrm>
            <a:off x="46534" y="2213501"/>
            <a:ext cx="2923274" cy="65830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A4B2D8-F180-4292-9DA3-C0F0112E0349}"/>
              </a:ext>
            </a:extLst>
          </p:cNvPr>
          <p:cNvSpPr/>
          <p:nvPr/>
        </p:nvSpPr>
        <p:spPr>
          <a:xfrm>
            <a:off x="3868127" y="384349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FE1E7-9A37-460A-AD05-86139416A18D}"/>
              </a:ext>
            </a:extLst>
          </p:cNvPr>
          <p:cNvSpPr/>
          <p:nvPr/>
        </p:nvSpPr>
        <p:spPr>
          <a:xfrm>
            <a:off x="4390875" y="384347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DD149F-CE9A-4065-B5A3-36D428CA4075}"/>
              </a:ext>
            </a:extLst>
          </p:cNvPr>
          <p:cNvSpPr/>
          <p:nvPr/>
        </p:nvSpPr>
        <p:spPr>
          <a:xfrm>
            <a:off x="4873541" y="384343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A73A36-2ACE-4286-83AD-D9781C8CB804}"/>
              </a:ext>
            </a:extLst>
          </p:cNvPr>
          <p:cNvSpPr/>
          <p:nvPr/>
        </p:nvSpPr>
        <p:spPr>
          <a:xfrm>
            <a:off x="5376249" y="384343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DA4B58-1AC3-4EAA-BAA6-D0089FCFE84A}"/>
              </a:ext>
            </a:extLst>
          </p:cNvPr>
          <p:cNvSpPr/>
          <p:nvPr/>
        </p:nvSpPr>
        <p:spPr>
          <a:xfrm>
            <a:off x="6135948" y="383923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A80241C-EE46-498B-B1E5-75D619F7BDAF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>
            <a:off x="3984476" y="617046"/>
            <a:ext cx="3867" cy="15083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8C2097-6A87-4511-A00E-007FF3C7DE1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4507220" y="617040"/>
            <a:ext cx="4696" cy="4515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91F1485-055C-4B61-BAB4-FD62CF045CA3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4989889" y="617040"/>
            <a:ext cx="1246" cy="71942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19C057-83A6-4F25-8090-C56B531841F3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>
            <a:off x="5492598" y="617040"/>
            <a:ext cx="4329" cy="10388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13B691-E4B1-4741-A3EC-0421E9A20062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>
            <a:off x="6252297" y="616620"/>
            <a:ext cx="0" cy="133532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343B6D7-8665-4E0D-A9BD-87FA4DFA08A4}"/>
              </a:ext>
            </a:extLst>
          </p:cNvPr>
          <p:cNvSpPr txBox="1"/>
          <p:nvPr/>
        </p:nvSpPr>
        <p:spPr>
          <a:xfrm>
            <a:off x="3672839" y="767875"/>
            <a:ext cx="631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F24712-EF97-49E1-952E-BFBCD0C83ECD}"/>
              </a:ext>
            </a:extLst>
          </p:cNvPr>
          <p:cNvSpPr txBox="1"/>
          <p:nvPr/>
        </p:nvSpPr>
        <p:spPr>
          <a:xfrm>
            <a:off x="4219186" y="1068594"/>
            <a:ext cx="58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p=1/2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8BCC40-964A-46E6-AC9A-886543E80E1D}"/>
              </a:ext>
            </a:extLst>
          </p:cNvPr>
          <p:cNvSpPr txBox="1"/>
          <p:nvPr/>
        </p:nvSpPr>
        <p:spPr>
          <a:xfrm>
            <a:off x="5707831" y="329833"/>
            <a:ext cx="279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009865-57C2-4B9E-B38E-558AFFEA6800}"/>
              </a:ext>
            </a:extLst>
          </p:cNvPr>
          <p:cNvSpPr txBox="1"/>
          <p:nvPr/>
        </p:nvSpPr>
        <p:spPr>
          <a:xfrm>
            <a:off x="4699351" y="1336466"/>
            <a:ext cx="58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p=1/3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6E16FDB-4A3D-43DC-B991-954AFD413CB2}"/>
              </a:ext>
            </a:extLst>
          </p:cNvPr>
          <p:cNvSpPr txBox="1"/>
          <p:nvPr/>
        </p:nvSpPr>
        <p:spPr>
          <a:xfrm>
            <a:off x="5205144" y="1655848"/>
            <a:ext cx="583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p=1/4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ABA9F1A-FAC6-4BEF-80B2-60133EA51130}"/>
              </a:ext>
            </a:extLst>
          </p:cNvPr>
          <p:cNvSpPr txBox="1"/>
          <p:nvPr/>
        </p:nvSpPr>
        <p:spPr>
          <a:xfrm>
            <a:off x="5971522" y="1951949"/>
            <a:ext cx="561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p=1/n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545CA69-78AD-429C-B95C-CDCDFFAADC8E}"/>
              </a:ext>
            </a:extLst>
          </p:cNvPr>
          <p:cNvSpPr txBox="1"/>
          <p:nvPr/>
        </p:nvSpPr>
        <p:spPr>
          <a:xfrm>
            <a:off x="4130668" y="144522"/>
            <a:ext cx="2181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effect: equiprobable selection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24CE3B31-A6E5-4706-8091-D27BC3ADBB35}"/>
              </a:ext>
            </a:extLst>
          </p:cNvPr>
          <p:cNvSpPr/>
          <p:nvPr/>
        </p:nvSpPr>
        <p:spPr>
          <a:xfrm>
            <a:off x="4189289" y="426120"/>
            <a:ext cx="106199" cy="149140"/>
          </a:xfrm>
          <a:prstGeom prst="rightArrow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C012AD7C-7E10-4B78-BBBB-E7A57A0EFC72}"/>
              </a:ext>
            </a:extLst>
          </p:cNvPr>
          <p:cNvSpPr/>
          <p:nvPr/>
        </p:nvSpPr>
        <p:spPr>
          <a:xfrm>
            <a:off x="4712460" y="426120"/>
            <a:ext cx="106199" cy="149140"/>
          </a:xfrm>
          <a:prstGeom prst="rightArrow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AC838BA1-A723-4D3F-AD26-07FC31C18AF5}"/>
              </a:ext>
            </a:extLst>
          </p:cNvPr>
          <p:cNvSpPr/>
          <p:nvPr/>
        </p:nvSpPr>
        <p:spPr>
          <a:xfrm>
            <a:off x="5185083" y="426120"/>
            <a:ext cx="106199" cy="149140"/>
          </a:xfrm>
          <a:prstGeom prst="rightArrow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544EBB6-07AE-4394-B89D-C6E414BFA1D2}"/>
              </a:ext>
            </a:extLst>
          </p:cNvPr>
          <p:cNvSpPr/>
          <p:nvPr/>
        </p:nvSpPr>
        <p:spPr>
          <a:xfrm>
            <a:off x="6014136" y="426120"/>
            <a:ext cx="106199" cy="149140"/>
          </a:xfrm>
          <a:prstGeom prst="rightArrow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DACCE7AB-C369-4A41-8A11-64664AEF8348}"/>
              </a:ext>
            </a:extLst>
          </p:cNvPr>
          <p:cNvSpPr/>
          <p:nvPr/>
        </p:nvSpPr>
        <p:spPr>
          <a:xfrm>
            <a:off x="5652242" y="426120"/>
            <a:ext cx="106199" cy="149140"/>
          </a:xfrm>
          <a:prstGeom prst="rightArrow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F2B1D9C8-B962-4A9D-A05B-BB1CDB3977B2}"/>
              </a:ext>
            </a:extLst>
          </p:cNvPr>
          <p:cNvSpPr/>
          <p:nvPr/>
        </p:nvSpPr>
        <p:spPr>
          <a:xfrm>
            <a:off x="3851981" y="2308718"/>
            <a:ext cx="2666223" cy="61436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3768251-B6C6-4800-8196-DE06BF9DBDDC}"/>
              </a:ext>
            </a:extLst>
          </p:cNvPr>
          <p:cNvSpPr txBox="1"/>
          <p:nvPr/>
        </p:nvSpPr>
        <p:spPr>
          <a:xfrm>
            <a:off x="4762114" y="2582401"/>
            <a:ext cx="942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memory buffer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104E95B5-D337-413E-9403-04B6A0284088}"/>
              </a:ext>
            </a:extLst>
          </p:cNvPr>
          <p:cNvSpPr/>
          <p:nvPr/>
        </p:nvSpPr>
        <p:spPr>
          <a:xfrm rot="16200000">
            <a:off x="3972326" y="999944"/>
            <a:ext cx="45719" cy="388203"/>
          </a:xfrm>
          <a:prstGeom prst="leftBrace">
            <a:avLst>
              <a:gd name="adj1" fmla="val 521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42F9933-2A20-4AC4-A969-1E640E33752B}"/>
              </a:ext>
            </a:extLst>
          </p:cNvPr>
          <p:cNvSpPr txBox="1"/>
          <p:nvPr/>
        </p:nvSpPr>
        <p:spPr>
          <a:xfrm>
            <a:off x="3813855" y="1195567"/>
            <a:ext cx="4964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p=1/2</a:t>
            </a:r>
            <a:endParaRPr lang="zh-CN" altLang="en-US" sz="8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367AE85-2757-4B53-AEE8-DD1133A34140}"/>
              </a:ext>
            </a:extLst>
          </p:cNvPr>
          <p:cNvCxnSpPr>
            <a:cxnSpLocks/>
          </p:cNvCxnSpPr>
          <p:nvPr/>
        </p:nvCxnSpPr>
        <p:spPr>
          <a:xfrm>
            <a:off x="3335457" y="244103"/>
            <a:ext cx="0" cy="262770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B77BDE3-DCD2-4351-A19A-D0FBFAE628F1}"/>
              </a:ext>
            </a:extLst>
          </p:cNvPr>
          <p:cNvSpPr txBox="1"/>
          <p:nvPr/>
        </p:nvSpPr>
        <p:spPr>
          <a:xfrm>
            <a:off x="3368956" y="2626259"/>
            <a:ext cx="4830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D375007-370F-4006-BF8F-21C8F34FD200}"/>
              </a:ext>
            </a:extLst>
          </p:cNvPr>
          <p:cNvCxnSpPr/>
          <p:nvPr/>
        </p:nvCxnSpPr>
        <p:spPr>
          <a:xfrm>
            <a:off x="3340220" y="901457"/>
            <a:ext cx="76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98A82C7-8327-4510-8CFF-82C530525961}"/>
              </a:ext>
            </a:extLst>
          </p:cNvPr>
          <p:cNvCxnSpPr/>
          <p:nvPr/>
        </p:nvCxnSpPr>
        <p:spPr>
          <a:xfrm>
            <a:off x="3335457" y="1495113"/>
            <a:ext cx="76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D5407FC-2FF2-4544-95FF-B7D34924FAAD}"/>
              </a:ext>
            </a:extLst>
          </p:cNvPr>
          <p:cNvCxnSpPr/>
          <p:nvPr/>
        </p:nvCxnSpPr>
        <p:spPr>
          <a:xfrm>
            <a:off x="3335457" y="1791941"/>
            <a:ext cx="76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3D72705-AD37-4D57-9423-C1AF34063AE2}"/>
              </a:ext>
            </a:extLst>
          </p:cNvPr>
          <p:cNvCxnSpPr/>
          <p:nvPr/>
        </p:nvCxnSpPr>
        <p:spPr>
          <a:xfrm>
            <a:off x="3335457" y="2088769"/>
            <a:ext cx="76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9B024CD9-03B1-4442-A6F1-C2708370B14D}"/>
              </a:ext>
            </a:extLst>
          </p:cNvPr>
          <p:cNvSpPr/>
          <p:nvPr/>
        </p:nvSpPr>
        <p:spPr>
          <a:xfrm rot="16200000">
            <a:off x="4232479" y="1010523"/>
            <a:ext cx="61350" cy="898609"/>
          </a:xfrm>
          <a:prstGeom prst="leftBrace">
            <a:avLst>
              <a:gd name="adj1" fmla="val 521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0E56D7C-0063-490C-82DE-B53BE9B0D7B0}"/>
              </a:ext>
            </a:extLst>
          </p:cNvPr>
          <p:cNvSpPr txBox="1"/>
          <p:nvPr/>
        </p:nvSpPr>
        <p:spPr>
          <a:xfrm>
            <a:off x="4081433" y="1448947"/>
            <a:ext cx="4964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p=2/3</a:t>
            </a:r>
            <a:endParaRPr lang="zh-CN" altLang="en-US" sz="800" dirty="0"/>
          </a:p>
        </p:txBody>
      </p: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9E281F0A-227C-4C74-A54C-87A532BA04C5}"/>
              </a:ext>
            </a:extLst>
          </p:cNvPr>
          <p:cNvSpPr/>
          <p:nvPr/>
        </p:nvSpPr>
        <p:spPr>
          <a:xfrm rot="16200000">
            <a:off x="4474676" y="1093383"/>
            <a:ext cx="52374" cy="1368432"/>
          </a:xfrm>
          <a:prstGeom prst="leftBrace">
            <a:avLst>
              <a:gd name="adj1" fmla="val 521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1E54D2C-9487-485F-8512-B5183A20CD10}"/>
              </a:ext>
            </a:extLst>
          </p:cNvPr>
          <p:cNvSpPr txBox="1"/>
          <p:nvPr/>
        </p:nvSpPr>
        <p:spPr>
          <a:xfrm>
            <a:off x="4323712" y="1764186"/>
            <a:ext cx="456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p=3/4</a:t>
            </a:r>
            <a:endParaRPr lang="zh-CN" altLang="en-US" sz="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D6BB88E-8E99-462F-AC0A-D6DABED33130}"/>
              </a:ext>
            </a:extLst>
          </p:cNvPr>
          <p:cNvSpPr txBox="1"/>
          <p:nvPr/>
        </p:nvSpPr>
        <p:spPr>
          <a:xfrm rot="5400000">
            <a:off x="3271822" y="1791948"/>
            <a:ext cx="279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4EF3BC3A-DA17-48BD-8F4F-867D484CD9F6}"/>
              </a:ext>
            </a:extLst>
          </p:cNvPr>
          <p:cNvSpPr/>
          <p:nvPr/>
        </p:nvSpPr>
        <p:spPr>
          <a:xfrm rot="16200000">
            <a:off x="4886860" y="974339"/>
            <a:ext cx="57061" cy="2197487"/>
          </a:xfrm>
          <a:prstGeom prst="leftBrace">
            <a:avLst>
              <a:gd name="adj1" fmla="val 5210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2A19F48-ECD6-4114-B072-735FC2923BAB}"/>
              </a:ext>
            </a:extLst>
          </p:cNvPr>
          <p:cNvSpPr txBox="1"/>
          <p:nvPr/>
        </p:nvSpPr>
        <p:spPr>
          <a:xfrm>
            <a:off x="4756974" y="2075798"/>
            <a:ext cx="6621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p=(n-1)/n</a:t>
            </a:r>
            <a:endParaRPr lang="zh-CN" altLang="en-US" sz="8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2A13BD4-1DD6-48C6-824F-312EC6BDF353}"/>
              </a:ext>
            </a:extLst>
          </p:cNvPr>
          <p:cNvSpPr/>
          <p:nvPr/>
        </p:nvSpPr>
        <p:spPr>
          <a:xfrm>
            <a:off x="92296" y="875616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D80EA98-515C-4493-BD91-8E3A1312D3D9}"/>
              </a:ext>
            </a:extLst>
          </p:cNvPr>
          <p:cNvSpPr/>
          <p:nvPr/>
        </p:nvSpPr>
        <p:spPr>
          <a:xfrm>
            <a:off x="381664" y="875616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FDDA82C-0282-423A-8052-C75EEFE6F1FD}"/>
              </a:ext>
            </a:extLst>
          </p:cNvPr>
          <p:cNvSpPr/>
          <p:nvPr/>
        </p:nvSpPr>
        <p:spPr>
          <a:xfrm>
            <a:off x="671032" y="875616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4DFDBCD-379A-408C-A1AB-F2DEDC584B5B}"/>
              </a:ext>
            </a:extLst>
          </p:cNvPr>
          <p:cNvSpPr/>
          <p:nvPr/>
        </p:nvSpPr>
        <p:spPr>
          <a:xfrm>
            <a:off x="960400" y="875616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AF19A29-AFA7-43E1-A013-6FE72D2BA118}"/>
              </a:ext>
            </a:extLst>
          </p:cNvPr>
          <p:cNvSpPr/>
          <p:nvPr/>
        </p:nvSpPr>
        <p:spPr>
          <a:xfrm>
            <a:off x="1249768" y="875616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7FDB52F-1EAC-4ACB-88CE-97502E05E1B8}"/>
              </a:ext>
            </a:extLst>
          </p:cNvPr>
          <p:cNvSpPr/>
          <p:nvPr/>
        </p:nvSpPr>
        <p:spPr>
          <a:xfrm>
            <a:off x="1146935" y="2254570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94D64FE-EC6A-4A01-AEF7-EB4EEE05AEAE}"/>
              </a:ext>
            </a:extLst>
          </p:cNvPr>
          <p:cNvSpPr/>
          <p:nvPr/>
        </p:nvSpPr>
        <p:spPr>
          <a:xfrm>
            <a:off x="1539136" y="872156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右中括号 115">
            <a:extLst>
              <a:ext uri="{FF2B5EF4-FFF2-40B4-BE49-F238E27FC236}">
                <a16:creationId xmlns:a16="http://schemas.microsoft.com/office/drawing/2014/main" id="{5850762D-FA36-4E04-AC24-F99F72D6FA79}"/>
              </a:ext>
            </a:extLst>
          </p:cNvPr>
          <p:cNvSpPr/>
          <p:nvPr/>
        </p:nvSpPr>
        <p:spPr>
          <a:xfrm rot="5400000">
            <a:off x="739455" y="89669"/>
            <a:ext cx="401943" cy="1785933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BEC7DFF-65B6-4528-9500-5F2004FC71E8}"/>
              </a:ext>
            </a:extLst>
          </p:cNvPr>
          <p:cNvSpPr txBox="1"/>
          <p:nvPr/>
        </p:nvSpPr>
        <p:spPr>
          <a:xfrm>
            <a:off x="494985" y="509452"/>
            <a:ext cx="942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buffer size: </a:t>
            </a:r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86C1D19-0168-4716-9B40-BE160C9C35E8}"/>
              </a:ext>
            </a:extLst>
          </p:cNvPr>
          <p:cNvSpPr txBox="1"/>
          <p:nvPr/>
        </p:nvSpPr>
        <p:spPr>
          <a:xfrm>
            <a:off x="1598832" y="2279216"/>
            <a:ext cx="942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stored sample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6C9EBFF-C5F4-4FBB-94E3-403B616F128B}"/>
              </a:ext>
            </a:extLst>
          </p:cNvPr>
          <p:cNvSpPr/>
          <p:nvPr/>
        </p:nvSpPr>
        <p:spPr>
          <a:xfrm>
            <a:off x="2617135" y="2245947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DA1F1D0-6A88-4658-B6D0-335579C3EB4C}"/>
              </a:ext>
            </a:extLst>
          </p:cNvPr>
          <p:cNvSpPr txBox="1"/>
          <p:nvPr/>
        </p:nvSpPr>
        <p:spPr>
          <a:xfrm>
            <a:off x="73608" y="2325129"/>
            <a:ext cx="9557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encountered sample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3DB34C9-E03F-4ED9-8662-FA39747C4F83}"/>
              </a:ext>
            </a:extLst>
          </p:cNvPr>
          <p:cNvSpPr txBox="1"/>
          <p:nvPr/>
        </p:nvSpPr>
        <p:spPr>
          <a:xfrm>
            <a:off x="82044" y="2648516"/>
            <a:ext cx="9117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abandoned sample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CB05D56-D0BA-4883-A97A-C50A973B92A4}"/>
              </a:ext>
            </a:extLst>
          </p:cNvPr>
          <p:cNvSpPr/>
          <p:nvPr/>
        </p:nvSpPr>
        <p:spPr>
          <a:xfrm>
            <a:off x="1144131" y="2588069"/>
            <a:ext cx="232697" cy="232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54A7318-E58F-42B5-8C26-61C9A1809EB5}"/>
              </a:ext>
            </a:extLst>
          </p:cNvPr>
          <p:cNvSpPr txBox="1"/>
          <p:nvPr/>
        </p:nvSpPr>
        <p:spPr>
          <a:xfrm>
            <a:off x="452018" y="154406"/>
            <a:ext cx="1957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strategy: reservoir sampling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E00E917-D680-4DAD-A0C4-A5AE12A4D6C6}"/>
              </a:ext>
            </a:extLst>
          </p:cNvPr>
          <p:cNvCxnSpPr/>
          <p:nvPr/>
        </p:nvCxnSpPr>
        <p:spPr>
          <a:xfrm>
            <a:off x="47459" y="523385"/>
            <a:ext cx="0" cy="21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873D0053-1653-42D4-AB68-73B6D8A01A3F}"/>
              </a:ext>
            </a:extLst>
          </p:cNvPr>
          <p:cNvCxnSpPr/>
          <p:nvPr/>
        </p:nvCxnSpPr>
        <p:spPr>
          <a:xfrm>
            <a:off x="1833392" y="523385"/>
            <a:ext cx="0" cy="21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487D853-A28E-4AB7-A7D6-5F6F58EB7D8E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47459" y="616066"/>
            <a:ext cx="447526" cy="1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6C897F0-2AB4-4D64-A91F-4B411A0B7634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437257" y="617174"/>
            <a:ext cx="396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992EEB57-C22D-4511-9FD5-9169EACACFA6}"/>
              </a:ext>
            </a:extLst>
          </p:cNvPr>
          <p:cNvSpPr/>
          <p:nvPr/>
        </p:nvSpPr>
        <p:spPr>
          <a:xfrm>
            <a:off x="2399272" y="921004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CN" altLang="en-U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8EAD9BC-1E77-468F-AA73-478644D04A71}"/>
              </a:ext>
            </a:extLst>
          </p:cNvPr>
          <p:cNvSpPr txBox="1"/>
          <p:nvPr/>
        </p:nvSpPr>
        <p:spPr>
          <a:xfrm>
            <a:off x="1562404" y="2630904"/>
            <a:ext cx="10198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candidate to be stored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A9A1DEC6-CA8B-4AED-93CD-515EA91A535C}"/>
              </a:ext>
            </a:extLst>
          </p:cNvPr>
          <p:cNvSpPr/>
          <p:nvPr/>
        </p:nvSpPr>
        <p:spPr>
          <a:xfrm>
            <a:off x="2625957" y="2582406"/>
            <a:ext cx="232697" cy="232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47BB58C4-3687-42F8-B7AC-99245A922376}"/>
              </a:ext>
            </a:extLst>
          </p:cNvPr>
          <p:cNvCxnSpPr>
            <a:cxnSpLocks/>
            <a:stCxn id="139" idx="2"/>
            <a:endCxn id="156" idx="0"/>
          </p:cNvCxnSpPr>
          <p:nvPr/>
        </p:nvCxnSpPr>
        <p:spPr>
          <a:xfrm flipH="1">
            <a:off x="2110404" y="1153696"/>
            <a:ext cx="405219" cy="70098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601C57C-082D-4F2A-9247-BD7337B013FB}"/>
              </a:ext>
            </a:extLst>
          </p:cNvPr>
          <p:cNvCxnSpPr>
            <a:cxnSpLocks/>
            <a:stCxn id="139" idx="2"/>
            <a:endCxn id="157" idx="0"/>
          </p:cNvCxnSpPr>
          <p:nvPr/>
        </p:nvCxnSpPr>
        <p:spPr>
          <a:xfrm>
            <a:off x="2515616" y="1153703"/>
            <a:ext cx="389742" cy="70098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54120CC-CDB4-42F0-B241-819E6ACED8E7}"/>
              </a:ext>
            </a:extLst>
          </p:cNvPr>
          <p:cNvSpPr/>
          <p:nvPr/>
        </p:nvSpPr>
        <p:spPr>
          <a:xfrm>
            <a:off x="1994055" y="1854689"/>
            <a:ext cx="232697" cy="232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7DCD6B8-3659-42A0-8E3C-54ECD25A3B83}"/>
              </a:ext>
            </a:extLst>
          </p:cNvPr>
          <p:cNvSpPr/>
          <p:nvPr/>
        </p:nvSpPr>
        <p:spPr>
          <a:xfrm>
            <a:off x="2789016" y="1854688"/>
            <a:ext cx="232697" cy="232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2909AFF-EBBC-440B-858B-9B9F4572DE12}"/>
              </a:ext>
            </a:extLst>
          </p:cNvPr>
          <p:cNvSpPr txBox="1"/>
          <p:nvPr/>
        </p:nvSpPr>
        <p:spPr>
          <a:xfrm>
            <a:off x="1794910" y="1383494"/>
            <a:ext cx="4964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p=M/</a:t>
            </a:r>
            <a:r>
              <a:rPr lang="en-US" altLang="zh-CN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CN" altLang="en-US" sz="8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B314168C-3845-4465-A66E-9B3F8043C619}"/>
              </a:ext>
            </a:extLst>
          </p:cNvPr>
          <p:cNvSpPr txBox="1"/>
          <p:nvPr/>
        </p:nvSpPr>
        <p:spPr>
          <a:xfrm>
            <a:off x="3933211" y="374823"/>
            <a:ext cx="2525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zh-CN" alt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9ACD933-5ABF-490E-8A5D-9A9C0195419A}"/>
              </a:ext>
            </a:extLst>
          </p:cNvPr>
          <p:cNvSpPr txBox="1"/>
          <p:nvPr/>
        </p:nvSpPr>
        <p:spPr>
          <a:xfrm>
            <a:off x="4453258" y="374823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zh-CN" alt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2747746-8604-461A-B018-0551BC98C1D8}"/>
              </a:ext>
            </a:extLst>
          </p:cNvPr>
          <p:cNvSpPr txBox="1"/>
          <p:nvPr/>
        </p:nvSpPr>
        <p:spPr>
          <a:xfrm>
            <a:off x="4932000" y="374823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lang="zh-CN" alt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0DC6E58-1041-4B90-9A4F-591BF30C806F}"/>
              </a:ext>
            </a:extLst>
          </p:cNvPr>
          <p:cNvSpPr txBox="1"/>
          <p:nvPr/>
        </p:nvSpPr>
        <p:spPr>
          <a:xfrm>
            <a:off x="5440904" y="374823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zh-CN" alt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3C1F633-2777-4410-9E6B-FFC068AAB702}"/>
              </a:ext>
            </a:extLst>
          </p:cNvPr>
          <p:cNvSpPr txBox="1"/>
          <p:nvPr/>
        </p:nvSpPr>
        <p:spPr>
          <a:xfrm>
            <a:off x="6200698" y="374823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zh-CN" alt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A671DA4-111C-432A-8A73-87C30960AC8B}"/>
              </a:ext>
            </a:extLst>
          </p:cNvPr>
          <p:cNvSpPr txBox="1"/>
          <p:nvPr/>
        </p:nvSpPr>
        <p:spPr>
          <a:xfrm>
            <a:off x="3339783" y="800201"/>
            <a:ext cx="25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47F1CA54-8796-463C-8CFB-4BA8359D67C4}"/>
              </a:ext>
            </a:extLst>
          </p:cNvPr>
          <p:cNvCxnSpPr/>
          <p:nvPr/>
        </p:nvCxnSpPr>
        <p:spPr>
          <a:xfrm>
            <a:off x="3335457" y="1194039"/>
            <a:ext cx="76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97F83843-570A-4C88-BC35-A700EB1A44E3}"/>
              </a:ext>
            </a:extLst>
          </p:cNvPr>
          <p:cNvSpPr txBox="1"/>
          <p:nvPr/>
        </p:nvSpPr>
        <p:spPr>
          <a:xfrm>
            <a:off x="3330658" y="1070303"/>
            <a:ext cx="25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85D5943-EF79-49A2-9CFF-7724957E58B0}"/>
              </a:ext>
            </a:extLst>
          </p:cNvPr>
          <p:cNvSpPr txBox="1"/>
          <p:nvPr/>
        </p:nvSpPr>
        <p:spPr>
          <a:xfrm>
            <a:off x="3320961" y="1381372"/>
            <a:ext cx="25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AE0C73DA-33B3-437D-9613-F32E32191E00}"/>
              </a:ext>
            </a:extLst>
          </p:cNvPr>
          <p:cNvSpPr txBox="1"/>
          <p:nvPr/>
        </p:nvSpPr>
        <p:spPr>
          <a:xfrm>
            <a:off x="3327603" y="1684221"/>
            <a:ext cx="25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EA28924-D790-472C-BF8C-9FF44A457DA1}"/>
              </a:ext>
            </a:extLst>
          </p:cNvPr>
          <p:cNvSpPr txBox="1"/>
          <p:nvPr/>
        </p:nvSpPr>
        <p:spPr>
          <a:xfrm>
            <a:off x="3343653" y="1963904"/>
            <a:ext cx="25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9634702-BA07-425D-9056-F31552E35208}"/>
              </a:ext>
            </a:extLst>
          </p:cNvPr>
          <p:cNvSpPr txBox="1"/>
          <p:nvPr/>
        </p:nvSpPr>
        <p:spPr>
          <a:xfrm>
            <a:off x="2465384" y="920761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zh-CN" alt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22E52AB-4813-4832-9748-923B3CEBE493}"/>
              </a:ext>
            </a:extLst>
          </p:cNvPr>
          <p:cNvSpPr txBox="1"/>
          <p:nvPr/>
        </p:nvSpPr>
        <p:spPr>
          <a:xfrm>
            <a:off x="2312138" y="520862"/>
            <a:ext cx="449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 &gt; M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BE7776DD-5796-4CBB-B598-E2F65FDA97E3}"/>
              </a:ext>
            </a:extLst>
          </p:cNvPr>
          <p:cNvSpPr txBox="1"/>
          <p:nvPr/>
        </p:nvSpPr>
        <p:spPr>
          <a:xfrm>
            <a:off x="2767286" y="1383494"/>
            <a:ext cx="5760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p=1-M/</a:t>
            </a:r>
            <a:r>
              <a:rPr lang="en-US" altLang="zh-CN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CN" altLang="en-US" sz="800" dirty="0"/>
          </a:p>
        </p:txBody>
      </p: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49DE1D32-6EE2-47FF-A0EB-4B169C37623E}"/>
              </a:ext>
            </a:extLst>
          </p:cNvPr>
          <p:cNvCxnSpPr>
            <a:cxnSpLocks/>
            <a:stCxn id="156" idx="1"/>
            <a:endCxn id="116" idx="2"/>
          </p:cNvCxnSpPr>
          <p:nvPr/>
        </p:nvCxnSpPr>
        <p:spPr>
          <a:xfrm rot="10800000">
            <a:off x="940427" y="1183608"/>
            <a:ext cx="1053623" cy="787425"/>
          </a:xfrm>
          <a:prstGeom prst="bentConnector4">
            <a:avLst>
              <a:gd name="adj1" fmla="val 99676"/>
              <a:gd name="adj2" fmla="val 98185"/>
            </a:avLst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1BEB965F-C7D9-4289-A0FB-DD9A96D09224}"/>
              </a:ext>
            </a:extLst>
          </p:cNvPr>
          <p:cNvSpPr txBox="1"/>
          <p:nvPr/>
        </p:nvSpPr>
        <p:spPr>
          <a:xfrm>
            <a:off x="834141" y="1637378"/>
            <a:ext cx="1233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replace one of stored samples randomly</a:t>
            </a:r>
            <a:endParaRPr lang="zh-CN" altLang="en-US" sz="800" dirty="0"/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08F0B37-EFFD-439E-AD48-40926561F5BF}"/>
              </a:ext>
            </a:extLst>
          </p:cNvPr>
          <p:cNvCxnSpPr>
            <a:cxnSpLocks/>
            <a:stCxn id="93" idx="2"/>
            <a:endCxn id="193" idx="0"/>
          </p:cNvCxnSpPr>
          <p:nvPr/>
        </p:nvCxnSpPr>
        <p:spPr>
          <a:xfrm flipH="1">
            <a:off x="200968" y="1108312"/>
            <a:ext cx="7676" cy="76346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048C93F9-FB97-4868-93D5-FCCBDC64B838}"/>
              </a:ext>
            </a:extLst>
          </p:cNvPr>
          <p:cNvSpPr/>
          <p:nvPr/>
        </p:nvSpPr>
        <p:spPr>
          <a:xfrm>
            <a:off x="84620" y="1871775"/>
            <a:ext cx="232697" cy="232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D303D5CB-BCF1-48E9-8D16-6F2E27803821}"/>
              </a:ext>
            </a:extLst>
          </p:cNvPr>
          <p:cNvSpPr/>
          <p:nvPr/>
        </p:nvSpPr>
        <p:spPr>
          <a:xfrm>
            <a:off x="88458" y="879768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A71F8432-C992-4A79-AF87-FF95074D9068}"/>
              </a:ext>
            </a:extLst>
          </p:cNvPr>
          <p:cNvCxnSpPr>
            <a:cxnSpLocks/>
            <a:stCxn id="196" idx="2"/>
            <a:endCxn id="198" idx="0"/>
          </p:cNvCxnSpPr>
          <p:nvPr/>
        </p:nvCxnSpPr>
        <p:spPr>
          <a:xfrm>
            <a:off x="204806" y="1112464"/>
            <a:ext cx="0" cy="76346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B84F6FE7-6694-4D29-8A52-FFC510B9057B}"/>
              </a:ext>
            </a:extLst>
          </p:cNvPr>
          <p:cNvSpPr/>
          <p:nvPr/>
        </p:nvSpPr>
        <p:spPr>
          <a:xfrm>
            <a:off x="88458" y="1875927"/>
            <a:ext cx="232697" cy="232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4106597-BDAF-4516-B237-C2A177ED19B5}"/>
              </a:ext>
            </a:extLst>
          </p:cNvPr>
          <p:cNvSpPr txBox="1"/>
          <p:nvPr/>
        </p:nvSpPr>
        <p:spPr>
          <a:xfrm>
            <a:off x="161596" y="1459822"/>
            <a:ext cx="4964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p=1/M</a:t>
            </a:r>
            <a:endParaRPr lang="zh-CN" altLang="en-US" sz="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85EF0D-162A-78DC-448B-F8160C98F161}"/>
              </a:ext>
            </a:extLst>
          </p:cNvPr>
          <p:cNvSpPr/>
          <p:nvPr/>
        </p:nvSpPr>
        <p:spPr>
          <a:xfrm>
            <a:off x="3877810" y="3734937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97D97B-296F-0A31-4BA1-8051A498FBAC}"/>
              </a:ext>
            </a:extLst>
          </p:cNvPr>
          <p:cNvSpPr/>
          <p:nvPr/>
        </p:nvSpPr>
        <p:spPr>
          <a:xfrm>
            <a:off x="4400558" y="3734935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5E7EAC-A5F5-80DF-61B2-FF6A55ED9DB6}"/>
              </a:ext>
            </a:extLst>
          </p:cNvPr>
          <p:cNvSpPr/>
          <p:nvPr/>
        </p:nvSpPr>
        <p:spPr>
          <a:xfrm>
            <a:off x="4883228" y="3734935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99B6D7-8924-0078-5BE4-9F26BCDAF2DA}"/>
              </a:ext>
            </a:extLst>
          </p:cNvPr>
          <p:cNvSpPr/>
          <p:nvPr/>
        </p:nvSpPr>
        <p:spPr>
          <a:xfrm>
            <a:off x="5385936" y="3734935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EA6F78-EEA6-2FDB-7B20-FFCB80A0AD89}"/>
              </a:ext>
            </a:extLst>
          </p:cNvPr>
          <p:cNvSpPr/>
          <p:nvPr/>
        </p:nvSpPr>
        <p:spPr>
          <a:xfrm>
            <a:off x="6158978" y="3734935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BC2987-A7BA-C21E-10BD-45C0713B7AFE}"/>
              </a:ext>
            </a:extLst>
          </p:cNvPr>
          <p:cNvSpPr txBox="1"/>
          <p:nvPr/>
        </p:nvSpPr>
        <p:spPr>
          <a:xfrm>
            <a:off x="5717518" y="3680425"/>
            <a:ext cx="279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9D1FCA-E282-CD51-8C85-1221FAF88FAE}"/>
              </a:ext>
            </a:extLst>
          </p:cNvPr>
          <p:cNvSpPr txBox="1"/>
          <p:nvPr/>
        </p:nvSpPr>
        <p:spPr>
          <a:xfrm>
            <a:off x="3909379" y="3493805"/>
            <a:ext cx="26236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effect: diversity-maximized selection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箭头: 右 49">
            <a:extLst>
              <a:ext uri="{FF2B5EF4-FFF2-40B4-BE49-F238E27FC236}">
                <a16:creationId xmlns:a16="http://schemas.microsoft.com/office/drawing/2014/main" id="{B0CA7A95-DF13-59FD-7C13-2A51A1E45A72}"/>
              </a:ext>
            </a:extLst>
          </p:cNvPr>
          <p:cNvSpPr/>
          <p:nvPr/>
        </p:nvSpPr>
        <p:spPr>
          <a:xfrm>
            <a:off x="4198972" y="3776713"/>
            <a:ext cx="106199" cy="149140"/>
          </a:xfrm>
          <a:prstGeom prst="rightArrow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箭头: 右 50">
            <a:extLst>
              <a:ext uri="{FF2B5EF4-FFF2-40B4-BE49-F238E27FC236}">
                <a16:creationId xmlns:a16="http://schemas.microsoft.com/office/drawing/2014/main" id="{5F7692DC-3E7A-2EC0-32C4-A0E5351E915E}"/>
              </a:ext>
            </a:extLst>
          </p:cNvPr>
          <p:cNvSpPr/>
          <p:nvPr/>
        </p:nvSpPr>
        <p:spPr>
          <a:xfrm>
            <a:off x="4722147" y="3776713"/>
            <a:ext cx="106199" cy="149140"/>
          </a:xfrm>
          <a:prstGeom prst="rightArrow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右 51">
            <a:extLst>
              <a:ext uri="{FF2B5EF4-FFF2-40B4-BE49-F238E27FC236}">
                <a16:creationId xmlns:a16="http://schemas.microsoft.com/office/drawing/2014/main" id="{5DD75F5F-8E55-3504-2BBC-C1DF1586C7B0}"/>
              </a:ext>
            </a:extLst>
          </p:cNvPr>
          <p:cNvSpPr/>
          <p:nvPr/>
        </p:nvSpPr>
        <p:spPr>
          <a:xfrm>
            <a:off x="5194770" y="3776713"/>
            <a:ext cx="106199" cy="149140"/>
          </a:xfrm>
          <a:prstGeom prst="rightArrow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52">
            <a:extLst>
              <a:ext uri="{FF2B5EF4-FFF2-40B4-BE49-F238E27FC236}">
                <a16:creationId xmlns:a16="http://schemas.microsoft.com/office/drawing/2014/main" id="{9CFFFD76-4503-250C-DFCE-5EE578554ACD}"/>
              </a:ext>
            </a:extLst>
          </p:cNvPr>
          <p:cNvSpPr/>
          <p:nvPr/>
        </p:nvSpPr>
        <p:spPr>
          <a:xfrm>
            <a:off x="6023823" y="3776713"/>
            <a:ext cx="106199" cy="149140"/>
          </a:xfrm>
          <a:prstGeom prst="rightArrow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箭头: 右 53">
            <a:extLst>
              <a:ext uri="{FF2B5EF4-FFF2-40B4-BE49-F238E27FC236}">
                <a16:creationId xmlns:a16="http://schemas.microsoft.com/office/drawing/2014/main" id="{302323D7-66D2-7F03-59D6-F3BFA718FF4F}"/>
              </a:ext>
            </a:extLst>
          </p:cNvPr>
          <p:cNvSpPr/>
          <p:nvPr/>
        </p:nvSpPr>
        <p:spPr>
          <a:xfrm>
            <a:off x="5661929" y="3776713"/>
            <a:ext cx="106199" cy="149140"/>
          </a:xfrm>
          <a:prstGeom prst="rightArrow">
            <a:avLst/>
          </a:prstGeom>
          <a:solidFill>
            <a:srgbClr val="E7E6E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圆柱体 22">
            <a:extLst>
              <a:ext uri="{FF2B5EF4-FFF2-40B4-BE49-F238E27FC236}">
                <a16:creationId xmlns:a16="http://schemas.microsoft.com/office/drawing/2014/main" id="{A5F4FC0B-41DF-42B8-323D-921A0DED3FBF}"/>
              </a:ext>
            </a:extLst>
          </p:cNvPr>
          <p:cNvSpPr/>
          <p:nvPr/>
        </p:nvSpPr>
        <p:spPr>
          <a:xfrm>
            <a:off x="3866851" y="5659306"/>
            <a:ext cx="2666223" cy="614369"/>
          </a:xfrm>
          <a:prstGeom prst="can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BC103D-CF6E-8DA4-42FC-C298DFE9DC42}"/>
              </a:ext>
            </a:extLst>
          </p:cNvPr>
          <p:cNvSpPr txBox="1"/>
          <p:nvPr/>
        </p:nvSpPr>
        <p:spPr>
          <a:xfrm>
            <a:off x="4776988" y="5932994"/>
            <a:ext cx="942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memory buffer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箭头连接符 58">
            <a:extLst>
              <a:ext uri="{FF2B5EF4-FFF2-40B4-BE49-F238E27FC236}">
                <a16:creationId xmlns:a16="http://schemas.microsoft.com/office/drawing/2014/main" id="{CDE3CE78-894E-5025-1DF8-4179A0C60E5A}"/>
              </a:ext>
            </a:extLst>
          </p:cNvPr>
          <p:cNvCxnSpPr>
            <a:cxnSpLocks/>
          </p:cNvCxnSpPr>
          <p:nvPr/>
        </p:nvCxnSpPr>
        <p:spPr>
          <a:xfrm>
            <a:off x="3395153" y="3594691"/>
            <a:ext cx="0" cy="262770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D58B639-E682-ACDE-A560-2C200818CDAF}"/>
              </a:ext>
            </a:extLst>
          </p:cNvPr>
          <p:cNvSpPr txBox="1"/>
          <p:nvPr/>
        </p:nvSpPr>
        <p:spPr>
          <a:xfrm>
            <a:off x="3330871" y="6132790"/>
            <a:ext cx="710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time step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连接符 62">
            <a:extLst>
              <a:ext uri="{FF2B5EF4-FFF2-40B4-BE49-F238E27FC236}">
                <a16:creationId xmlns:a16="http://schemas.microsoft.com/office/drawing/2014/main" id="{93C81798-CE6F-8105-B0D0-CA625B423942}"/>
              </a:ext>
            </a:extLst>
          </p:cNvPr>
          <p:cNvCxnSpPr/>
          <p:nvPr/>
        </p:nvCxnSpPr>
        <p:spPr>
          <a:xfrm>
            <a:off x="3395153" y="4029474"/>
            <a:ext cx="76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8">
            <a:extLst>
              <a:ext uri="{FF2B5EF4-FFF2-40B4-BE49-F238E27FC236}">
                <a16:creationId xmlns:a16="http://schemas.microsoft.com/office/drawing/2014/main" id="{912B76DC-0801-9A44-0DCA-8FCAE7A05D7C}"/>
              </a:ext>
            </a:extLst>
          </p:cNvPr>
          <p:cNvCxnSpPr/>
          <p:nvPr/>
        </p:nvCxnSpPr>
        <p:spPr>
          <a:xfrm>
            <a:off x="3395153" y="4601089"/>
            <a:ext cx="76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70">
            <a:extLst>
              <a:ext uri="{FF2B5EF4-FFF2-40B4-BE49-F238E27FC236}">
                <a16:creationId xmlns:a16="http://schemas.microsoft.com/office/drawing/2014/main" id="{48E3FCA4-20CB-8167-9BCB-24926489FC2D}"/>
              </a:ext>
            </a:extLst>
          </p:cNvPr>
          <p:cNvCxnSpPr/>
          <p:nvPr/>
        </p:nvCxnSpPr>
        <p:spPr>
          <a:xfrm>
            <a:off x="3395153" y="5305868"/>
            <a:ext cx="76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983B4651-88E6-4209-F3E2-D7BF21997C19}"/>
              </a:ext>
            </a:extLst>
          </p:cNvPr>
          <p:cNvSpPr/>
          <p:nvPr/>
        </p:nvSpPr>
        <p:spPr>
          <a:xfrm>
            <a:off x="151992" y="4226208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894BBD5-38FE-22AE-D703-887A9DB1C980}"/>
              </a:ext>
            </a:extLst>
          </p:cNvPr>
          <p:cNvSpPr/>
          <p:nvPr/>
        </p:nvSpPr>
        <p:spPr>
          <a:xfrm>
            <a:off x="441360" y="4226208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9259A7-010A-B768-22E8-18552747CCF8}"/>
              </a:ext>
            </a:extLst>
          </p:cNvPr>
          <p:cNvSpPr/>
          <p:nvPr/>
        </p:nvSpPr>
        <p:spPr>
          <a:xfrm>
            <a:off x="730728" y="4226208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76782E1-3269-A1A7-693F-F4B9495CF1C2}"/>
              </a:ext>
            </a:extLst>
          </p:cNvPr>
          <p:cNvSpPr/>
          <p:nvPr/>
        </p:nvSpPr>
        <p:spPr>
          <a:xfrm>
            <a:off x="1020096" y="4226208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02007C1-7A30-96B5-EB18-AE9DBC1B3412}"/>
              </a:ext>
            </a:extLst>
          </p:cNvPr>
          <p:cNvSpPr/>
          <p:nvPr/>
        </p:nvSpPr>
        <p:spPr>
          <a:xfrm>
            <a:off x="1309464" y="4226208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F5340C-A81C-69C5-C107-05646489316A}"/>
              </a:ext>
            </a:extLst>
          </p:cNvPr>
          <p:cNvSpPr/>
          <p:nvPr/>
        </p:nvSpPr>
        <p:spPr>
          <a:xfrm>
            <a:off x="1598832" y="4222748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右中括号 46">
            <a:extLst>
              <a:ext uri="{FF2B5EF4-FFF2-40B4-BE49-F238E27FC236}">
                <a16:creationId xmlns:a16="http://schemas.microsoft.com/office/drawing/2014/main" id="{95AA230F-F107-D5B2-CA51-A3D274EEB461}"/>
              </a:ext>
            </a:extLst>
          </p:cNvPr>
          <p:cNvSpPr/>
          <p:nvPr/>
        </p:nvSpPr>
        <p:spPr>
          <a:xfrm rot="5400000">
            <a:off x="799151" y="3440262"/>
            <a:ext cx="401943" cy="1785933"/>
          </a:xfrm>
          <a:prstGeom prst="rightBracket">
            <a:avLst>
              <a:gd name="adj" fmla="val 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8244A96-135D-3FDC-4408-54F2930831B7}"/>
              </a:ext>
            </a:extLst>
          </p:cNvPr>
          <p:cNvSpPr txBox="1"/>
          <p:nvPr/>
        </p:nvSpPr>
        <p:spPr>
          <a:xfrm>
            <a:off x="554681" y="3860045"/>
            <a:ext cx="942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buffer size: 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13FA1EC-9C74-6E28-6FBC-3DE39B5841F3}"/>
              </a:ext>
            </a:extLst>
          </p:cNvPr>
          <p:cNvSpPr txBox="1"/>
          <p:nvPr/>
        </p:nvSpPr>
        <p:spPr>
          <a:xfrm>
            <a:off x="223903" y="3501715"/>
            <a:ext cx="2413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strategy: gradient-based diversity sampling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接连接符 129">
            <a:extLst>
              <a:ext uri="{FF2B5EF4-FFF2-40B4-BE49-F238E27FC236}">
                <a16:creationId xmlns:a16="http://schemas.microsoft.com/office/drawing/2014/main" id="{39CFDCBD-5FF1-76FD-B068-8E9B099FCD65}"/>
              </a:ext>
            </a:extLst>
          </p:cNvPr>
          <p:cNvCxnSpPr/>
          <p:nvPr/>
        </p:nvCxnSpPr>
        <p:spPr>
          <a:xfrm>
            <a:off x="107155" y="3873978"/>
            <a:ext cx="0" cy="21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130">
            <a:extLst>
              <a:ext uri="{FF2B5EF4-FFF2-40B4-BE49-F238E27FC236}">
                <a16:creationId xmlns:a16="http://schemas.microsoft.com/office/drawing/2014/main" id="{EBAC9648-0DF5-A6CF-82D1-CD9D37260B1F}"/>
              </a:ext>
            </a:extLst>
          </p:cNvPr>
          <p:cNvCxnSpPr/>
          <p:nvPr/>
        </p:nvCxnSpPr>
        <p:spPr>
          <a:xfrm>
            <a:off x="1893088" y="3873978"/>
            <a:ext cx="0" cy="21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132">
            <a:extLst>
              <a:ext uri="{FF2B5EF4-FFF2-40B4-BE49-F238E27FC236}">
                <a16:creationId xmlns:a16="http://schemas.microsoft.com/office/drawing/2014/main" id="{ADEAFEEC-2524-1F37-2D18-D401EC5345B3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07155" y="3966659"/>
            <a:ext cx="447526" cy="1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133">
            <a:extLst>
              <a:ext uri="{FF2B5EF4-FFF2-40B4-BE49-F238E27FC236}">
                <a16:creationId xmlns:a16="http://schemas.microsoft.com/office/drawing/2014/main" id="{0554E1A0-761C-FD16-8C86-E042E7039906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496953" y="3967767"/>
            <a:ext cx="396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059744DA-C3D4-A85B-5733-A88A770438BF}"/>
              </a:ext>
            </a:extLst>
          </p:cNvPr>
          <p:cNvSpPr/>
          <p:nvPr/>
        </p:nvSpPr>
        <p:spPr>
          <a:xfrm>
            <a:off x="2476742" y="4127854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3763BAE-D88E-03FD-6752-D3BA75E60918}"/>
              </a:ext>
            </a:extLst>
          </p:cNvPr>
          <p:cNvSpPr/>
          <p:nvPr/>
        </p:nvSpPr>
        <p:spPr>
          <a:xfrm>
            <a:off x="2087383" y="5205275"/>
            <a:ext cx="232697" cy="232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5F01A9E-1CD4-2157-7D74-EE0294A15622}"/>
              </a:ext>
            </a:extLst>
          </p:cNvPr>
          <p:cNvSpPr/>
          <p:nvPr/>
        </p:nvSpPr>
        <p:spPr>
          <a:xfrm>
            <a:off x="2848706" y="5205274"/>
            <a:ext cx="232697" cy="232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0DA5867-825E-B02D-9C5F-F0DB405E9A0D}"/>
              </a:ext>
            </a:extLst>
          </p:cNvPr>
          <p:cNvSpPr txBox="1"/>
          <p:nvPr/>
        </p:nvSpPr>
        <p:spPr>
          <a:xfrm>
            <a:off x="3942898" y="3726870"/>
            <a:ext cx="2525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zh-CN" altLang="en-US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070EB35-40CC-B73E-1DD7-FDFD1185B658}"/>
              </a:ext>
            </a:extLst>
          </p:cNvPr>
          <p:cNvSpPr txBox="1"/>
          <p:nvPr/>
        </p:nvSpPr>
        <p:spPr>
          <a:xfrm>
            <a:off x="4462941" y="3734101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zh-CN" altLang="en-US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BDA2DE1-0D7F-512E-78DC-7918D2CB2F16}"/>
              </a:ext>
            </a:extLst>
          </p:cNvPr>
          <p:cNvSpPr txBox="1"/>
          <p:nvPr/>
        </p:nvSpPr>
        <p:spPr>
          <a:xfrm>
            <a:off x="4941687" y="3720206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3F5FAFA-E892-3076-1573-BAED59B9620B}"/>
              </a:ext>
            </a:extLst>
          </p:cNvPr>
          <p:cNvSpPr txBox="1"/>
          <p:nvPr/>
        </p:nvSpPr>
        <p:spPr>
          <a:xfrm>
            <a:off x="5450591" y="3718896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zh-CN" altLang="en-US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D1A1017-5FE0-9DAE-BAB2-BCEEFD0C619B}"/>
              </a:ext>
            </a:extLst>
          </p:cNvPr>
          <p:cNvSpPr txBox="1"/>
          <p:nvPr/>
        </p:nvSpPr>
        <p:spPr>
          <a:xfrm>
            <a:off x="6210385" y="3716725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zh-CN" altLang="en-US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BC24AA8-0CB3-5064-758D-38E68A29FFD3}"/>
              </a:ext>
            </a:extLst>
          </p:cNvPr>
          <p:cNvSpPr txBox="1"/>
          <p:nvPr/>
        </p:nvSpPr>
        <p:spPr>
          <a:xfrm>
            <a:off x="2525076" y="4127611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zh-CN" altLang="en-US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ECF6FF2-2BCA-D112-F0B7-F54C525BA16D}"/>
              </a:ext>
            </a:extLst>
          </p:cNvPr>
          <p:cNvSpPr txBox="1"/>
          <p:nvPr/>
        </p:nvSpPr>
        <p:spPr>
          <a:xfrm>
            <a:off x="2366098" y="3843566"/>
            <a:ext cx="449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</a:t>
            </a:r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连接符: 肘形 180">
            <a:extLst>
              <a:ext uri="{FF2B5EF4-FFF2-40B4-BE49-F238E27FC236}">
                <a16:creationId xmlns:a16="http://schemas.microsoft.com/office/drawing/2014/main" id="{01DABC97-939B-AF95-5B0B-78C9F0E8A811}"/>
              </a:ext>
            </a:extLst>
          </p:cNvPr>
          <p:cNvCxnSpPr>
            <a:cxnSpLocks/>
            <a:stCxn id="76" idx="1"/>
            <a:endCxn id="47" idx="2"/>
          </p:cNvCxnSpPr>
          <p:nvPr/>
        </p:nvCxnSpPr>
        <p:spPr>
          <a:xfrm rot="10800000">
            <a:off x="1000123" y="4534200"/>
            <a:ext cx="1087261" cy="787425"/>
          </a:xfrm>
          <a:prstGeom prst="bentConnector4">
            <a:avLst>
              <a:gd name="adj1" fmla="val 100107"/>
              <a:gd name="adj2" fmla="val 93689"/>
            </a:avLst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E7D7972D-6E06-918E-8E4A-7B3A21E95B29}"/>
              </a:ext>
            </a:extLst>
          </p:cNvPr>
          <p:cNvSpPr txBox="1"/>
          <p:nvPr/>
        </p:nvSpPr>
        <p:spPr>
          <a:xfrm>
            <a:off x="931142" y="4874234"/>
            <a:ext cx="12478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replace one of stored samples according to</a:t>
            </a:r>
          </a:p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similarity measurement</a:t>
            </a:r>
            <a:endParaRPr lang="zh-CN" altLang="en-US" sz="8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D79277A-BE48-26FA-9A72-957DD32E912F}"/>
              </a:ext>
            </a:extLst>
          </p:cNvPr>
          <p:cNvSpPr/>
          <p:nvPr/>
        </p:nvSpPr>
        <p:spPr>
          <a:xfrm>
            <a:off x="431787" y="5222367"/>
            <a:ext cx="232697" cy="232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F92E10A-686F-0BFC-CE5F-A005459B285C}"/>
              </a:ext>
            </a:extLst>
          </p:cNvPr>
          <p:cNvSpPr/>
          <p:nvPr/>
        </p:nvSpPr>
        <p:spPr>
          <a:xfrm>
            <a:off x="148154" y="4230360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i="1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96">
            <a:extLst>
              <a:ext uri="{FF2B5EF4-FFF2-40B4-BE49-F238E27FC236}">
                <a16:creationId xmlns:a16="http://schemas.microsoft.com/office/drawing/2014/main" id="{1353B7D6-F465-459E-3E74-7FEE36A7001D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51973" y="4463057"/>
            <a:ext cx="0" cy="76346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73A56310-F86B-CD35-5F8D-BC755949FADE}"/>
              </a:ext>
            </a:extLst>
          </p:cNvPr>
          <p:cNvSpPr/>
          <p:nvPr/>
        </p:nvSpPr>
        <p:spPr>
          <a:xfrm>
            <a:off x="435625" y="5226519"/>
            <a:ext cx="232697" cy="232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: 圆角 10">
            <a:extLst>
              <a:ext uri="{FF2B5EF4-FFF2-40B4-BE49-F238E27FC236}">
                <a16:creationId xmlns:a16="http://schemas.microsoft.com/office/drawing/2014/main" id="{ED13C64E-0366-08AF-A341-755482362094}"/>
              </a:ext>
            </a:extLst>
          </p:cNvPr>
          <p:cNvSpPr/>
          <p:nvPr/>
        </p:nvSpPr>
        <p:spPr>
          <a:xfrm>
            <a:off x="2035746" y="4461035"/>
            <a:ext cx="1114686" cy="374765"/>
          </a:xfrm>
          <a:prstGeom prst="round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2638256-5234-7045-F412-C2DF7398AE8C}"/>
              </a:ext>
            </a:extLst>
          </p:cNvPr>
          <p:cNvSpPr txBox="1"/>
          <p:nvPr/>
        </p:nvSpPr>
        <p:spPr>
          <a:xfrm>
            <a:off x="1974419" y="4425305"/>
            <a:ext cx="1289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similarity measurement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2C348E92-BEE4-2E3B-FC32-FAFD0184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02" y="4601089"/>
            <a:ext cx="988284" cy="197657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8CF13F8C-C410-772B-35BE-C4E2D501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76" y="4845914"/>
            <a:ext cx="272900" cy="142514"/>
          </a:xfrm>
          <a:prstGeom prst="rect">
            <a:avLst/>
          </a:prstGeom>
        </p:spPr>
      </p:pic>
      <p:cxnSp>
        <p:nvCxnSpPr>
          <p:cNvPr id="109" name="直接箭头连接符 100">
            <a:extLst>
              <a:ext uri="{FF2B5EF4-FFF2-40B4-BE49-F238E27FC236}">
                <a16:creationId xmlns:a16="http://schemas.microsoft.com/office/drawing/2014/main" id="{FF7924BD-FC05-477C-66E9-EA8FFF79D283}"/>
              </a:ext>
            </a:extLst>
          </p:cNvPr>
          <p:cNvCxnSpPr>
            <a:cxnSpLocks/>
            <a:stCxn id="104" idx="2"/>
            <a:endCxn id="76" idx="0"/>
          </p:cNvCxnSpPr>
          <p:nvPr/>
        </p:nvCxnSpPr>
        <p:spPr>
          <a:xfrm flipH="1">
            <a:off x="2203731" y="4835800"/>
            <a:ext cx="389358" cy="36947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3">
            <a:extLst>
              <a:ext uri="{FF2B5EF4-FFF2-40B4-BE49-F238E27FC236}">
                <a16:creationId xmlns:a16="http://schemas.microsoft.com/office/drawing/2014/main" id="{C2E94CE9-96CE-84CF-827D-0A47CC72AA0C}"/>
              </a:ext>
            </a:extLst>
          </p:cNvPr>
          <p:cNvCxnSpPr>
            <a:cxnSpLocks/>
            <a:stCxn id="104" idx="2"/>
            <a:endCxn id="79" idx="0"/>
          </p:cNvCxnSpPr>
          <p:nvPr/>
        </p:nvCxnSpPr>
        <p:spPr>
          <a:xfrm>
            <a:off x="2593090" y="4835800"/>
            <a:ext cx="371965" cy="3694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A94BDC7-1AB7-A73E-005A-983AEC94A258}"/>
              </a:ext>
            </a:extLst>
          </p:cNvPr>
          <p:cNvSpPr txBox="1"/>
          <p:nvPr/>
        </p:nvSpPr>
        <p:spPr>
          <a:xfrm>
            <a:off x="1969871" y="4829889"/>
            <a:ext cx="2524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if</a:t>
            </a:r>
            <a:endParaRPr lang="zh-CN" altLang="en-US" sz="8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F3DAD4A-1BE4-1447-B3A4-A5110E2C5951}"/>
              </a:ext>
            </a:extLst>
          </p:cNvPr>
          <p:cNvSpPr txBox="1"/>
          <p:nvPr/>
        </p:nvSpPr>
        <p:spPr>
          <a:xfrm>
            <a:off x="2712771" y="4812902"/>
            <a:ext cx="3696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else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4555B3B-DE9A-851D-E44F-2A34A9BBB6A0}"/>
              </a:ext>
            </a:extLst>
          </p:cNvPr>
          <p:cNvSpPr txBox="1"/>
          <p:nvPr/>
        </p:nvSpPr>
        <p:spPr>
          <a:xfrm>
            <a:off x="486265" y="4226796"/>
            <a:ext cx="2592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zh-CN" altLang="en-US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9DD8EA59-9346-1CF9-8AFE-CCB3589E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5" y="4874737"/>
            <a:ext cx="267648" cy="187701"/>
          </a:xfrm>
          <a:prstGeom prst="rect">
            <a:avLst/>
          </a:prstGeom>
        </p:spPr>
      </p:pic>
      <p:sp>
        <p:nvSpPr>
          <p:cNvPr id="125" name="文本框 124">
            <a:extLst>
              <a:ext uri="{FF2B5EF4-FFF2-40B4-BE49-F238E27FC236}">
                <a16:creationId xmlns:a16="http://schemas.microsoft.com/office/drawing/2014/main" id="{5B3FC9E2-698A-67F8-2E71-7501222FE70F}"/>
              </a:ext>
            </a:extLst>
          </p:cNvPr>
          <p:cNvSpPr txBox="1"/>
          <p:nvPr/>
        </p:nvSpPr>
        <p:spPr>
          <a:xfrm>
            <a:off x="-1699" y="4868229"/>
            <a:ext cx="340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endParaRPr lang="zh-CN" altLang="en-US" sz="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A183E1E8-4FD3-89F4-C115-0DEF46B6A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83" y="4651465"/>
            <a:ext cx="608260" cy="142596"/>
          </a:xfrm>
          <a:prstGeom prst="rect">
            <a:avLst/>
          </a:prstGeom>
          <a:ln>
            <a:solidFill>
              <a:srgbClr val="A6A6A6"/>
            </a:solidFill>
          </a:ln>
        </p:spPr>
      </p:pic>
      <p:cxnSp>
        <p:nvCxnSpPr>
          <p:cNvPr id="127" name="直接箭头连接符 114">
            <a:extLst>
              <a:ext uri="{FF2B5EF4-FFF2-40B4-BE49-F238E27FC236}">
                <a16:creationId xmlns:a16="http://schemas.microsoft.com/office/drawing/2014/main" id="{3538381A-74EB-5759-3D61-3B6EBD0A0DD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 flipH="1">
            <a:off x="2593090" y="4360551"/>
            <a:ext cx="1" cy="1004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8CFA2EC4-35B8-3FB2-EED6-407EFBC661FA}"/>
              </a:ext>
            </a:extLst>
          </p:cNvPr>
          <p:cNvSpPr/>
          <p:nvPr/>
        </p:nvSpPr>
        <p:spPr>
          <a:xfrm>
            <a:off x="3942898" y="4759834"/>
            <a:ext cx="268512" cy="26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324195BC-2863-1DE8-07B1-900CDBF8A666}"/>
              </a:ext>
            </a:extLst>
          </p:cNvPr>
          <p:cNvSpPr/>
          <p:nvPr/>
        </p:nvSpPr>
        <p:spPr>
          <a:xfrm>
            <a:off x="4371654" y="4765312"/>
            <a:ext cx="268512" cy="26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EDB228D-E6A2-44DB-AFEE-291C92BD0BB5}"/>
              </a:ext>
            </a:extLst>
          </p:cNvPr>
          <p:cNvSpPr/>
          <p:nvPr/>
        </p:nvSpPr>
        <p:spPr>
          <a:xfrm>
            <a:off x="4905871" y="4767615"/>
            <a:ext cx="268512" cy="26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1724D02-9A18-A249-D0B4-95F483E7FE17}"/>
              </a:ext>
            </a:extLst>
          </p:cNvPr>
          <p:cNvSpPr/>
          <p:nvPr/>
        </p:nvSpPr>
        <p:spPr>
          <a:xfrm>
            <a:off x="3960807" y="5305868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7D2275A-405B-8F79-25EF-4AAE0FE359FF}"/>
              </a:ext>
            </a:extLst>
          </p:cNvPr>
          <p:cNvSpPr/>
          <p:nvPr/>
        </p:nvSpPr>
        <p:spPr>
          <a:xfrm>
            <a:off x="4389563" y="5316655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BB2A789-D79C-49EC-1D1B-7C76E7E553F2}"/>
              </a:ext>
            </a:extLst>
          </p:cNvPr>
          <p:cNvSpPr/>
          <p:nvPr/>
        </p:nvSpPr>
        <p:spPr>
          <a:xfrm>
            <a:off x="4923780" y="5309940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138" name="直接箭头连接符 42">
            <a:extLst>
              <a:ext uri="{FF2B5EF4-FFF2-40B4-BE49-F238E27FC236}">
                <a16:creationId xmlns:a16="http://schemas.microsoft.com/office/drawing/2014/main" id="{BC990585-9C18-AA66-02CD-1BBA94977216}"/>
              </a:ext>
            </a:extLst>
          </p:cNvPr>
          <p:cNvCxnSpPr>
            <a:stCxn id="128" idx="5"/>
            <a:endCxn id="128" idx="1"/>
          </p:cNvCxnSpPr>
          <p:nvPr/>
        </p:nvCxnSpPr>
        <p:spPr>
          <a:xfrm flipH="1" flipV="1">
            <a:off x="3982221" y="4799157"/>
            <a:ext cx="189866" cy="1898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5">
            <a:extLst>
              <a:ext uri="{FF2B5EF4-FFF2-40B4-BE49-F238E27FC236}">
                <a16:creationId xmlns:a16="http://schemas.microsoft.com/office/drawing/2014/main" id="{077AA852-1939-E2FE-6622-23CC3EE54672}"/>
              </a:ext>
            </a:extLst>
          </p:cNvPr>
          <p:cNvCxnSpPr>
            <a:cxnSpLocks/>
            <a:stCxn id="129" idx="4"/>
            <a:endCxn id="129" idx="0"/>
          </p:cNvCxnSpPr>
          <p:nvPr/>
        </p:nvCxnSpPr>
        <p:spPr>
          <a:xfrm flipV="1">
            <a:off x="4505910" y="4765312"/>
            <a:ext cx="0" cy="268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36">
            <a:extLst>
              <a:ext uri="{FF2B5EF4-FFF2-40B4-BE49-F238E27FC236}">
                <a16:creationId xmlns:a16="http://schemas.microsoft.com/office/drawing/2014/main" id="{AFFC09C3-AE73-4FEB-BC0B-C15B87033486}"/>
              </a:ext>
            </a:extLst>
          </p:cNvPr>
          <p:cNvCxnSpPr>
            <a:cxnSpLocks/>
            <a:stCxn id="132" idx="0"/>
            <a:endCxn id="132" idx="4"/>
          </p:cNvCxnSpPr>
          <p:nvPr/>
        </p:nvCxnSpPr>
        <p:spPr>
          <a:xfrm>
            <a:off x="5040127" y="4767615"/>
            <a:ext cx="0" cy="268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627793E5-B8F5-C3E9-45AF-77ABB67244F5}"/>
              </a:ext>
            </a:extLst>
          </p:cNvPr>
          <p:cNvSpPr/>
          <p:nvPr/>
        </p:nvSpPr>
        <p:spPr>
          <a:xfrm>
            <a:off x="6141069" y="4127561"/>
            <a:ext cx="268512" cy="26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0">
            <a:extLst>
              <a:ext uri="{FF2B5EF4-FFF2-40B4-BE49-F238E27FC236}">
                <a16:creationId xmlns:a16="http://schemas.microsoft.com/office/drawing/2014/main" id="{A7B0AE7B-E669-8356-F09A-8C3D393BE352}"/>
              </a:ext>
            </a:extLst>
          </p:cNvPr>
          <p:cNvCxnSpPr>
            <a:cxnSpLocks/>
            <a:stCxn id="142" idx="1"/>
            <a:endCxn id="142" idx="5"/>
          </p:cNvCxnSpPr>
          <p:nvPr/>
        </p:nvCxnSpPr>
        <p:spPr>
          <a:xfrm>
            <a:off x="6180392" y="4166884"/>
            <a:ext cx="189866" cy="189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大括号 145">
            <a:extLst>
              <a:ext uri="{FF2B5EF4-FFF2-40B4-BE49-F238E27FC236}">
                <a16:creationId xmlns:a16="http://schemas.microsoft.com/office/drawing/2014/main" id="{DB867220-906D-A703-3CA1-F769413F49BA}"/>
              </a:ext>
            </a:extLst>
          </p:cNvPr>
          <p:cNvSpPr/>
          <p:nvPr/>
        </p:nvSpPr>
        <p:spPr>
          <a:xfrm rot="16200000">
            <a:off x="4493016" y="4059492"/>
            <a:ext cx="157639" cy="1205101"/>
          </a:xfrm>
          <a:prstGeom prst="rightBrace">
            <a:avLst>
              <a:gd name="adj1" fmla="val 626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连接符: 肘形 72">
            <a:extLst>
              <a:ext uri="{FF2B5EF4-FFF2-40B4-BE49-F238E27FC236}">
                <a16:creationId xmlns:a16="http://schemas.microsoft.com/office/drawing/2014/main" id="{37023C7A-A398-013C-E963-76799E818930}"/>
              </a:ext>
            </a:extLst>
          </p:cNvPr>
          <p:cNvCxnSpPr>
            <a:cxnSpLocks/>
            <a:stCxn id="142" idx="2"/>
            <a:endCxn id="146" idx="1"/>
          </p:cNvCxnSpPr>
          <p:nvPr/>
        </p:nvCxnSpPr>
        <p:spPr>
          <a:xfrm rot="10800000" flipV="1">
            <a:off x="4571835" y="4261816"/>
            <a:ext cx="1569234" cy="321405"/>
          </a:xfrm>
          <a:prstGeom prst="bentConnector4">
            <a:avLst>
              <a:gd name="adj1" fmla="val 47489"/>
              <a:gd name="adj2" fmla="val -334"/>
            </a:avLst>
          </a:prstGeom>
          <a:ln w="12700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C5D3E902-BFC4-4BD4-E20F-CC2095AB2C83}"/>
              </a:ext>
            </a:extLst>
          </p:cNvPr>
          <p:cNvSpPr txBox="1"/>
          <p:nvPr/>
        </p:nvSpPr>
        <p:spPr>
          <a:xfrm>
            <a:off x="4790251" y="4087029"/>
            <a:ext cx="152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loss gradient</a:t>
            </a:r>
          </a:p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cosine similarity comparing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直接连接符 75">
            <a:extLst>
              <a:ext uri="{FF2B5EF4-FFF2-40B4-BE49-F238E27FC236}">
                <a16:creationId xmlns:a16="http://schemas.microsoft.com/office/drawing/2014/main" id="{2810E1F7-4CA4-BC2C-B49A-3C4DD7E0BEC2}"/>
              </a:ext>
            </a:extLst>
          </p:cNvPr>
          <p:cNvCxnSpPr>
            <a:cxnSpLocks/>
            <a:stCxn id="128" idx="4"/>
            <a:endCxn id="135" idx="0"/>
          </p:cNvCxnSpPr>
          <p:nvPr/>
        </p:nvCxnSpPr>
        <p:spPr>
          <a:xfrm>
            <a:off x="4077155" y="5028346"/>
            <a:ext cx="1" cy="277522"/>
          </a:xfrm>
          <a:prstGeom prst="line">
            <a:avLst/>
          </a:prstGeom>
          <a:ln w="19050">
            <a:solidFill>
              <a:srgbClr val="2F528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4">
            <a:extLst>
              <a:ext uri="{FF2B5EF4-FFF2-40B4-BE49-F238E27FC236}">
                <a16:creationId xmlns:a16="http://schemas.microsoft.com/office/drawing/2014/main" id="{96049F22-5938-9A29-324D-BECD517E7814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4501441" y="5011732"/>
            <a:ext cx="4470" cy="304923"/>
          </a:xfrm>
          <a:prstGeom prst="line">
            <a:avLst/>
          </a:prstGeom>
          <a:ln w="19050">
            <a:solidFill>
              <a:srgbClr val="2F528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8">
            <a:extLst>
              <a:ext uri="{FF2B5EF4-FFF2-40B4-BE49-F238E27FC236}">
                <a16:creationId xmlns:a16="http://schemas.microsoft.com/office/drawing/2014/main" id="{8212F4F9-A7EC-F226-0AC5-DC03415D1A94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>
            <a:off x="5040128" y="5036127"/>
            <a:ext cx="1" cy="273813"/>
          </a:xfrm>
          <a:prstGeom prst="line">
            <a:avLst/>
          </a:prstGeom>
          <a:ln w="19050">
            <a:solidFill>
              <a:srgbClr val="2F528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65">
            <a:extLst>
              <a:ext uri="{FF2B5EF4-FFF2-40B4-BE49-F238E27FC236}">
                <a16:creationId xmlns:a16="http://schemas.microsoft.com/office/drawing/2014/main" id="{C9A54FB5-0D2B-DD1D-44A1-40F5543C6DBF}"/>
              </a:ext>
            </a:extLst>
          </p:cNvPr>
          <p:cNvCxnSpPr>
            <a:cxnSpLocks/>
            <a:stCxn id="12" idx="2"/>
            <a:endCxn id="142" idx="0"/>
          </p:cNvCxnSpPr>
          <p:nvPr/>
        </p:nvCxnSpPr>
        <p:spPr>
          <a:xfrm flipH="1">
            <a:off x="6275326" y="3967632"/>
            <a:ext cx="1" cy="159929"/>
          </a:xfrm>
          <a:prstGeom prst="line">
            <a:avLst/>
          </a:prstGeom>
          <a:ln w="19050">
            <a:solidFill>
              <a:srgbClr val="2F528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ABF12C8-C20C-2D7F-4CEE-3A7AA971F3C5}"/>
              </a:ext>
            </a:extLst>
          </p:cNvPr>
          <p:cNvSpPr txBox="1"/>
          <p:nvPr/>
        </p:nvSpPr>
        <p:spPr>
          <a:xfrm>
            <a:off x="4609684" y="5263966"/>
            <a:ext cx="279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直接箭头连接符 178">
            <a:extLst>
              <a:ext uri="{FF2B5EF4-FFF2-40B4-BE49-F238E27FC236}">
                <a16:creationId xmlns:a16="http://schemas.microsoft.com/office/drawing/2014/main" id="{B114109D-DAC5-4E9C-6B56-37331E62FC5D}"/>
              </a:ext>
            </a:extLst>
          </p:cNvPr>
          <p:cNvCxnSpPr>
            <a:cxnSpLocks/>
          </p:cNvCxnSpPr>
          <p:nvPr/>
        </p:nvCxnSpPr>
        <p:spPr>
          <a:xfrm flipH="1">
            <a:off x="6275327" y="4393437"/>
            <a:ext cx="1" cy="126586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矩形: 圆角 182">
            <a:extLst>
              <a:ext uri="{FF2B5EF4-FFF2-40B4-BE49-F238E27FC236}">
                <a16:creationId xmlns:a16="http://schemas.microsoft.com/office/drawing/2014/main" id="{E9237FD1-A2A5-9888-FFE0-642B29D555D4}"/>
              </a:ext>
            </a:extLst>
          </p:cNvPr>
          <p:cNvSpPr/>
          <p:nvPr/>
        </p:nvSpPr>
        <p:spPr>
          <a:xfrm>
            <a:off x="5516947" y="4541162"/>
            <a:ext cx="705105" cy="268513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: 圆角 183">
            <a:extLst>
              <a:ext uri="{FF2B5EF4-FFF2-40B4-BE49-F238E27FC236}">
                <a16:creationId xmlns:a16="http://schemas.microsoft.com/office/drawing/2014/main" id="{E64733DB-6F83-C9FB-4ADB-91BA14F61607}"/>
              </a:ext>
            </a:extLst>
          </p:cNvPr>
          <p:cNvSpPr/>
          <p:nvPr/>
        </p:nvSpPr>
        <p:spPr>
          <a:xfrm>
            <a:off x="5516946" y="4908544"/>
            <a:ext cx="705105" cy="268513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6" name="矩形: 圆角 184">
            <a:extLst>
              <a:ext uri="{FF2B5EF4-FFF2-40B4-BE49-F238E27FC236}">
                <a16:creationId xmlns:a16="http://schemas.microsoft.com/office/drawing/2014/main" id="{055BBAC2-3CCA-E414-23F9-297090CF7A71}"/>
              </a:ext>
            </a:extLst>
          </p:cNvPr>
          <p:cNvSpPr/>
          <p:nvPr/>
        </p:nvSpPr>
        <p:spPr>
          <a:xfrm>
            <a:off x="5521926" y="5287959"/>
            <a:ext cx="705105" cy="268513"/>
          </a:xfrm>
          <a:prstGeom prst="round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7" name="箭头: 下 104">
            <a:extLst>
              <a:ext uri="{FF2B5EF4-FFF2-40B4-BE49-F238E27FC236}">
                <a16:creationId xmlns:a16="http://schemas.microsoft.com/office/drawing/2014/main" id="{9285B671-F472-7A21-6DB1-806DBD82840A}"/>
              </a:ext>
            </a:extLst>
          </p:cNvPr>
          <p:cNvSpPr/>
          <p:nvPr/>
        </p:nvSpPr>
        <p:spPr>
          <a:xfrm>
            <a:off x="5801006" y="4816348"/>
            <a:ext cx="144696" cy="92195"/>
          </a:xfrm>
          <a:prstGeom prst="downArrow">
            <a:avLst/>
          </a:prstGeom>
          <a:solidFill>
            <a:srgbClr val="A6A6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箭头: 下 185">
            <a:extLst>
              <a:ext uri="{FF2B5EF4-FFF2-40B4-BE49-F238E27FC236}">
                <a16:creationId xmlns:a16="http://schemas.microsoft.com/office/drawing/2014/main" id="{A9D09995-361C-0B78-A875-3A4B0876745A}"/>
              </a:ext>
            </a:extLst>
          </p:cNvPr>
          <p:cNvSpPr/>
          <p:nvPr/>
        </p:nvSpPr>
        <p:spPr>
          <a:xfrm>
            <a:off x="5811447" y="5183019"/>
            <a:ext cx="144696" cy="92195"/>
          </a:xfrm>
          <a:prstGeom prst="downArrow">
            <a:avLst/>
          </a:prstGeom>
          <a:solidFill>
            <a:srgbClr val="A6A6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24728EA-4E16-96DD-F980-628F5D999167}"/>
              </a:ext>
            </a:extLst>
          </p:cNvPr>
          <p:cNvSpPr txBox="1"/>
          <p:nvPr/>
        </p:nvSpPr>
        <p:spPr>
          <a:xfrm>
            <a:off x="5425003" y="4491335"/>
            <a:ext cx="80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lower cosine similarity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0" name="图片 179">
            <a:extLst>
              <a:ext uri="{FF2B5EF4-FFF2-40B4-BE49-F238E27FC236}">
                <a16:creationId xmlns:a16="http://schemas.microsoft.com/office/drawing/2014/main" id="{324C98CD-7BA9-D8B8-E984-18DC53C94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9256" r="87515" b="19890"/>
          <a:stretch/>
        </p:blipFill>
        <p:spPr>
          <a:xfrm>
            <a:off x="6042114" y="4669011"/>
            <a:ext cx="123376" cy="100514"/>
          </a:xfrm>
          <a:prstGeom prst="rect">
            <a:avLst/>
          </a:prstGeom>
        </p:spPr>
      </p:pic>
      <p:sp>
        <p:nvSpPr>
          <p:cNvPr id="182" name="文本框 181">
            <a:extLst>
              <a:ext uri="{FF2B5EF4-FFF2-40B4-BE49-F238E27FC236}">
                <a16:creationId xmlns:a16="http://schemas.microsoft.com/office/drawing/2014/main" id="{164765D4-D3E9-4889-D4FB-6384FF746DB2}"/>
              </a:ext>
            </a:extLst>
          </p:cNvPr>
          <p:cNvSpPr txBox="1"/>
          <p:nvPr/>
        </p:nvSpPr>
        <p:spPr>
          <a:xfrm>
            <a:off x="5460025" y="4864547"/>
            <a:ext cx="82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higher sample divergence 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4BF25A55-76FA-A915-D9BA-C8F4DBCD59D1}"/>
              </a:ext>
            </a:extLst>
          </p:cNvPr>
          <p:cNvSpPr txBox="1"/>
          <p:nvPr/>
        </p:nvSpPr>
        <p:spPr>
          <a:xfrm>
            <a:off x="5478373" y="5246193"/>
            <a:ext cx="743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more likely to be stored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图片 183">
            <a:extLst>
              <a:ext uri="{FF2B5EF4-FFF2-40B4-BE49-F238E27FC236}">
                <a16:creationId xmlns:a16="http://schemas.microsoft.com/office/drawing/2014/main" id="{7124E6C0-CC75-F034-19A6-A136CB8FF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704" y="3881054"/>
            <a:ext cx="270018" cy="164645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B0756DF6-DFB3-8EEE-6B8C-B0BB3D8F2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746" y="3864829"/>
            <a:ext cx="270018" cy="164645"/>
          </a:xfrm>
          <a:prstGeom prst="rect">
            <a:avLst/>
          </a:prstGeom>
        </p:spPr>
      </p:pic>
      <p:sp>
        <p:nvSpPr>
          <p:cNvPr id="186" name="文本框 185">
            <a:extLst>
              <a:ext uri="{FF2B5EF4-FFF2-40B4-BE49-F238E27FC236}">
                <a16:creationId xmlns:a16="http://schemas.microsoft.com/office/drawing/2014/main" id="{DD4F575B-3877-CDEA-3CE5-DB9A2BCC1316}"/>
              </a:ext>
            </a:extLst>
          </p:cNvPr>
          <p:cNvSpPr txBox="1"/>
          <p:nvPr/>
        </p:nvSpPr>
        <p:spPr>
          <a:xfrm rot="16200000">
            <a:off x="3175611" y="4130849"/>
            <a:ext cx="67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gradient calculation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1B2098A-352F-220B-B545-679ECA5EBCD7}"/>
              </a:ext>
            </a:extLst>
          </p:cNvPr>
          <p:cNvSpPr txBox="1"/>
          <p:nvPr/>
        </p:nvSpPr>
        <p:spPr>
          <a:xfrm rot="16200000">
            <a:off x="3073782" y="4777509"/>
            <a:ext cx="877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similarity measurement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C9ADE4B5-725B-F870-2D0A-E21D269BFE06}"/>
              </a:ext>
            </a:extLst>
          </p:cNvPr>
          <p:cNvSpPr txBox="1"/>
          <p:nvPr/>
        </p:nvSpPr>
        <p:spPr>
          <a:xfrm rot="16200000">
            <a:off x="3006031" y="5589804"/>
            <a:ext cx="104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Bernoulli </a:t>
            </a:r>
          </a:p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event replacement</a:t>
            </a:r>
          </a:p>
        </p:txBody>
      </p:sp>
      <p:cxnSp>
        <p:nvCxnSpPr>
          <p:cNvPr id="191" name="直接箭头连接符 137">
            <a:extLst>
              <a:ext uri="{FF2B5EF4-FFF2-40B4-BE49-F238E27FC236}">
                <a16:creationId xmlns:a16="http://schemas.microsoft.com/office/drawing/2014/main" id="{B14AC04D-F6E4-4B52-6E9A-37C90ADBBD50}"/>
              </a:ext>
            </a:extLst>
          </p:cNvPr>
          <p:cNvCxnSpPr>
            <a:cxnSpLocks/>
          </p:cNvCxnSpPr>
          <p:nvPr/>
        </p:nvCxnSpPr>
        <p:spPr>
          <a:xfrm>
            <a:off x="3981255" y="4802466"/>
            <a:ext cx="189866" cy="189866"/>
          </a:xfrm>
          <a:prstGeom prst="straightConnector1">
            <a:avLst/>
          </a:prstGeom>
          <a:ln w="28575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41">
            <a:extLst>
              <a:ext uri="{FF2B5EF4-FFF2-40B4-BE49-F238E27FC236}">
                <a16:creationId xmlns:a16="http://schemas.microsoft.com/office/drawing/2014/main" id="{835FD9FE-FF5E-3FA8-CEA4-C6493E86F690}"/>
              </a:ext>
            </a:extLst>
          </p:cNvPr>
          <p:cNvCxnSpPr>
            <a:cxnSpLocks/>
          </p:cNvCxnSpPr>
          <p:nvPr/>
        </p:nvCxnSpPr>
        <p:spPr>
          <a:xfrm>
            <a:off x="4411124" y="4802441"/>
            <a:ext cx="189866" cy="189866"/>
          </a:xfrm>
          <a:prstGeom prst="straightConnector1">
            <a:avLst/>
          </a:prstGeom>
          <a:ln w="28575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42">
            <a:extLst>
              <a:ext uri="{FF2B5EF4-FFF2-40B4-BE49-F238E27FC236}">
                <a16:creationId xmlns:a16="http://schemas.microsoft.com/office/drawing/2014/main" id="{A76FCDC6-C4A8-0C8B-09A6-8384A940B3C8}"/>
              </a:ext>
            </a:extLst>
          </p:cNvPr>
          <p:cNvCxnSpPr>
            <a:cxnSpLocks/>
          </p:cNvCxnSpPr>
          <p:nvPr/>
        </p:nvCxnSpPr>
        <p:spPr>
          <a:xfrm>
            <a:off x="4945955" y="4802441"/>
            <a:ext cx="189866" cy="189866"/>
          </a:xfrm>
          <a:prstGeom prst="straightConnector1">
            <a:avLst/>
          </a:prstGeom>
          <a:ln w="28575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8DDD9C3A-128C-16CF-FA11-F9084EB6B105}"/>
              </a:ext>
            </a:extLst>
          </p:cNvPr>
          <p:cNvSpPr txBox="1"/>
          <p:nvPr/>
        </p:nvSpPr>
        <p:spPr>
          <a:xfrm>
            <a:off x="4873773" y="4599523"/>
            <a:ext cx="34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✔</a:t>
            </a:r>
          </a:p>
        </p:txBody>
      </p:sp>
      <p:sp>
        <p:nvSpPr>
          <p:cNvPr id="203" name="矩形: 圆角 122">
            <a:extLst>
              <a:ext uri="{FF2B5EF4-FFF2-40B4-BE49-F238E27FC236}">
                <a16:creationId xmlns:a16="http://schemas.microsoft.com/office/drawing/2014/main" id="{3B4851DD-0E2B-5B51-CEFF-3599C3CA34C5}"/>
              </a:ext>
            </a:extLst>
          </p:cNvPr>
          <p:cNvSpPr/>
          <p:nvPr/>
        </p:nvSpPr>
        <p:spPr>
          <a:xfrm>
            <a:off x="51696" y="5616643"/>
            <a:ext cx="2923274" cy="65830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1B17B281-C827-7D48-7C94-97983E354066}"/>
              </a:ext>
            </a:extLst>
          </p:cNvPr>
          <p:cNvSpPr/>
          <p:nvPr/>
        </p:nvSpPr>
        <p:spPr>
          <a:xfrm>
            <a:off x="1152097" y="5657712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B803D2F-E045-44E7-478D-D6148EED3C21}"/>
              </a:ext>
            </a:extLst>
          </p:cNvPr>
          <p:cNvSpPr txBox="1"/>
          <p:nvPr/>
        </p:nvSpPr>
        <p:spPr>
          <a:xfrm>
            <a:off x="1603994" y="5682358"/>
            <a:ext cx="942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stored sample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22CA2DA-C91B-D030-0B53-15A750E4ACFA}"/>
              </a:ext>
            </a:extLst>
          </p:cNvPr>
          <p:cNvSpPr/>
          <p:nvPr/>
        </p:nvSpPr>
        <p:spPr>
          <a:xfrm>
            <a:off x="2622297" y="5649089"/>
            <a:ext cx="232697" cy="232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36A1F33B-4A57-B645-6DE4-3B5AE16D1754}"/>
              </a:ext>
            </a:extLst>
          </p:cNvPr>
          <p:cNvSpPr txBox="1"/>
          <p:nvPr/>
        </p:nvSpPr>
        <p:spPr>
          <a:xfrm>
            <a:off x="78770" y="5728271"/>
            <a:ext cx="9557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encountered sample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F0C9C2A-02BA-AC96-0950-9B337EEA9FD9}"/>
              </a:ext>
            </a:extLst>
          </p:cNvPr>
          <p:cNvSpPr txBox="1"/>
          <p:nvPr/>
        </p:nvSpPr>
        <p:spPr>
          <a:xfrm>
            <a:off x="87206" y="6051658"/>
            <a:ext cx="9117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abandoned sample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8CA35566-E83C-EA50-746A-E9DAC76134A5}"/>
              </a:ext>
            </a:extLst>
          </p:cNvPr>
          <p:cNvSpPr/>
          <p:nvPr/>
        </p:nvSpPr>
        <p:spPr>
          <a:xfrm>
            <a:off x="1149293" y="5991211"/>
            <a:ext cx="232697" cy="232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524E7D7-2E49-B145-EB16-9F7D9DB5ED01}"/>
              </a:ext>
            </a:extLst>
          </p:cNvPr>
          <p:cNvSpPr txBox="1"/>
          <p:nvPr/>
        </p:nvSpPr>
        <p:spPr>
          <a:xfrm>
            <a:off x="1567566" y="6034046"/>
            <a:ext cx="10198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candidate to be stored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7E976E97-937E-C9A8-EBAB-B25948BE875F}"/>
              </a:ext>
            </a:extLst>
          </p:cNvPr>
          <p:cNvSpPr/>
          <p:nvPr/>
        </p:nvSpPr>
        <p:spPr>
          <a:xfrm>
            <a:off x="2631119" y="5985548"/>
            <a:ext cx="232697" cy="232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83E043E9-2916-A084-A53D-9DD2E1D01B96}"/>
              </a:ext>
            </a:extLst>
          </p:cNvPr>
          <p:cNvSpPr txBox="1"/>
          <p:nvPr/>
        </p:nvSpPr>
        <p:spPr>
          <a:xfrm>
            <a:off x="0" y="87486"/>
            <a:ext cx="2350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CD9A7DEA-AFDA-73E4-23F8-D6FD74E4A623}"/>
              </a:ext>
            </a:extLst>
          </p:cNvPr>
          <p:cNvSpPr txBox="1"/>
          <p:nvPr/>
        </p:nvSpPr>
        <p:spPr>
          <a:xfrm>
            <a:off x="-1699" y="3395989"/>
            <a:ext cx="2350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3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3712</TotalTime>
  <Words>187</Words>
  <Application>Microsoft Macintosh PowerPoint</Application>
  <PresentationFormat>自定义</PresentationFormat>
  <Paragraphs>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2013 - 2022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 Lin</dc:creator>
  <cp:lastModifiedBy>Zirui Li</cp:lastModifiedBy>
  <cp:revision>77</cp:revision>
  <dcterms:created xsi:type="dcterms:W3CDTF">2024-07-08T01:51:20Z</dcterms:created>
  <dcterms:modified xsi:type="dcterms:W3CDTF">2025-05-29T06:35:39Z</dcterms:modified>
</cp:coreProperties>
</file>