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678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599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099">
                <a:solidFill>
                  <a:schemeClr val="tx1"/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7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99"/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4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31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60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3199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3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17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799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4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0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6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999">
                <a:solidFill>
                  <a:schemeClr val="tx1"/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799" b="0">
                <a:solidFill>
                  <a:schemeClr val="accent1">
                    <a:lumMod val="75000"/>
                  </a:schemeClr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92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2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799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6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063" rtl="0" eaLnBrk="1" latinLnBrk="0" hangingPunct="1">
        <a:spcBef>
          <a:spcPct val="0"/>
        </a:spcBef>
        <a:buNone/>
        <a:defRPr sz="399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664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3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99790" indent="-285664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99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2587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999650" indent="-171399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GameLibraryAPI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 err="1"/>
              <a:t>Gestionarea</a:t>
            </a:r>
            <a:r>
              <a:rPr dirty="0"/>
              <a:t> </a:t>
            </a:r>
            <a:r>
              <a:rPr dirty="0" err="1"/>
              <a:t>digitală</a:t>
            </a:r>
            <a:r>
              <a:rPr dirty="0"/>
              <a:t> a </a:t>
            </a:r>
            <a:r>
              <a:rPr dirty="0" err="1"/>
              <a:t>unei</a:t>
            </a:r>
            <a:r>
              <a:rPr dirty="0"/>
              <a:t> </a:t>
            </a:r>
            <a:r>
              <a:rPr dirty="0" err="1"/>
              <a:t>biblioteci</a:t>
            </a:r>
            <a:r>
              <a:rPr dirty="0"/>
              <a:t> de </a:t>
            </a:r>
            <a:r>
              <a:rPr dirty="0" err="1"/>
              <a:t>jocuri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Domeniul 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Domeniu</a:t>
            </a:r>
            <a:r>
              <a:rPr dirty="0"/>
              <a:t>: </a:t>
            </a:r>
            <a:r>
              <a:rPr dirty="0" err="1"/>
              <a:t>Industria</a:t>
            </a:r>
            <a:r>
              <a:rPr dirty="0"/>
              <a:t> </a:t>
            </a:r>
            <a:r>
              <a:rPr dirty="0" err="1"/>
              <a:t>jocurilor</a:t>
            </a:r>
            <a:r>
              <a:rPr dirty="0"/>
              <a:t> video</a:t>
            </a:r>
          </a:p>
          <a:p>
            <a:r>
              <a:rPr dirty="0" err="1"/>
              <a:t>Scop</a:t>
            </a:r>
            <a:r>
              <a:rPr dirty="0"/>
              <a:t>: </a:t>
            </a:r>
            <a:r>
              <a:rPr dirty="0" err="1"/>
              <a:t>Oferirea</a:t>
            </a:r>
            <a:r>
              <a:rPr dirty="0"/>
              <a:t> </a:t>
            </a:r>
            <a:r>
              <a:rPr dirty="0" err="1"/>
              <a:t>unei</a:t>
            </a:r>
            <a:r>
              <a:rPr dirty="0"/>
              <a:t> </a:t>
            </a:r>
            <a:r>
              <a:rPr dirty="0" err="1"/>
              <a:t>platforme</a:t>
            </a:r>
            <a:r>
              <a:rPr dirty="0"/>
              <a:t> </a:t>
            </a:r>
            <a:r>
              <a:rPr dirty="0" err="1"/>
              <a:t>moderne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evidența</a:t>
            </a:r>
            <a:r>
              <a:rPr dirty="0"/>
              <a:t> </a:t>
            </a:r>
            <a:r>
              <a:rPr dirty="0" err="1"/>
              <a:t>jocurilor</a:t>
            </a:r>
            <a:r>
              <a:rPr dirty="0"/>
              <a:t>, </a:t>
            </a:r>
            <a:r>
              <a:rPr dirty="0" err="1"/>
              <a:t>utilizatorilor</a:t>
            </a:r>
            <a:r>
              <a:rPr dirty="0"/>
              <a:t>, </a:t>
            </a:r>
            <a:r>
              <a:rPr dirty="0" err="1"/>
              <a:t>recenziilor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închirierilor</a:t>
            </a:r>
            <a:r>
              <a:rPr dirty="0"/>
              <a:t>.</a:t>
            </a:r>
          </a:p>
          <a:p>
            <a:r>
              <a:rPr dirty="0"/>
              <a:t>Public </a:t>
            </a:r>
            <a:r>
              <a:rPr dirty="0" err="1"/>
              <a:t>țintă</a:t>
            </a:r>
            <a:r>
              <a:rPr dirty="0"/>
              <a:t>: Magazine de </a:t>
            </a:r>
            <a:r>
              <a:rPr dirty="0" err="1"/>
              <a:t>jocuri</a:t>
            </a:r>
            <a:r>
              <a:rPr dirty="0"/>
              <a:t>, </a:t>
            </a:r>
            <a:r>
              <a:rPr dirty="0" err="1"/>
              <a:t>dezvoltatori</a:t>
            </a:r>
            <a:r>
              <a:rPr dirty="0"/>
              <a:t> indie, </a:t>
            </a:r>
            <a:r>
              <a:rPr dirty="0" err="1"/>
              <a:t>colecționari</a:t>
            </a:r>
            <a:r>
              <a:rPr dirty="0"/>
              <a:t>.</a:t>
            </a:r>
          </a:p>
          <a:p>
            <a:r>
              <a:rPr dirty="0" err="1"/>
              <a:t>Arhitectură</a:t>
            </a:r>
            <a:r>
              <a:rPr dirty="0"/>
              <a:t>: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modulara</a:t>
            </a:r>
            <a:r>
              <a:rPr dirty="0"/>
              <a:t> RESTful</a:t>
            </a:r>
            <a:r>
              <a:rPr lang="en-US" dirty="0"/>
              <a:t>.</a:t>
            </a:r>
            <a:endParaRPr dirty="0"/>
          </a:p>
          <a:p>
            <a:r>
              <a:rPr dirty="0" err="1"/>
              <a:t>Bază</a:t>
            </a:r>
            <a:r>
              <a:rPr dirty="0"/>
              <a:t> de date: MongoDB (NoSQL) cu </a:t>
            </a:r>
            <a:r>
              <a:rPr dirty="0" err="1"/>
              <a:t>relații</a:t>
            </a:r>
            <a:r>
              <a:rPr dirty="0"/>
              <a:t> </a:t>
            </a:r>
            <a:r>
              <a:rPr dirty="0" err="1"/>
              <a:t>gestionate</a:t>
            </a:r>
            <a:r>
              <a:rPr dirty="0"/>
              <a:t> </a:t>
            </a:r>
            <a:r>
              <a:rPr dirty="0" err="1"/>
              <a:t>prin</a:t>
            </a:r>
            <a:r>
              <a:rPr dirty="0"/>
              <a:t> 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090" y="0"/>
            <a:ext cx="10118874" cy="665269"/>
          </a:xfrm>
        </p:spPr>
        <p:txBody>
          <a:bodyPr>
            <a:normAutofit fontScale="90000"/>
          </a:bodyPr>
          <a:lstStyle/>
          <a:p>
            <a:r>
              <a:rPr dirty="0" err="1"/>
              <a:t>Funcționalități</a:t>
            </a:r>
            <a:r>
              <a:rPr dirty="0"/>
              <a:t> 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319" y="237385"/>
            <a:ext cx="10417269" cy="61456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🎮 </a:t>
            </a:r>
            <a:r>
              <a:rPr lang="en-US" sz="1400" dirty="0" err="1"/>
              <a:t>Jocuri</a:t>
            </a:r>
            <a:r>
              <a:rPr lang="en-US" sz="1400" dirty="0"/>
              <a:t> :												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Adăugare</a:t>
            </a:r>
            <a:r>
              <a:rPr lang="en-US" sz="1400" dirty="0"/>
              <a:t> cu </a:t>
            </a:r>
            <a:r>
              <a:rPr lang="en-US" sz="1400" dirty="0" err="1"/>
              <a:t>titlu</a:t>
            </a:r>
            <a:r>
              <a:rPr lang="en-US" sz="1400" dirty="0"/>
              <a:t>, gen, </a:t>
            </a:r>
            <a:r>
              <a:rPr lang="en-US" sz="1400" dirty="0" err="1"/>
              <a:t>preț</a:t>
            </a:r>
            <a:r>
              <a:rPr lang="en-US" sz="1400" dirty="0"/>
              <a:t>, </a:t>
            </a:r>
            <a:r>
              <a:rPr lang="en-US" sz="1400" dirty="0" err="1"/>
              <a:t>stoc</a:t>
            </a:r>
            <a:r>
              <a:rPr lang="en-US" sz="1400" dirty="0"/>
              <a:t>, </a:t>
            </a:r>
            <a:r>
              <a:rPr lang="en-US" sz="1400" dirty="0" err="1"/>
              <a:t>dată</a:t>
            </a:r>
            <a:r>
              <a:rPr lang="en-US" sz="1400" dirty="0"/>
              <a:t>, </a:t>
            </a:r>
            <a:r>
              <a:rPr lang="en-US" sz="1400" dirty="0" err="1"/>
              <a:t>categorie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Listare completă și filtrare după gen a acestora.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1400" dirty="0"/>
              <a:t>Căutare după ID, ștergerea individuala sau a tuturor.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👤 </a:t>
            </a:r>
            <a:r>
              <a:rPr lang="en-US" sz="1400" dirty="0" err="1"/>
              <a:t>Utilizatori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Inregistrarea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stergerea</a:t>
            </a:r>
            <a:r>
              <a:rPr lang="en-US" sz="1400" dirty="0"/>
              <a:t> </a:t>
            </a:r>
            <a:r>
              <a:rPr lang="en-US" sz="1400" dirty="0" err="1"/>
              <a:t>utilizatorilor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Interogarea</a:t>
            </a:r>
            <a:r>
              <a:rPr lang="en-US" sz="1400" dirty="0"/>
              <a:t> </a:t>
            </a:r>
            <a:r>
              <a:rPr lang="en-US" sz="1400" dirty="0" err="1"/>
              <a:t>soldului</a:t>
            </a:r>
            <a:r>
              <a:rPr lang="en-US" sz="1400" dirty="0"/>
              <a:t> virtual 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adaugarea</a:t>
            </a:r>
            <a:r>
              <a:rPr lang="en-US" sz="1400" dirty="0"/>
              <a:t> de </a:t>
            </a:r>
            <a:r>
              <a:rPr lang="en-US" sz="1400" dirty="0" err="1"/>
              <a:t>fonduri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📦 </a:t>
            </a:r>
            <a:r>
              <a:rPr lang="en-US" sz="1400" dirty="0" err="1"/>
              <a:t>Închirieri</a:t>
            </a:r>
            <a:r>
              <a:rPr lang="en-US" sz="14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Închiriere</a:t>
            </a:r>
            <a:r>
              <a:rPr lang="en-US" sz="1400" dirty="0"/>
              <a:t> </a:t>
            </a:r>
            <a:r>
              <a:rPr lang="en-US" sz="1400" dirty="0" err="1"/>
              <a:t>joc</a:t>
            </a:r>
            <a:r>
              <a:rPr lang="en-US" sz="1400" dirty="0"/>
              <a:t> cu </a:t>
            </a:r>
            <a:r>
              <a:rPr lang="en-US" sz="1400" dirty="0" err="1"/>
              <a:t>număr</a:t>
            </a:r>
            <a:r>
              <a:rPr lang="en-US" sz="1400" dirty="0"/>
              <a:t> de </a:t>
            </a:r>
            <a:r>
              <a:rPr lang="en-US" sz="1400" dirty="0" err="1"/>
              <a:t>zile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Returnare</a:t>
            </a:r>
            <a:r>
              <a:rPr lang="en-US" sz="1400" dirty="0"/>
              <a:t> + </a:t>
            </a:r>
            <a:r>
              <a:rPr lang="en-US" sz="1400" dirty="0" err="1"/>
              <a:t>extindere</a:t>
            </a:r>
            <a:r>
              <a:rPr lang="en-US" sz="1400" dirty="0"/>
              <a:t> </a:t>
            </a:r>
            <a:r>
              <a:rPr lang="en-US" sz="1400" dirty="0" err="1"/>
              <a:t>închiriere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Verificare</a:t>
            </a:r>
            <a:r>
              <a:rPr lang="en-US" sz="1400" dirty="0"/>
              <a:t> </a:t>
            </a:r>
            <a:r>
              <a:rPr lang="en-US" sz="1400" dirty="0" err="1"/>
              <a:t>stoc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sold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🔒 </a:t>
            </a:r>
            <a:r>
              <a:rPr lang="en-US" sz="1400" dirty="0" err="1"/>
              <a:t>Validări</a:t>
            </a:r>
            <a:r>
              <a:rPr lang="en-US" sz="1400" dirty="0"/>
              <a:t> Business: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Nu </a:t>
            </a:r>
            <a:r>
              <a:rPr lang="en-US" sz="1400" dirty="0" err="1"/>
              <a:t>poți</a:t>
            </a:r>
            <a:r>
              <a:rPr lang="en-US" sz="1400" dirty="0"/>
              <a:t> </a:t>
            </a:r>
            <a:r>
              <a:rPr lang="en-US" sz="1400" dirty="0" err="1"/>
              <a:t>recenza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</a:t>
            </a:r>
            <a:r>
              <a:rPr lang="en-US" sz="1400" dirty="0" err="1"/>
              <a:t>închiriere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Nu </a:t>
            </a:r>
            <a:r>
              <a:rPr lang="en-US" sz="1400" dirty="0" err="1"/>
              <a:t>poți</a:t>
            </a:r>
            <a:r>
              <a:rPr lang="en-US" sz="1400" dirty="0"/>
              <a:t> </a:t>
            </a:r>
            <a:r>
              <a:rPr lang="en-US" sz="1400" dirty="0" err="1"/>
              <a:t>închiria</a:t>
            </a:r>
            <a:r>
              <a:rPr lang="en-US" sz="1400" dirty="0"/>
              <a:t> </a:t>
            </a:r>
            <a:r>
              <a:rPr lang="en-US" sz="1400" dirty="0" err="1"/>
              <a:t>fără</a:t>
            </a:r>
            <a:r>
              <a:rPr lang="en-US" sz="1400" dirty="0"/>
              <a:t> </a:t>
            </a:r>
            <a:r>
              <a:rPr lang="en-US" sz="1400" dirty="0" err="1"/>
              <a:t>fonduri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Nu </a:t>
            </a:r>
            <a:r>
              <a:rPr lang="en-US" sz="1400" dirty="0" err="1"/>
              <a:t>poți</a:t>
            </a:r>
            <a:r>
              <a:rPr lang="en-US" sz="1400" dirty="0"/>
              <a:t> </a:t>
            </a:r>
            <a:r>
              <a:rPr lang="en-US" sz="1400" dirty="0" err="1"/>
              <a:t>închiria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nu e </a:t>
            </a:r>
            <a:r>
              <a:rPr lang="en-US" sz="1400" dirty="0" err="1"/>
              <a:t>stoc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dirty="0" err="1"/>
              <a:t>Returnarea</a:t>
            </a:r>
            <a:r>
              <a:rPr lang="en-US" sz="1400" dirty="0"/>
              <a:t> </a:t>
            </a:r>
            <a:r>
              <a:rPr lang="en-US" sz="1400" dirty="0" err="1"/>
              <a:t>actualizează</a:t>
            </a:r>
            <a:r>
              <a:rPr lang="en-US" sz="1400" dirty="0"/>
              <a:t> </a:t>
            </a:r>
            <a:r>
              <a:rPr lang="en-US" sz="1400" dirty="0" err="1"/>
              <a:t>stocul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-86556"/>
            <a:ext cx="10016104" cy="1752599"/>
          </a:xfrm>
        </p:spPr>
        <p:txBody>
          <a:bodyPr/>
          <a:lstStyle/>
          <a:p>
            <a:r>
              <a:rPr dirty="0"/>
              <a:t>Schema de date (MongoDB)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616" y="1086775"/>
            <a:ext cx="10412154" cy="4923408"/>
          </a:xfrm>
        </p:spPr>
        <p:txBody>
          <a:bodyPr/>
          <a:lstStyle/>
          <a:p>
            <a:r>
              <a:rPr dirty="0" err="1"/>
              <a:t>Documentele</a:t>
            </a:r>
            <a:r>
              <a:rPr dirty="0"/>
              <a:t> </a:t>
            </a:r>
            <a:r>
              <a:rPr dirty="0" err="1"/>
              <a:t>colecțiilor</a:t>
            </a:r>
            <a:r>
              <a:rPr dirty="0"/>
              <a:t>:</a:t>
            </a:r>
          </a:p>
          <a:p>
            <a:r>
              <a:rPr dirty="0"/>
              <a:t> Game: { id, title, genre, price, </a:t>
            </a:r>
            <a:r>
              <a:rPr dirty="0" err="1"/>
              <a:t>availableCopies</a:t>
            </a:r>
            <a:r>
              <a:rPr dirty="0"/>
              <a:t>, ... }</a:t>
            </a:r>
          </a:p>
          <a:p>
            <a:r>
              <a:rPr dirty="0"/>
              <a:t> User: { id, </a:t>
            </a:r>
            <a:r>
              <a:rPr dirty="0" err="1"/>
              <a:t>fName</a:t>
            </a:r>
            <a:r>
              <a:rPr dirty="0"/>
              <a:t>, </a:t>
            </a:r>
            <a:r>
              <a:rPr dirty="0" err="1"/>
              <a:t>lName</a:t>
            </a:r>
            <a:r>
              <a:rPr dirty="0"/>
              <a:t>, </a:t>
            </a:r>
            <a:r>
              <a:rPr dirty="0" err="1"/>
              <a:t>userName</a:t>
            </a:r>
            <a:r>
              <a:rPr dirty="0"/>
              <a:t>, password, email, ... }</a:t>
            </a:r>
          </a:p>
          <a:p>
            <a:r>
              <a:rPr dirty="0"/>
              <a:t> Review: { id, </a:t>
            </a:r>
            <a:r>
              <a:rPr dirty="0" err="1"/>
              <a:t>userId</a:t>
            </a:r>
            <a:r>
              <a:rPr dirty="0"/>
              <a:t>, </a:t>
            </a:r>
            <a:r>
              <a:rPr dirty="0" err="1"/>
              <a:t>gameId</a:t>
            </a:r>
            <a:r>
              <a:rPr dirty="0"/>
              <a:t>, rating, </a:t>
            </a:r>
            <a:r>
              <a:rPr dirty="0" err="1"/>
              <a:t>reviewText</a:t>
            </a:r>
            <a:r>
              <a:rPr dirty="0"/>
              <a:t> }</a:t>
            </a:r>
          </a:p>
          <a:p>
            <a:r>
              <a:rPr dirty="0"/>
              <a:t> Rent: { id, </a:t>
            </a:r>
            <a:r>
              <a:rPr dirty="0" err="1"/>
              <a:t>userId</a:t>
            </a:r>
            <a:r>
              <a:rPr dirty="0"/>
              <a:t>, </a:t>
            </a:r>
            <a:r>
              <a:rPr dirty="0" err="1"/>
              <a:t>gameId</a:t>
            </a:r>
            <a:r>
              <a:rPr dirty="0"/>
              <a:t>, </a:t>
            </a:r>
            <a:r>
              <a:rPr dirty="0" err="1"/>
              <a:t>rentedAt</a:t>
            </a:r>
            <a:r>
              <a:rPr dirty="0"/>
              <a:t>, </a:t>
            </a:r>
            <a:r>
              <a:rPr dirty="0" err="1"/>
              <a:t>returnedAt</a:t>
            </a:r>
            <a:r>
              <a:rPr dirty="0"/>
              <a:t> }</a:t>
            </a:r>
          </a:p>
          <a:p>
            <a:pPr marL="0" indent="0">
              <a:buNone/>
            </a:pPr>
            <a:r>
              <a:rPr lang="en-US" dirty="0"/>
              <a:t>📌</a:t>
            </a:r>
            <a:r>
              <a:rPr lang="en-US" dirty="0" err="1"/>
              <a:t>Observații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document-based (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relații</a:t>
            </a:r>
            <a:r>
              <a:rPr lang="en-US" dirty="0"/>
              <a:t> </a:t>
            </a:r>
            <a:r>
              <a:rPr lang="en-US" dirty="0" err="1"/>
              <a:t>explicite</a:t>
            </a:r>
            <a:r>
              <a:rPr lang="en-US" dirty="0"/>
              <a:t>). </a:t>
            </a:r>
            <a:r>
              <a:rPr lang="en-US" dirty="0" err="1"/>
              <a:t>Referințele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colecții</a:t>
            </a:r>
            <a:r>
              <a:rPr lang="en-US" dirty="0"/>
              <a:t> se fac </a:t>
            </a:r>
            <a:r>
              <a:rPr lang="en-US" dirty="0" err="1"/>
              <a:t>prin</a:t>
            </a:r>
            <a:r>
              <a:rPr lang="en-US" dirty="0"/>
              <a:t> ID-</a:t>
            </a:r>
            <a:r>
              <a:rPr lang="en-US" dirty="0" err="1"/>
              <a:t>uri</a:t>
            </a:r>
            <a:r>
              <a:rPr lang="en-US" dirty="0"/>
              <a:t> (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gameId</a:t>
            </a:r>
            <a:r>
              <a:rPr lang="en-US" dirty="0"/>
              <a:t>). </a:t>
            </a:r>
            <a:r>
              <a:rPr lang="en-US" dirty="0" err="1"/>
              <a:t>Avem</a:t>
            </a:r>
            <a:r>
              <a:rPr lang="en-US" dirty="0"/>
              <a:t> un design NoSQL.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Relațiile</a:t>
            </a:r>
            <a:r>
              <a:rPr lang="en-US" dirty="0"/>
              <a:t> </a:t>
            </a:r>
            <a:r>
              <a:rPr lang="en-US" dirty="0" err="1"/>
              <a:t>logice</a:t>
            </a:r>
            <a:r>
              <a:rPr lang="en-US" dirty="0"/>
              <a:t> sunt </a:t>
            </a:r>
            <a:r>
              <a:rPr lang="en-US" dirty="0" err="1"/>
              <a:t>implementate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cod, </a:t>
            </a:r>
            <a:r>
              <a:rPr lang="en-US" dirty="0" err="1"/>
              <a:t>în</a:t>
            </a:r>
            <a:r>
              <a:rPr lang="en-US" dirty="0"/>
              <a:t> Service Layer.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LDD – Logical Data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US" dirty="0"/>
              <a:t>Model document-based: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entitate</a:t>
            </a:r>
            <a:r>
              <a:rPr lang="en-US" dirty="0"/>
              <a:t> (Game, User, Rent, Review) </a:t>
            </a:r>
            <a:r>
              <a:rPr lang="en-US" dirty="0" err="1"/>
              <a:t>este</a:t>
            </a:r>
            <a:r>
              <a:rPr lang="en-US" dirty="0"/>
              <a:t> un document separate.</a:t>
            </a:r>
            <a:endParaRPr dirty="0"/>
          </a:p>
          <a:p>
            <a:r>
              <a:rPr dirty="0"/>
              <a:t> </a:t>
            </a:r>
            <a:r>
              <a:rPr dirty="0" err="1"/>
              <a:t>Relații</a:t>
            </a:r>
            <a:r>
              <a:rPr dirty="0"/>
              <a:t> </a:t>
            </a:r>
            <a:r>
              <a:rPr dirty="0" err="1"/>
              <a:t>gestionate</a:t>
            </a:r>
            <a:r>
              <a:rPr dirty="0"/>
              <a:t> </a:t>
            </a:r>
            <a:r>
              <a:rPr dirty="0" err="1"/>
              <a:t>prin</a:t>
            </a:r>
            <a:r>
              <a:rPr dirty="0"/>
              <a:t> </a:t>
            </a:r>
            <a:r>
              <a:rPr dirty="0" err="1"/>
              <a:t>referințe</a:t>
            </a:r>
            <a:r>
              <a:rPr dirty="0"/>
              <a:t> (ID-</a:t>
            </a:r>
            <a:r>
              <a:rPr dirty="0" err="1"/>
              <a:t>uri</a:t>
            </a:r>
            <a:r>
              <a:rPr dirty="0"/>
              <a:t>)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colectii</a:t>
            </a:r>
            <a:r>
              <a:rPr lang="en-US" dirty="0"/>
              <a:t>.</a:t>
            </a:r>
            <a:endParaRPr dirty="0"/>
          </a:p>
          <a:p>
            <a:r>
              <a:rPr dirty="0" err="1"/>
              <a:t>Evităm</a:t>
            </a:r>
            <a:r>
              <a:rPr dirty="0"/>
              <a:t> </a:t>
            </a:r>
            <a:r>
              <a:rPr dirty="0" err="1"/>
              <a:t>denormalizarea</a:t>
            </a:r>
            <a:r>
              <a:rPr dirty="0"/>
              <a:t>: </a:t>
            </a:r>
            <a:r>
              <a:rPr lang="en-US" dirty="0"/>
              <a:t> nu </a:t>
            </a:r>
            <a:r>
              <a:rPr lang="en-US" dirty="0" err="1"/>
              <a:t>duplicăm</a:t>
            </a:r>
            <a:r>
              <a:rPr lang="en-US" dirty="0"/>
              <a:t> date, </a:t>
            </a:r>
            <a:r>
              <a:rPr lang="en-US" dirty="0" err="1"/>
              <a:t>menținem</a:t>
            </a:r>
            <a:r>
              <a:rPr lang="en-US" dirty="0"/>
              <a:t> </a:t>
            </a:r>
            <a:r>
              <a:rPr lang="en-US" dirty="0" err="1"/>
              <a:t>scalabilitatea</a:t>
            </a:r>
            <a:r>
              <a:rPr lang="en-US" dirty="0"/>
              <a:t>.</a:t>
            </a:r>
          </a:p>
          <a:p>
            <a:r>
              <a:rPr dirty="0"/>
              <a:t>Logica </a:t>
            </a:r>
            <a:r>
              <a:rPr dirty="0" err="1"/>
              <a:t>relațională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menținută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Service Layer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701" y="95440"/>
            <a:ext cx="9746327" cy="583706"/>
          </a:xfrm>
        </p:spPr>
        <p:txBody>
          <a:bodyPr>
            <a:normAutofit fontScale="90000"/>
          </a:bodyPr>
          <a:lstStyle/>
          <a:p>
            <a:r>
              <a:rPr dirty="0" err="1"/>
              <a:t>Arhitectura</a:t>
            </a:r>
            <a:r>
              <a:rPr dirty="0"/>
              <a:t> </a:t>
            </a:r>
            <a:r>
              <a:rPr dirty="0" err="1"/>
              <a:t>aplicației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24" y="1539536"/>
            <a:ext cx="10016104" cy="3124201"/>
          </a:xfrm>
        </p:spPr>
        <p:txBody>
          <a:bodyPr>
            <a:normAutofit fontScale="55000" lnSpcReduction="20000"/>
          </a:bodyPr>
          <a:lstStyle/>
          <a:p>
            <a:r>
              <a:rPr dirty="0" err="1"/>
              <a:t>Arhitectură</a:t>
            </a:r>
            <a:r>
              <a:rPr dirty="0"/>
              <a:t> REST</a:t>
            </a:r>
            <a:r>
              <a:rPr lang="en-US" dirty="0"/>
              <a:t>ful</a:t>
            </a:r>
            <a:r>
              <a:rPr dirty="0"/>
              <a:t> </a:t>
            </a:r>
            <a:r>
              <a:rPr lang="en-US" dirty="0" err="1"/>
              <a:t>bazata</a:t>
            </a:r>
            <a:r>
              <a:rPr lang="en-US" dirty="0"/>
              <a:t> pe </a:t>
            </a:r>
            <a:r>
              <a:rPr lang="en-US" dirty="0" err="1"/>
              <a:t>componente</a:t>
            </a:r>
            <a:r>
              <a:rPr lang="en-US" dirty="0"/>
              <a:t> stateless.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/>
              <a:t>Separare</a:t>
            </a:r>
            <a:r>
              <a:rPr lang="en-US" b="1" dirty="0"/>
              <a:t> </a:t>
            </a:r>
            <a:r>
              <a:rPr lang="en-US" b="1" dirty="0" err="1"/>
              <a:t>în</a:t>
            </a:r>
            <a:r>
              <a:rPr lang="en-US" b="1" dirty="0"/>
              <a:t> </a:t>
            </a:r>
            <a:r>
              <a:rPr lang="en-US" b="1" dirty="0" err="1"/>
              <a:t>layere</a:t>
            </a:r>
            <a:r>
              <a:rPr lang="en-US" b="1" dirty="0"/>
              <a:t>, o </a:t>
            </a:r>
            <a:r>
              <a:rPr lang="en-US" b="1" dirty="0" err="1"/>
              <a:t>structura</a:t>
            </a:r>
            <a:r>
              <a:rPr lang="en-US" b="1" dirty="0"/>
              <a:t> </a:t>
            </a:r>
            <a:r>
              <a:rPr lang="en-US" b="1" dirty="0" err="1"/>
              <a:t>modulara</a:t>
            </a:r>
            <a:r>
              <a:rPr lang="en-US" b="1" dirty="0"/>
              <a:t>:</a:t>
            </a:r>
          </a:p>
          <a:p>
            <a:r>
              <a:rPr lang="en-US" dirty="0"/>
              <a:t>Controller – </a:t>
            </a:r>
            <a:r>
              <a:rPr lang="en-US" dirty="0" err="1"/>
              <a:t>preia</a:t>
            </a:r>
            <a:r>
              <a:rPr lang="en-US" dirty="0"/>
              <a:t> </a:t>
            </a:r>
            <a:r>
              <a:rPr lang="en-US" dirty="0" err="1"/>
              <a:t>cererile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HTTPService</a:t>
            </a:r>
            <a:r>
              <a:rPr lang="en-US" dirty="0"/>
              <a:t> –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de business.</a:t>
            </a:r>
          </a:p>
          <a:p>
            <a:r>
              <a:rPr lang="en-US" dirty="0"/>
              <a:t>Repository – </a:t>
            </a:r>
            <a:r>
              <a:rPr lang="en-US" dirty="0" err="1"/>
              <a:t>comunică</a:t>
            </a:r>
            <a:r>
              <a:rPr lang="en-US" dirty="0"/>
              <a:t> cu MongoDB.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 </a:t>
            </a:r>
            <a:r>
              <a:rPr dirty="0" err="1"/>
              <a:t>Tehnologii</a:t>
            </a:r>
            <a:r>
              <a:rPr dirty="0"/>
              <a:t> </a:t>
            </a:r>
            <a:r>
              <a:rPr dirty="0" err="1"/>
              <a:t>utilizate</a:t>
            </a:r>
            <a:r>
              <a:rPr dirty="0"/>
              <a:t>: Java 21, Spring Boot, MongoDB,</a:t>
            </a:r>
            <a:endParaRPr lang="en-US" dirty="0"/>
          </a:p>
          <a:p>
            <a:r>
              <a:rPr dirty="0"/>
              <a:t> Docker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dirty="0"/>
              <a:t> Jenkins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CI/CD.</a:t>
            </a:r>
          </a:p>
          <a:p>
            <a:endParaRPr dirty="0"/>
          </a:p>
          <a:p>
            <a:r>
              <a:rPr dirty="0" err="1"/>
              <a:t>Separare</a:t>
            </a:r>
            <a:r>
              <a:rPr dirty="0"/>
              <a:t> </a:t>
            </a:r>
            <a:r>
              <a:rPr dirty="0" err="1"/>
              <a:t>clară</a:t>
            </a:r>
            <a:r>
              <a:rPr dirty="0"/>
              <a:t> a </a:t>
            </a:r>
            <a:r>
              <a:rPr dirty="0" err="1"/>
              <a:t>responsabilităților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cod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Exempl</a:t>
            </a:r>
            <a:r>
              <a:rPr lang="en-US" dirty="0" err="1"/>
              <a:t>e</a:t>
            </a:r>
            <a:r>
              <a:rPr dirty="0"/>
              <a:t> de endpoin</a:t>
            </a:r>
            <a:r>
              <a:rPr lang="en-US" dirty="0"/>
              <a:t>t-</a:t>
            </a:r>
            <a:r>
              <a:rPr lang="en-US" dirty="0" err="1"/>
              <a:t>uri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USERS:</a:t>
            </a:r>
          </a:p>
          <a:p>
            <a:r>
              <a:rPr dirty="0"/>
              <a:t>  GET /Users/</a:t>
            </a:r>
            <a:r>
              <a:rPr dirty="0" err="1"/>
              <a:t>GetAll</a:t>
            </a:r>
            <a:r>
              <a:rPr dirty="0"/>
              <a:t> | POST /Users/Add | PATCH /Users/</a:t>
            </a:r>
            <a:r>
              <a:rPr dirty="0" err="1"/>
              <a:t>AddMoney</a:t>
            </a:r>
            <a:endParaRPr dirty="0"/>
          </a:p>
          <a:p>
            <a:pPr marL="0" indent="0">
              <a:buNone/>
            </a:pPr>
            <a:r>
              <a:rPr dirty="0"/>
              <a:t>GAMES:</a:t>
            </a:r>
          </a:p>
          <a:p>
            <a:r>
              <a:rPr dirty="0"/>
              <a:t>  GET /games/</a:t>
            </a:r>
            <a:r>
              <a:rPr dirty="0" err="1"/>
              <a:t>GetAll</a:t>
            </a:r>
            <a:r>
              <a:rPr dirty="0"/>
              <a:t> | POST /games/Add | DELETE /games/</a:t>
            </a:r>
            <a:r>
              <a:rPr dirty="0" err="1"/>
              <a:t>DeleteAllGames</a:t>
            </a:r>
            <a:endParaRPr dirty="0"/>
          </a:p>
          <a:p>
            <a:pPr marL="0" indent="0">
              <a:buNone/>
            </a:pPr>
            <a:r>
              <a:rPr dirty="0"/>
              <a:t>RENTS:</a:t>
            </a:r>
          </a:p>
          <a:p>
            <a:r>
              <a:rPr dirty="0"/>
              <a:t>  POST /Rents/Rent/game/{id}/user/{id}/for/{days}</a:t>
            </a:r>
          </a:p>
          <a:p>
            <a:r>
              <a:rPr dirty="0"/>
              <a:t>  PATCH /Rents/Extend/...</a:t>
            </a:r>
          </a:p>
          <a:p>
            <a:pPr marL="0" indent="0">
              <a:buNone/>
            </a:pPr>
            <a:r>
              <a:rPr dirty="0"/>
              <a:t> REVIEWS:</a:t>
            </a:r>
          </a:p>
          <a:p>
            <a:r>
              <a:rPr dirty="0"/>
              <a:t>  POST /games/</a:t>
            </a:r>
            <a:r>
              <a:rPr dirty="0" err="1"/>
              <a:t>AddReview</a:t>
            </a:r>
            <a:r>
              <a:rPr dirty="0"/>
              <a:t> | GET /games/{id}/reviews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-95433"/>
            <a:ext cx="10332254" cy="1329430"/>
          </a:xfrm>
        </p:spPr>
        <p:txBody>
          <a:bodyPr/>
          <a:lstStyle/>
          <a:p>
            <a:r>
              <a:rPr dirty="0"/>
              <a:t>CI/CD cu Jenkins +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925" y="403934"/>
            <a:ext cx="10704900" cy="6050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Pipeline-ul </a:t>
            </a:r>
            <a:r>
              <a:rPr dirty="0" err="1"/>
              <a:t>Jenkinsfile</a:t>
            </a:r>
            <a:r>
              <a:rPr dirty="0"/>
              <a:t> include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dirty="0" err="1"/>
              <a:t>etape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push pe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/>
              <a:t>Oprire</a:t>
            </a:r>
            <a:r>
              <a:rPr dirty="0"/>
              <a:t> </a:t>
            </a:r>
            <a:r>
              <a:rPr dirty="0" err="1"/>
              <a:t>containere</a:t>
            </a:r>
            <a:r>
              <a:rPr dirty="0"/>
              <a:t> </a:t>
            </a:r>
            <a:r>
              <a:rPr dirty="0" err="1"/>
              <a:t>vechi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evitarea</a:t>
            </a:r>
            <a:r>
              <a:rPr lang="en-US" dirty="0"/>
              <a:t> </a:t>
            </a:r>
            <a:r>
              <a:rPr lang="en-US" dirty="0" err="1"/>
              <a:t>erorilor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Build &amp; </a:t>
            </a:r>
            <a:r>
              <a:rPr dirty="0" err="1"/>
              <a:t>testare</a:t>
            </a:r>
            <a:r>
              <a:rPr dirty="0"/>
              <a:t> cu Gradle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/>
              <a:t>Versionare</a:t>
            </a:r>
            <a:r>
              <a:rPr dirty="0"/>
              <a:t> </a:t>
            </a:r>
            <a:r>
              <a:rPr dirty="0" err="1"/>
              <a:t>automată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Docker build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Push </a:t>
            </a:r>
            <a:r>
              <a:rPr dirty="0" err="1"/>
              <a:t>în</a:t>
            </a:r>
            <a:r>
              <a:rPr dirty="0"/>
              <a:t> Docker Hub</a:t>
            </a:r>
            <a:r>
              <a:rPr lang="en-US" dirty="0"/>
              <a:t> a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aplicatiei</a:t>
            </a:r>
            <a:r>
              <a:rPr lang="en-US" dirty="0"/>
              <a:t> (hello-</a:t>
            </a:r>
            <a:r>
              <a:rPr lang="en-US" dirty="0" err="1"/>
              <a:t>img</a:t>
            </a:r>
            <a:r>
              <a:rPr lang="en-US" dirty="0"/>
              <a:t>), de forma williamlazar2002/hello-img:1.12.0.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Git tagging + push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Deployment cu Docker Compose</a:t>
            </a:r>
            <a:r>
              <a:rPr lang="en-US" dirty="0"/>
              <a:t>.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Rularea</a:t>
            </a:r>
            <a:r>
              <a:rPr lang="en-US" dirty="0"/>
              <a:t> </a:t>
            </a:r>
            <a:r>
              <a:rPr lang="en-US" dirty="0" err="1"/>
              <a:t>testelor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0468" y="-8878"/>
            <a:ext cx="7935283" cy="625135"/>
          </a:xfrm>
        </p:spPr>
        <p:txBody>
          <a:bodyPr>
            <a:normAutofit fontScale="90000"/>
          </a:bodyPr>
          <a:lstStyle/>
          <a:p>
            <a:r>
              <a:rPr dirty="0" err="1"/>
              <a:t>Testare</a:t>
            </a:r>
            <a:r>
              <a:rPr dirty="0"/>
              <a:t> </a:t>
            </a:r>
            <a:r>
              <a:rPr dirty="0" err="1"/>
              <a:t>automată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2074" y="186430"/>
            <a:ext cx="9792070" cy="60812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b="1" dirty="0"/>
              <a:t>Teste controller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/>
              <a:t>folosește</a:t>
            </a:r>
            <a:r>
              <a:rPr lang="en-US" sz="1200" dirty="0"/>
              <a:t> </a:t>
            </a:r>
            <a:r>
              <a:rPr lang="en-US" sz="1200" dirty="0" err="1"/>
              <a:t>MockMvc</a:t>
            </a:r>
            <a:r>
              <a:rPr lang="en-US" sz="1200" dirty="0"/>
              <a:t>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simularea</a:t>
            </a:r>
            <a:r>
              <a:rPr lang="en-US" sz="1200" dirty="0"/>
              <a:t> </a:t>
            </a:r>
            <a:r>
              <a:rPr lang="en-US" sz="1200" dirty="0" err="1"/>
              <a:t>cererilor</a:t>
            </a:r>
            <a:r>
              <a:rPr lang="en-US" sz="1200" dirty="0"/>
              <a:t> HTTP.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/>
              <a:t>Testează</a:t>
            </a:r>
            <a:r>
              <a:rPr lang="en-US" sz="1200" dirty="0"/>
              <a:t> </a:t>
            </a:r>
            <a:r>
              <a:rPr lang="en-US" sz="1200" dirty="0" err="1"/>
              <a:t>răspunsurile</a:t>
            </a:r>
            <a:r>
              <a:rPr lang="en-US" sz="1200" dirty="0"/>
              <a:t> la </a:t>
            </a:r>
            <a:r>
              <a:rPr lang="en-US" sz="1200" dirty="0" err="1"/>
              <a:t>endpoint-uri:GET</a:t>
            </a:r>
            <a:r>
              <a:rPr lang="en-US" sz="1200" dirty="0"/>
              <a:t> /games, POST /games/Add, DELETE,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err="1"/>
              <a:t>Validarea</a:t>
            </a:r>
            <a:r>
              <a:rPr lang="en-US" sz="1200" dirty="0"/>
              <a:t> </a:t>
            </a:r>
            <a:r>
              <a:rPr lang="en-US" sz="1200" dirty="0" err="1"/>
              <a:t>codurilor</a:t>
            </a:r>
            <a:r>
              <a:rPr lang="en-US" sz="1200" dirty="0"/>
              <a:t> de stare (200, 404, 201, 400).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Teste de </a:t>
            </a:r>
            <a:r>
              <a:rPr lang="en-US" sz="1200" b="1" dirty="0" err="1"/>
              <a:t>integrare</a:t>
            </a:r>
            <a:r>
              <a:rPr lang="en-US" sz="1200" b="1" dirty="0"/>
              <a:t> </a:t>
            </a:r>
            <a:r>
              <a:rPr lang="en-US" sz="1200" dirty="0"/>
              <a:t>–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complet</a:t>
            </a:r>
            <a:endParaRPr lang="en-US" sz="1200" dirty="0"/>
          </a:p>
          <a:p>
            <a:r>
              <a:rPr lang="en-US" sz="1200" dirty="0"/>
              <a:t>Se </a:t>
            </a:r>
            <a:r>
              <a:rPr lang="en-US" sz="1200" dirty="0" err="1"/>
              <a:t>folosește</a:t>
            </a:r>
            <a:r>
              <a:rPr lang="en-US" sz="1200" dirty="0"/>
              <a:t> </a:t>
            </a:r>
            <a:r>
              <a:rPr lang="en-US" sz="1200" dirty="0" err="1"/>
              <a:t>Testcontainers</a:t>
            </a:r>
            <a:r>
              <a:rPr lang="en-US" sz="1200" dirty="0"/>
              <a:t> cu MongoDB real.</a:t>
            </a:r>
          </a:p>
          <a:p>
            <a:r>
              <a:rPr lang="en-US" sz="1200" dirty="0" err="1"/>
              <a:t>Rulează</a:t>
            </a:r>
            <a:r>
              <a:rPr lang="en-US" sz="1200" dirty="0"/>
              <a:t> </a:t>
            </a:r>
            <a:r>
              <a:rPr lang="en-US" sz="1200" dirty="0" err="1"/>
              <a:t>aplicația</a:t>
            </a:r>
            <a:r>
              <a:rPr lang="en-US" sz="1200" dirty="0"/>
              <a:t> </a:t>
            </a:r>
            <a:r>
              <a:rPr lang="en-US" sz="1200" dirty="0" err="1"/>
              <a:t>completă</a:t>
            </a:r>
            <a:r>
              <a:rPr lang="en-US" sz="1200" dirty="0"/>
              <a:t> + </a:t>
            </a:r>
            <a:r>
              <a:rPr lang="en-US" sz="1200" dirty="0" err="1"/>
              <a:t>verifică</a:t>
            </a:r>
            <a:r>
              <a:rPr lang="en-US" sz="1200" dirty="0"/>
              <a:t> </a:t>
            </a:r>
            <a:r>
              <a:rPr lang="en-US" sz="1200" dirty="0" err="1"/>
              <a:t>comportamentul</a:t>
            </a:r>
            <a:r>
              <a:rPr lang="en-US" sz="1200" dirty="0"/>
              <a:t>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scenarii</a:t>
            </a:r>
            <a:r>
              <a:rPr lang="en-US" sz="1200" dirty="0"/>
              <a:t> </a:t>
            </a:r>
            <a:r>
              <a:rPr lang="en-US" sz="1200" dirty="0" err="1"/>
              <a:t>reale:Adăugare</a:t>
            </a:r>
            <a:r>
              <a:rPr lang="en-US" sz="1200" dirty="0"/>
              <a:t> </a:t>
            </a:r>
            <a:r>
              <a:rPr lang="en-US" sz="1200" dirty="0" err="1"/>
              <a:t>joc</a:t>
            </a:r>
            <a:r>
              <a:rPr lang="en-US" sz="1200" dirty="0"/>
              <a:t> → GET care </a:t>
            </a:r>
            <a:r>
              <a:rPr lang="en-US" sz="1200" dirty="0" err="1"/>
              <a:t>verifică</a:t>
            </a:r>
            <a:r>
              <a:rPr lang="en-US" sz="1200" dirty="0"/>
              <a:t> </a:t>
            </a:r>
            <a:r>
              <a:rPr lang="en-US" sz="1200" dirty="0" err="1"/>
              <a:t>inserția</a:t>
            </a:r>
            <a:r>
              <a:rPr lang="en-US" sz="1200" dirty="0"/>
              <a:t> in </a:t>
            </a:r>
            <a:r>
              <a:rPr lang="en-US" sz="1200" dirty="0" err="1"/>
              <a:t>baza</a:t>
            </a:r>
            <a:r>
              <a:rPr lang="en-US" sz="1200" dirty="0"/>
              <a:t> de date.</a:t>
            </a:r>
          </a:p>
          <a:p>
            <a:r>
              <a:rPr lang="en-US" sz="1200" dirty="0" err="1"/>
              <a:t>Simulează</a:t>
            </a:r>
            <a:r>
              <a:rPr lang="en-US" sz="1200" dirty="0"/>
              <a:t> user, </a:t>
            </a:r>
            <a:r>
              <a:rPr lang="en-US" sz="1200" dirty="0" err="1"/>
              <a:t>închiriere</a:t>
            </a:r>
            <a:r>
              <a:rPr lang="en-US" sz="1200" dirty="0"/>
              <a:t>, </a:t>
            </a:r>
            <a:r>
              <a:rPr lang="en-US" sz="1200" dirty="0" err="1"/>
              <a:t>si</a:t>
            </a:r>
            <a:r>
              <a:rPr lang="en-US" sz="1200" dirty="0"/>
              <a:t> </a:t>
            </a:r>
            <a:r>
              <a:rPr lang="en-US" sz="1200" dirty="0" err="1"/>
              <a:t>adaugarea</a:t>
            </a:r>
            <a:r>
              <a:rPr lang="en-US" sz="1200" dirty="0"/>
              <a:t> de review.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Teste </a:t>
            </a:r>
            <a:r>
              <a:rPr lang="en-US" sz="1200" b="1" dirty="0" err="1"/>
              <a:t>unitare</a:t>
            </a:r>
            <a:r>
              <a:rPr lang="en-US" sz="1200" b="1" dirty="0"/>
              <a:t> </a:t>
            </a:r>
            <a:r>
              <a:rPr lang="en-US" sz="1200" dirty="0"/>
              <a:t>– Service </a:t>
            </a:r>
          </a:p>
          <a:p>
            <a:r>
              <a:rPr lang="en-US" sz="1200" dirty="0"/>
              <a:t>Se </a:t>
            </a:r>
            <a:r>
              <a:rPr lang="en-US" sz="1200" dirty="0" err="1"/>
              <a:t>folosește</a:t>
            </a:r>
            <a:r>
              <a:rPr lang="en-US" sz="1200" dirty="0"/>
              <a:t> Mockito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simula</a:t>
            </a:r>
            <a:r>
              <a:rPr lang="en-US" sz="1200" dirty="0"/>
              <a:t> repository-urile (</a:t>
            </a:r>
            <a:r>
              <a:rPr lang="en-US" sz="1200" dirty="0" err="1"/>
              <a:t>GameRepository</a:t>
            </a:r>
            <a:r>
              <a:rPr lang="en-US" sz="1200" dirty="0"/>
              <a:t>, </a:t>
            </a:r>
            <a:r>
              <a:rPr lang="en-US" sz="1200" dirty="0" err="1"/>
              <a:t>UserRepository</a:t>
            </a:r>
            <a:r>
              <a:rPr lang="en-US" sz="1200" dirty="0"/>
              <a:t>, </a:t>
            </a:r>
            <a:r>
              <a:rPr lang="en-US" sz="1200" dirty="0" err="1"/>
              <a:t>RentRepository</a:t>
            </a:r>
            <a:r>
              <a:rPr lang="en-US" sz="1200" dirty="0"/>
              <a:t>).</a:t>
            </a:r>
          </a:p>
          <a:p>
            <a:r>
              <a:rPr lang="en-US" sz="1200" dirty="0" err="1"/>
              <a:t>Verifică</a:t>
            </a:r>
            <a:r>
              <a:rPr lang="en-US" sz="1200" dirty="0"/>
              <a:t> </a:t>
            </a:r>
            <a:r>
              <a:rPr lang="en-US" sz="1200" dirty="0" err="1"/>
              <a:t>logica</a:t>
            </a:r>
            <a:r>
              <a:rPr lang="en-US" sz="1200" dirty="0"/>
              <a:t> de </a:t>
            </a:r>
            <a:r>
              <a:rPr lang="en-US" sz="1200" dirty="0" err="1"/>
              <a:t>business:Adăugare</a:t>
            </a:r>
            <a:r>
              <a:rPr lang="en-US" sz="1200" dirty="0"/>
              <a:t> </a:t>
            </a:r>
            <a:r>
              <a:rPr lang="en-US" sz="1200" dirty="0" err="1"/>
              <a:t>joc</a:t>
            </a:r>
            <a:r>
              <a:rPr lang="en-US" sz="1200" dirty="0"/>
              <a:t>, </a:t>
            </a:r>
            <a:r>
              <a:rPr lang="en-US" sz="1200" dirty="0" err="1"/>
              <a:t>ștergere</a:t>
            </a:r>
            <a:r>
              <a:rPr lang="en-US" sz="1200" dirty="0"/>
              <a:t>, </a:t>
            </a:r>
            <a:r>
              <a:rPr lang="en-US" sz="1200" dirty="0" err="1"/>
              <a:t>recenzie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Validări</a:t>
            </a:r>
            <a:r>
              <a:rPr lang="en-US" sz="1200" dirty="0"/>
              <a:t>: user care nu a </a:t>
            </a:r>
            <a:r>
              <a:rPr lang="en-US" sz="1200" dirty="0" err="1"/>
              <a:t>închiriat</a:t>
            </a:r>
            <a:r>
              <a:rPr lang="en-US" sz="1200" dirty="0"/>
              <a:t>, review </a:t>
            </a:r>
            <a:r>
              <a:rPr lang="en-US" sz="1200" dirty="0" err="1"/>
              <a:t>deja</a:t>
            </a:r>
            <a:r>
              <a:rPr lang="en-US" sz="1200" dirty="0"/>
              <a:t> existent, rating invalid.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dirty="0"/>
              <a:t>🛠️ </a:t>
            </a:r>
            <a:r>
              <a:rPr lang="en-US" sz="1200" b="1" dirty="0" err="1"/>
              <a:t>Tehnologii</a:t>
            </a:r>
            <a:r>
              <a:rPr lang="en-US" sz="1200" b="1" dirty="0"/>
              <a:t> </a:t>
            </a:r>
            <a:r>
              <a:rPr lang="en-US" sz="1200" b="1" dirty="0" err="1"/>
              <a:t>folosite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500" dirty="0"/>
              <a:t>JUnit 5 – </a:t>
            </a:r>
            <a:r>
              <a:rPr lang="en-US" sz="1500" dirty="0" err="1"/>
              <a:t>structurarea</a:t>
            </a:r>
            <a:r>
              <a:rPr lang="en-US" sz="1500" dirty="0"/>
              <a:t> </a:t>
            </a:r>
            <a:r>
              <a:rPr lang="en-US" sz="1500" dirty="0" err="1"/>
              <a:t>testelor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/>
              <a:t>Mockito – </a:t>
            </a:r>
            <a:r>
              <a:rPr lang="en-US" sz="1500" dirty="0" err="1"/>
              <a:t>simularea</a:t>
            </a:r>
            <a:r>
              <a:rPr lang="en-US" sz="1500" dirty="0"/>
              <a:t> </a:t>
            </a:r>
            <a:r>
              <a:rPr lang="en-US" sz="1500" dirty="0" err="1"/>
              <a:t>dependențelor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500" dirty="0" err="1"/>
              <a:t>MockMvc</a:t>
            </a:r>
            <a:r>
              <a:rPr lang="en-US" sz="1500" dirty="0"/>
              <a:t> – </a:t>
            </a:r>
            <a:r>
              <a:rPr lang="en-US" sz="1500" dirty="0" err="1"/>
              <a:t>testarea</a:t>
            </a:r>
            <a:r>
              <a:rPr lang="en-US" sz="1500" dirty="0"/>
              <a:t> REST Controller-</a:t>
            </a:r>
            <a:r>
              <a:rPr lang="en-US" sz="1500" dirty="0" err="1"/>
              <a:t>elor</a:t>
            </a:r>
            <a:r>
              <a:rPr lang="en-US" sz="1500" dirty="0"/>
              <a:t> </a:t>
            </a:r>
            <a:r>
              <a:rPr lang="en-US" sz="1500" dirty="0" err="1"/>
              <a:t>fără</a:t>
            </a:r>
            <a:r>
              <a:rPr lang="en-US" sz="1500" dirty="0"/>
              <a:t> a </a:t>
            </a:r>
            <a:r>
              <a:rPr lang="en-US" sz="1500" dirty="0" err="1"/>
              <a:t>porni</a:t>
            </a:r>
            <a:r>
              <a:rPr lang="en-US" sz="1500" dirty="0"/>
              <a:t> </a:t>
            </a:r>
            <a:r>
              <a:rPr lang="en-US" sz="1500" dirty="0" err="1"/>
              <a:t>serverul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r>
              <a:rPr lang="en-US" sz="1700" dirty="0" err="1"/>
              <a:t>Testcontainers</a:t>
            </a:r>
            <a:r>
              <a:rPr lang="en-US" sz="1700" dirty="0"/>
              <a:t> – </a:t>
            </a:r>
            <a:r>
              <a:rPr lang="en-US" sz="1700" dirty="0" err="1"/>
              <a:t>testare</a:t>
            </a:r>
            <a:r>
              <a:rPr lang="en-US" sz="1700" dirty="0"/>
              <a:t> pe </a:t>
            </a:r>
            <a:r>
              <a:rPr lang="en-US" sz="1700" dirty="0" err="1"/>
              <a:t>instanțe</a:t>
            </a:r>
            <a:r>
              <a:rPr lang="en-US" sz="1700" dirty="0"/>
              <a:t> </a:t>
            </a:r>
            <a:r>
              <a:rPr lang="en-US" sz="1700" dirty="0" err="1"/>
              <a:t>reale</a:t>
            </a:r>
            <a:r>
              <a:rPr lang="en-US" sz="1700" dirty="0"/>
              <a:t> MongoDB.</a:t>
            </a:r>
            <a:endParaRPr sz="17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63</TotalTime>
  <Words>728</Words>
  <Application>Microsoft Office PowerPoint</Application>
  <PresentationFormat>Custom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GameLibraryAPI</vt:lpstr>
      <vt:lpstr>Domeniul ales</vt:lpstr>
      <vt:lpstr>Funcționalități MVP</vt:lpstr>
      <vt:lpstr>Schema de date (MongoDB)</vt:lpstr>
      <vt:lpstr>LDD – Logical Data Design</vt:lpstr>
      <vt:lpstr>Arhitectura aplicației</vt:lpstr>
      <vt:lpstr>Exemple de endpoint-uri</vt:lpstr>
      <vt:lpstr>CI/CD cu Jenkins + Docker</vt:lpstr>
      <vt:lpstr>Testare automată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GameLibraryAPI</dc:title>
  <dc:subject/>
  <dc:creator>William</dc:creator>
  <cp:keywords/>
  <dc:description>generated using python-pptx</dc:description>
  <cp:lastModifiedBy>William Patrick Lazar</cp:lastModifiedBy>
  <cp:revision>36</cp:revision>
  <dcterms:created xsi:type="dcterms:W3CDTF">2013-01-27T09:14:16Z</dcterms:created>
  <dcterms:modified xsi:type="dcterms:W3CDTF">2025-05-11T20:45:28Z</dcterms:modified>
  <cp:category/>
</cp:coreProperties>
</file>