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que é um IDE?" id="{C0058E3A-8E64-44E0-98E3-6EC0F61F1648}">
          <p14:sldIdLst>
            <p14:sldId id="256"/>
            <p14:sldId id="257"/>
          </p14:sldIdLst>
        </p14:section>
        <p14:section name="3 IDE's para PW" id="{4290A6EE-7861-4C25-ACF5-A97C1F7766A1}">
          <p14:sldIdLst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72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6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5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84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7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FF4B8C-3DD9-41E0-8323-2123F89A0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695" y="1181861"/>
            <a:ext cx="3565524" cy="510989"/>
          </a:xfrm>
        </p:spPr>
        <p:txBody>
          <a:bodyPr anchor="b">
            <a:normAutofit fontScale="90000"/>
          </a:bodyPr>
          <a:lstStyle/>
          <a:p>
            <a:r>
              <a:rPr lang="pt-BR" sz="4000" i="0" dirty="0">
                <a:ln w="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ar(--pfe-theme--font-family--heading, &quot;RedHatDisplay&quot;, &quot;Overpass&quot;, Overpass, Helvetica, Arial, sans-serif)"/>
              </a:rPr>
              <a:t>O que é um IDE?</a:t>
            </a:r>
            <a:endParaRPr lang="pt-BR" sz="4000" dirty="0">
              <a:ln w="0"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A38E85-2DCA-4E3D-B8C4-5B7EA8E18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851" y="2175034"/>
            <a:ext cx="3795747" cy="3854295"/>
          </a:xfrm>
        </p:spPr>
        <p:txBody>
          <a:bodyPr>
            <a:noAutofit/>
          </a:bodyPr>
          <a:lstStyle/>
          <a:p>
            <a:pPr algn="l"/>
            <a:r>
              <a:rPr lang="pt-BR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edHatText"/>
              </a:rPr>
              <a:t>IDE, ou ambiente de desenvolvimento integrado, é um software que combina ferramentas comuns de desenvolvimento em uma única interface gráfica do usuário (GUI), facilitando o desenvolvimento de aplicações. Um IDE geralmente consiste em: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C978CB8-4AFD-4068-B595-706FC44A7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3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087A0-FA51-4FA2-A922-9174583A3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357" y="333130"/>
            <a:ext cx="5919908" cy="585077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var(--pfe-theme--font-family, &quot;RedHatText&quot;, &quot;Overpass&quot;, Overpass, Helvetica, Arial, sans-serif)"/>
              </a:rPr>
              <a:t>Editor de código-fonte</a:t>
            </a:r>
            <a:r>
              <a:rPr lang="pt-BR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var(--pfe-theme--font-family, &quot;RedHatText&quot;, &quot;Overpass&quot;, Overpass, Helvetica, Arial, sans-serif)"/>
              </a:rPr>
              <a:t>: é um editor de texto que auxilia na criação de código de software por meio de funcionalidades como destaque da sintaxe com indicadores visuais, recurso de preenchimento automático específico da linguagem e verificação de bugs durante a criação.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var(--pfe-theme--font-family, &quot;RedHatText&quot;, &quot;Overpass&quot;, Overpass, Helvetica, Arial, sans-serif)"/>
              </a:rPr>
              <a:t>Automação de compilação local</a:t>
            </a:r>
            <a:r>
              <a:rPr lang="pt-BR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var(--pfe-theme--font-family, &quot;RedHatText&quot;, &quot;Overpass&quot;, Overpass, Helvetica, Arial, sans-serif)"/>
              </a:rPr>
              <a:t>: são utilitários que automatizam tarefas simples e repetíveis durante a criação de uma compilação local do software usada pelo desenvolvedor. São tarefas como compilação de código-fonte em código binário, criação de pacotes de código binário e execução de testes automatizados.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var(--pfe-theme--font-family, &quot;RedHatText&quot;, &quot;Overpass&quot;, Overpass, Helvetica, Arial, sans-serif)"/>
              </a:rPr>
              <a:t>Debugger</a:t>
            </a:r>
            <a:r>
              <a:rPr lang="pt-BR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var(--pfe-theme--font-family, &quot;RedHatText&quot;, &quot;Overpass&quot;, Overpass, Helvetica, Arial, sans-serif)"/>
              </a:rPr>
              <a:t>: é um programa usado para testar outros programas e mostrar graficamente a localização do bug no código original.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F10813-40B7-42C6-BC5D-87DB7624C098}"/>
              </a:ext>
            </a:extLst>
          </p:cNvPr>
          <p:cNvSpPr txBox="1"/>
          <p:nvPr/>
        </p:nvSpPr>
        <p:spPr>
          <a:xfrm>
            <a:off x="7268704" y="333130"/>
            <a:ext cx="4432515" cy="585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var(--pfe-theme--font-family--heading, &quot;RedHatDisplay&quot;, &quot;Overpass&quot;, Overpass, Helvetica, Arial, sans-serif)"/>
              </a:rPr>
              <a:t>Para que serve um IDE?</a:t>
            </a:r>
          </a:p>
          <a:p>
            <a:pPr algn="l"/>
            <a:r>
              <a:rPr lang="pt-BR" b="0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edHatText"/>
              </a:rPr>
              <a:t>Os ambientes de desenvolvimento integrado ajudam os desenvolvedores a programar novas aplicações de forma rápida, já que os vários utilitários não precisam ser ajustados e integrados manualmente durante a configuração. Os desenvolvedores também não precisam passar horas aprendendo a usar cada uma das diferentes ferramentas, porque cada utilitário está localizado no mesmo workbench. Isso é especialmente útil quando há desenvolvedores novos em um projeto. Eles podem contar com o IDE para se atualizar em relação às ferramentas e fluxos de trabalho da equipe. Na verdade, o objetivo da maior parte das funcionalidades é economizar tempo: o preenchimento inteligente e a geração automática de código, por exemplo, eliminam a necessidade de digitar sequências inteiras.</a:t>
            </a:r>
          </a:p>
        </p:txBody>
      </p:sp>
    </p:spTree>
    <p:extLst>
      <p:ext uri="{BB962C8B-B14F-4D97-AF65-F5344CB8AC3E}">
        <p14:creationId xmlns:p14="http://schemas.microsoft.com/office/powerpoint/2010/main" val="155452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id="{E6134BF7-3A1A-4603-802F-4B4237A9C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7" b="1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10" name="Imagem 9" descr="Ícone, Código QR&#10;&#10;Descrição gerada automaticamente">
            <a:extLst>
              <a:ext uri="{FF2B5EF4-FFF2-40B4-BE49-F238E27FC236}">
                <a16:creationId xmlns:a16="http://schemas.microsoft.com/office/drawing/2014/main" id="{5D636B32-CBF3-47DF-AAD3-4DAF3370C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46"/>
            <a:ext cx="12176113" cy="59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id="{E6134BF7-3A1A-4603-802F-4B4237A9C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7" b="1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24012BE-0775-4B81-A9CA-FA34E7E33722}"/>
              </a:ext>
            </a:extLst>
          </p:cNvPr>
          <p:cNvSpPr/>
          <p:nvPr/>
        </p:nvSpPr>
        <p:spPr>
          <a:xfrm>
            <a:off x="0" y="0"/>
            <a:ext cx="4693024" cy="68579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601FD1-EC32-445A-863F-2F0295AEFA6C}"/>
              </a:ext>
            </a:extLst>
          </p:cNvPr>
          <p:cNvSpPr txBox="1"/>
          <p:nvPr/>
        </p:nvSpPr>
        <p:spPr>
          <a:xfrm>
            <a:off x="403412" y="474340"/>
            <a:ext cx="3886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-sans-pro"/>
              </a:rPr>
              <a:t>Com ferramentas visuais especializadas e suporte a preprocessadores, o Brackets é um editor de textos moderno que facilita a criação de designs no navegador. Experimente o Creative Cloud Extract (preview) para Brackets e conheça uma forma fácil de obter CSS limpo e minimalista direto de um PSD sem escrever uma linha de código.</a:t>
            </a:r>
          </a:p>
          <a:p>
            <a:endParaRPr lang="pt-BR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source-sans-pro"/>
            </a:endParaRPr>
          </a:p>
          <a:p>
            <a:pPr algn="l"/>
            <a:r>
              <a:rPr lang="pt-BR" b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-sans-pro"/>
              </a:rPr>
              <a:t>Por que usar o Brackets?</a:t>
            </a:r>
          </a:p>
          <a:p>
            <a:pPr algn="l"/>
            <a:r>
              <a:rPr lang="pt-BR" b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-sans-pro"/>
              </a:rPr>
              <a:t>O Brackets é um leve e poderoso editor de textos moderno. Nós combinamos ferramentas visuais no editor para que você tenha acesso a ajuda adequada sempre que precisar. Com novos recursos e extensões disponibilizados a cada 3-4 semanas, é como ganhar presentes durante o ano todo</a:t>
            </a:r>
          </a:p>
          <a:p>
            <a:endParaRPr lang="pt-BR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m 4" descr="Ícone, Código QR&#10;&#10;Descrição gerada automaticamente">
            <a:extLst>
              <a:ext uri="{FF2B5EF4-FFF2-40B4-BE49-F238E27FC236}">
                <a16:creationId xmlns:a16="http://schemas.microsoft.com/office/drawing/2014/main" id="{6844ACC7-2C91-4951-BD90-54ACD4A04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92" y="1288252"/>
            <a:ext cx="8289913" cy="40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6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657769CB-10F3-457B-B429-3AF0438D8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50"/>
          <a:stretch/>
        </p:blipFill>
        <p:spPr>
          <a:xfrm>
            <a:off x="0" y="10"/>
            <a:ext cx="12191978" cy="6857990"/>
          </a:xfrm>
          <a:prstGeom prst="rect">
            <a:avLst/>
          </a:prstGeom>
          <a:ln w="28575">
            <a:noFill/>
          </a:ln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93D82DDA-7AEC-4854-8B95-12734F1DC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95" y="1309028"/>
            <a:ext cx="8606503" cy="48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8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D537684C-A19C-44E9-A44F-3794E87D6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50"/>
          <a:stretch/>
        </p:blipFill>
        <p:spPr>
          <a:xfrm>
            <a:off x="0" y="10"/>
            <a:ext cx="12191978" cy="6857990"/>
          </a:xfrm>
          <a:prstGeom prst="rect">
            <a:avLst/>
          </a:prstGeom>
          <a:ln w="28575">
            <a:noFill/>
          </a:ln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789E77D5-D21E-4A4B-9475-0DC85889F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33" y="1406524"/>
            <a:ext cx="7165345" cy="404495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F961E-018E-4FFA-823A-515BD2E98051}"/>
              </a:ext>
            </a:extLst>
          </p:cNvPr>
          <p:cNvSpPr/>
          <p:nvPr/>
        </p:nvSpPr>
        <p:spPr>
          <a:xfrm>
            <a:off x="0" y="0"/>
            <a:ext cx="4693024" cy="68579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006312-B798-40EE-A0DF-9FA0C90C9362}"/>
              </a:ext>
            </a:extLst>
          </p:cNvPr>
          <p:cNvSpPr txBox="1"/>
          <p:nvPr/>
        </p:nvSpPr>
        <p:spPr>
          <a:xfrm>
            <a:off x="309282" y="322728"/>
            <a:ext cx="402067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Nossa filosofia</a:t>
            </a:r>
          </a:p>
          <a:p>
            <a:r>
              <a:rPr lang="pt-BR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Construído em tecnologia de código aberto moderna, o KDevelop IDE oferece um ambiente de desenvolvimento perfeito para programadores que trabalham em projetos de qualquer tamanho. Ajuda você a concluir o trabalho enquanto fica fora do seu caminho.</a:t>
            </a:r>
          </a:p>
          <a:p>
            <a:endParaRPr lang="pt-BR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No núcleo do KDevelop está a combinação de um editor avançado com análise de código semântico, que oferece uma experiência de programação enriquecida graças a um profundo conhecimento do seu projeto. Além disso, o KDevelop oferece diferentes fluxos de trabalho para auxiliar o codificador durante o processo de desenvolvimento. Ajuda a melhorar a qualidade do código, verificar sua funcionalidade e implantá-lo em qualquer lugar.</a:t>
            </a:r>
          </a:p>
        </p:txBody>
      </p:sp>
    </p:spTree>
    <p:extLst>
      <p:ext uri="{BB962C8B-B14F-4D97-AF65-F5344CB8AC3E}">
        <p14:creationId xmlns:p14="http://schemas.microsoft.com/office/powerpoint/2010/main" val="353027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67AC1AF-04A9-455D-A0D3-86999C615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8F14C81B-08EA-4C00-921F-031F70016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66" y="1372034"/>
            <a:ext cx="3175068" cy="41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7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D868AE11-2D19-4BCF-9519-3C905455C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9A3050EB-C956-4625-B1E5-56B0534EA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53" y="1503547"/>
            <a:ext cx="2972069" cy="385090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9DEFC64-F5A6-485F-8CAC-5DD832C80BE4}"/>
              </a:ext>
            </a:extLst>
          </p:cNvPr>
          <p:cNvSpPr/>
          <p:nvPr/>
        </p:nvSpPr>
        <p:spPr>
          <a:xfrm>
            <a:off x="0" y="0"/>
            <a:ext cx="4693024" cy="68579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311FF46-E8C9-47CF-B3F7-49BAF0A51E34}"/>
              </a:ext>
            </a:extLst>
          </p:cNvPr>
          <p:cNvSpPr txBox="1"/>
          <p:nvPr/>
        </p:nvSpPr>
        <p:spPr>
          <a:xfrm>
            <a:off x="403412" y="416859"/>
            <a:ext cx="3886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Eclipse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é uma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IDE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para desenvolvimento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porém suporta várias outras linguagens a partir de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plugins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como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C++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PHP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ColdFusion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Scala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e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Kotlin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Ele foi feito em Java e segue o modelo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open source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de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desenvolvimento de software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 projeto Eclipse foi iniciado na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IBM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que desenvolveu a primeira versão do produto e doou-o como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software livre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para a comunidade. O gasto inicial da IBM no produto foi de mais de 40 milhões de dólares. Hoje, o Eclipse é o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IDE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mais utilizado no mundo. Possui como característica marcante o uso da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SWT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e não do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Swing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como biblioteca gráfica, a forte orientação ao desenvolvimento baseado em </a:t>
            </a:r>
            <a:r>
              <a:rPr lang="pt-BR" sz="1600" b="0" i="0" u="none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plug-ins</a:t>
            </a:r>
            <a:r>
              <a:rPr lang="pt-BR" sz="1600" b="0" i="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e o amplo suporte ao desenvolvedor com centenas de plug-ins que procuram atender as diferentes necessidades de diferentes programadores.</a:t>
            </a:r>
          </a:p>
          <a:p>
            <a:endParaRPr lang="pt-BR" sz="1600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2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3E71BF-7A4C-4A75-8288-F50094FB3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8" b="-2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9BFBA09-CF32-4163-BB11-435737D05763}"/>
              </a:ext>
            </a:extLst>
          </p:cNvPr>
          <p:cNvSpPr/>
          <p:nvPr/>
        </p:nvSpPr>
        <p:spPr>
          <a:xfrm>
            <a:off x="0" y="0"/>
            <a:ext cx="487615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2559F8-5EDE-47FF-A3E5-EB843838F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861" y="974987"/>
            <a:ext cx="3620882" cy="3640345"/>
          </a:xfrm>
        </p:spPr>
        <p:txBody>
          <a:bodyPr anchor="t">
            <a:noAutofit/>
          </a:bodyPr>
          <a:lstStyle/>
          <a:p>
            <a:pPr marL="0" indent="0"/>
            <a:r>
              <a:rPr lang="pt-BR" sz="2400" dirty="0">
                <a:ln>
                  <a:solidFill>
                    <a:schemeClr val="tx1"/>
                  </a:solidFill>
                </a:ln>
                <a:effectLst/>
              </a:rPr>
              <a:t>Feito por: Leoni Zago De Souza</a:t>
            </a:r>
            <a:br>
              <a:rPr lang="pt-BR" sz="2400" dirty="0">
                <a:ln>
                  <a:solidFill>
                    <a:schemeClr val="tx1"/>
                  </a:solidFill>
                </a:ln>
                <a:effectLst/>
              </a:rPr>
            </a:br>
            <a:br>
              <a:rPr lang="pt-BR" sz="2400" dirty="0">
                <a:ln>
                  <a:solidFill>
                    <a:schemeClr val="tx1"/>
                  </a:solidFill>
                </a:ln>
                <a:effectLst/>
              </a:rPr>
            </a:br>
            <a:r>
              <a:rPr lang="pt-BR" sz="2400" dirty="0">
                <a:ln>
                  <a:solidFill>
                    <a:schemeClr val="tx1"/>
                  </a:solidFill>
                </a:ln>
                <a:effectLst/>
              </a:rPr>
              <a:t>Todos os textos foram tirados da Wikipédia, porém foram todos analisados para a inserção no trabalho, espero que goste!.</a:t>
            </a:r>
            <a:br>
              <a:rPr lang="pt-BR" sz="2400" dirty="0">
                <a:ln>
                  <a:solidFill>
                    <a:schemeClr val="tx1"/>
                  </a:solidFill>
                </a:ln>
                <a:effectLst/>
              </a:rPr>
            </a:br>
            <a:endParaRPr lang="pt-BR" sz="2400" dirty="0">
              <a:ln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B2BFF-06C8-4EA4-A676-B1FFB7046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861" y="5195798"/>
            <a:ext cx="3380437" cy="570748"/>
          </a:xfrm>
        </p:spPr>
        <p:txBody>
          <a:bodyPr anchor="b">
            <a:normAutofit/>
          </a:bodyPr>
          <a:lstStyle/>
          <a:p>
            <a:r>
              <a:rPr lang="pt-B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Criado em: 02 de </a:t>
            </a:r>
            <a:r>
              <a:rPr lang="pt-BR" sz="1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Outubro</a:t>
            </a:r>
            <a:r>
              <a:rPr lang="pt-B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34882042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D838D6"/>
      </a:accent1>
      <a:accent2>
        <a:srgbClr val="8D33CA"/>
      </a:accent2>
      <a:accent3>
        <a:srgbClr val="6046DB"/>
      </a:accent3>
      <a:accent4>
        <a:srgbClr val="3558CA"/>
      </a:accent4>
      <a:accent5>
        <a:srgbClr val="38A1D8"/>
      </a:accent5>
      <a:accent6>
        <a:srgbClr val="23B6AC"/>
      </a:accent6>
      <a:hlink>
        <a:srgbClr val="4682C1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36D6122538714B86A64C9DA35351E9" ma:contentTypeVersion="8" ma:contentTypeDescription="Crie um novo documento." ma:contentTypeScope="" ma:versionID="1e9fcd2669294c122c9b2e646ae93960">
  <xsd:schema xmlns:xsd="http://www.w3.org/2001/XMLSchema" xmlns:xs="http://www.w3.org/2001/XMLSchema" xmlns:p="http://schemas.microsoft.com/office/2006/metadata/properties" xmlns:ns2="684b06c2-ab83-4462-b829-953764b9677a" targetNamespace="http://schemas.microsoft.com/office/2006/metadata/properties" ma:root="true" ma:fieldsID="6720ceeb4f62b7e24e33bdefbd266c29" ns2:_="">
    <xsd:import namespace="684b06c2-ab83-4462-b829-953764b9677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b06c2-ab83-4462-b829-953764b9677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84b06c2-ab83-4462-b829-953764b9677a" xsi:nil="true"/>
  </documentManagement>
</p:properties>
</file>

<file path=customXml/itemProps1.xml><?xml version="1.0" encoding="utf-8"?>
<ds:datastoreItem xmlns:ds="http://schemas.openxmlformats.org/officeDocument/2006/customXml" ds:itemID="{9617F27C-5076-458A-83B1-988930DB8442}"/>
</file>

<file path=customXml/itemProps2.xml><?xml version="1.0" encoding="utf-8"?>
<ds:datastoreItem xmlns:ds="http://schemas.openxmlformats.org/officeDocument/2006/customXml" ds:itemID="{CAB208DE-7E86-48C1-AA1B-7D6DCE6ED21B}"/>
</file>

<file path=customXml/itemProps3.xml><?xml version="1.0" encoding="utf-8"?>
<ds:datastoreItem xmlns:ds="http://schemas.openxmlformats.org/officeDocument/2006/customXml" ds:itemID="{46D9F8C5-C4FE-4755-8A97-AE8180CC5161}"/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696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RedHatText</vt:lpstr>
      <vt:lpstr>Sitka Heading</vt:lpstr>
      <vt:lpstr>Source Sans Pro</vt:lpstr>
      <vt:lpstr>source-sans-pro</vt:lpstr>
      <vt:lpstr>var(--pfe-theme--font-family, "RedHatText", "Overpass", Overpass, Helvetica, Arial, sans-serif)</vt:lpstr>
      <vt:lpstr>var(--pfe-theme--font-family--heading, "RedHatDisplay", "Overpass", Overpass, Helvetica, Arial, sans-serif)</vt:lpstr>
      <vt:lpstr>3DFloatVTI</vt:lpstr>
      <vt:lpstr>O que é um IDE?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Feito por: Leoni Zago De Souza  Todos os textos foram tirados da Wikipédia, porém foram todos analisados para a inserção no trabalho, espero que goste!.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um IDE?</dc:title>
  <dc:creator>LEONI ZAGO DE SOUZA</dc:creator>
  <cp:lastModifiedBy>LEONI ZAGO DE SOUZA</cp:lastModifiedBy>
  <cp:revision>8</cp:revision>
  <dcterms:created xsi:type="dcterms:W3CDTF">2020-10-02T22:37:05Z</dcterms:created>
  <dcterms:modified xsi:type="dcterms:W3CDTF">2020-10-02T23:52:14Z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0x0101001036D6122538714B86A64C9DA35351E9</vt:lpwstr>
  </property>
</Properties>
</file>