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151" autoAdjust="0"/>
  </p:normalViewPr>
  <p:slideViewPr>
    <p:cSldViewPr snapToGrid="0">
      <p:cViewPr varScale="1">
        <p:scale>
          <a:sx n="71" d="100"/>
          <a:sy n="71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74B00-0D06-40AB-83E3-F1D39579558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72987-B018-4E4E-B1C7-C863C6AED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CFA6C-9123-4C86-9F6F-D94E9F5D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03503E-1BC8-48BE-B7E6-8ABAD9BFB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C3675-3850-4091-8C3B-F1297D33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D10F0-B8C6-41F4-8AE2-2907DB35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1411E-11BF-4E7D-83F7-943C03A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E4223-B0B5-46E1-B165-DE805AA7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B2EF4A-3947-42BC-850B-E04A2150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751C2-8143-4F69-8544-C471265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8C25D-5D7E-4147-863B-7608AD7D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89BCF-C66F-4B5C-BB9A-B750285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8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0807E5-12F8-451E-8F1F-B11240D27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627EC-2F87-4F01-9CEB-A5517EAB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C0102-BB41-4A64-AE34-16BFB2BE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4637D-6D76-493B-8318-5C99A766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B2B38-32B2-45A7-B847-64017D4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C5A25-D6DB-4360-A4E1-6002B3B3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2B779-4274-4ADB-B6C8-69425270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D229C-68A4-47A1-A401-A5A46D12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CC8E0-9E20-4568-A614-C923FE08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B6A33-7849-4543-8FA0-B0A173D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1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1237-D93D-4005-9568-98070DA8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AE66B-8A78-477F-932B-AA7BD2FD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4721C-8AC1-41FF-A8D2-583DCDA5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BDEC0-A95E-4D57-8F05-72A13617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F20F0-98CA-4F53-964E-F366A420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D45A0-C6FE-45EE-BF2E-12202B82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C1489-1E54-4C48-B7C2-EDE19EEC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6584F-2D55-43AA-BBF0-D4CBBE20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20119-A756-49D5-B889-2437608F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4AC23E-A37C-4A72-8974-BF019F09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E5348-6787-4B55-B300-3BC5A6BF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C1ABD-E140-4555-AB2E-ECF271F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E95A4-0C3F-455D-A5A0-A5C1BA02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17CB50-96A6-4093-BB63-E5FEF897E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C802F0-DA44-4627-BCC1-CF50ABB6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D518B7-DDB9-4765-A009-BFF756F10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958E39-5BD0-4D78-ABBC-178CCAB0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E1F988-2294-42E1-8943-F2D04F8B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BE7B0-A481-459D-9779-589C5F77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001D-C628-4AE7-9197-71DE5B4A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587EBB-6BD1-44D7-BB4B-4EC123A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1E8095-40CB-427B-9DA5-42ACAB37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B4B364-000E-47B6-AC18-20DF9063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6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296D0-FB94-4B4C-BCFF-C3AFCE3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8C136D-FC3B-4656-98A9-6A7665E7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F2D8F-5E34-42F4-A17D-3D8F11D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2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0CE8-A483-44EB-A6CB-F5F744EE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C7D33-8C3D-4DB7-AA3F-497E5A49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496DE8-4165-4D10-80C2-A6AA9F39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916D79-A1D0-4089-B872-2152AB71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4C25E9-3C32-4FCC-B8C5-514C219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A44F0-693B-4601-B6F2-48E5C6FE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4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27E2-6BFC-4560-AEF4-64F7F03C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F2650-E535-46DB-B28C-184BB7F1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28898-09AA-4F1D-A9D0-F4E7621B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BE704-7E3A-4A6E-B812-4B8C669B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1B23C4-28DF-4CDE-B033-A276EDD6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8878C-6463-401D-828A-75FED7E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0A6650-F128-4E86-A894-7F5ECD3A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DCAE4-EAA2-4CF1-AF61-953899E5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C46F7-42A0-4941-9051-8F2E8CB2C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AEE3-5179-4A2A-BAA0-2D94BD57AB3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721A5-8912-41F9-B1F4-0181A9501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E2A3A-0240-4A2B-A219-D397AA58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8E69-6BC1-42E2-9472-5C7D0535F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A398062-B559-47E5-B3ED-37912A08F1D0}"/>
              </a:ext>
            </a:extLst>
          </p:cNvPr>
          <p:cNvSpPr txBox="1"/>
          <p:nvPr/>
        </p:nvSpPr>
        <p:spPr>
          <a:xfrm>
            <a:off x="0" y="37268"/>
            <a:ext cx="2363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programaIdade</a:t>
            </a:r>
          </a:p>
          <a:p>
            <a:endParaRPr lang="pt-BR" sz="1200" dirty="0"/>
          </a:p>
          <a:p>
            <a:r>
              <a:rPr lang="pt-BR" sz="1200" dirty="0"/>
              <a:t>1- leia o nascimento (na)</a:t>
            </a:r>
          </a:p>
          <a:p>
            <a:r>
              <a:rPr lang="pt-BR" sz="1200" dirty="0"/>
              <a:t>2- leia o ano atual (</a:t>
            </a:r>
            <a:r>
              <a:rPr lang="pt-BR" sz="1200" dirty="0" err="1"/>
              <a:t>at</a:t>
            </a:r>
            <a:r>
              <a:rPr lang="pt-BR" sz="1200" dirty="0"/>
              <a:t>)</a:t>
            </a:r>
          </a:p>
          <a:p>
            <a:r>
              <a:rPr lang="pt-BR" sz="1200" dirty="0"/>
              <a:t>3- valor</a:t>
            </a:r>
            <a:r>
              <a:rPr lang="pt-BR" sz="1200" dirty="0">
                <a:sym typeface="Wingdings" panose="05000000000000000000" pitchFamily="2" charset="2"/>
              </a:rPr>
              <a:t></a:t>
            </a:r>
            <a:r>
              <a:rPr lang="pt-BR" sz="1200" dirty="0"/>
              <a:t>(</a:t>
            </a:r>
            <a:r>
              <a:rPr lang="pt-BR" sz="1200" dirty="0" err="1"/>
              <a:t>at-na</a:t>
            </a:r>
            <a:r>
              <a:rPr lang="pt-BR" sz="1200" dirty="0"/>
              <a:t>)</a:t>
            </a:r>
          </a:p>
          <a:p>
            <a:r>
              <a:rPr lang="pt-BR" sz="1200" dirty="0"/>
              <a:t>4- se (valor &lt;10) então</a:t>
            </a:r>
          </a:p>
          <a:p>
            <a:r>
              <a:rPr lang="pt-BR" sz="1200" dirty="0"/>
              <a:t>5- escreva (valor+” = criança”)</a:t>
            </a:r>
          </a:p>
          <a:p>
            <a:r>
              <a:rPr lang="pt-BR" sz="1200" dirty="0"/>
              <a:t>6- senão</a:t>
            </a:r>
          </a:p>
          <a:p>
            <a:r>
              <a:rPr lang="pt-BR" sz="1200" dirty="0"/>
              <a:t>7- se (valor &lt;18) então</a:t>
            </a:r>
          </a:p>
          <a:p>
            <a:r>
              <a:rPr lang="pt-BR" sz="1200" dirty="0"/>
              <a:t>8- escreva (valor+” = adolescente”)</a:t>
            </a:r>
          </a:p>
          <a:p>
            <a:r>
              <a:rPr lang="pt-BR" sz="1200" dirty="0"/>
              <a:t>9- senão</a:t>
            </a:r>
          </a:p>
          <a:p>
            <a:r>
              <a:rPr lang="pt-BR" sz="1200" dirty="0"/>
              <a:t>10- se (valor &lt;60) então</a:t>
            </a:r>
          </a:p>
          <a:p>
            <a:r>
              <a:rPr lang="pt-BR" sz="1200" dirty="0"/>
              <a:t>11- escreva (valor+” = adulto”)</a:t>
            </a:r>
          </a:p>
          <a:p>
            <a:r>
              <a:rPr lang="pt-BR" sz="1200" dirty="0"/>
              <a:t>12- senão</a:t>
            </a:r>
          </a:p>
          <a:p>
            <a:r>
              <a:rPr lang="pt-BR" sz="1200" dirty="0"/>
              <a:t>13- escreva (valor+” = idoso”)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4E7AF4-6A94-47A1-8897-6F6747EE5D34}"/>
              </a:ext>
            </a:extLst>
          </p:cNvPr>
          <p:cNvSpPr txBox="1"/>
          <p:nvPr/>
        </p:nvSpPr>
        <p:spPr>
          <a:xfrm>
            <a:off x="-13986" y="2899590"/>
            <a:ext cx="5378395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programaIdade</a:t>
            </a:r>
          </a:p>
          <a:p>
            <a:endParaRPr lang="pt-BR" sz="1100" dirty="0"/>
          </a:p>
          <a:p>
            <a:r>
              <a:rPr lang="pt-BR" sz="1100" dirty="0"/>
              <a:t>var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at,na,valor:inteiro</a:t>
            </a:r>
            <a:endParaRPr lang="pt-BR" sz="1100" dirty="0"/>
          </a:p>
          <a:p>
            <a:endParaRPr lang="pt-BR" sz="1100" dirty="0"/>
          </a:p>
          <a:p>
            <a:r>
              <a:rPr lang="pt-BR" sz="1100" dirty="0"/>
              <a:t>inicio</a:t>
            </a:r>
          </a:p>
          <a:p>
            <a:r>
              <a:rPr lang="pt-BR" sz="1100" dirty="0"/>
              <a:t>	leia(na)</a:t>
            </a:r>
          </a:p>
          <a:p>
            <a:r>
              <a:rPr lang="pt-BR" sz="1100" dirty="0"/>
              <a:t>	leia(</a:t>
            </a:r>
            <a:r>
              <a:rPr lang="pt-BR" sz="1100" dirty="0" err="1"/>
              <a:t>at</a:t>
            </a:r>
            <a:r>
              <a:rPr lang="pt-BR" sz="1100" dirty="0"/>
              <a:t>)</a:t>
            </a:r>
          </a:p>
          <a:p>
            <a:r>
              <a:rPr lang="pt-BR" sz="1100" dirty="0"/>
              <a:t>	valor</a:t>
            </a:r>
            <a:r>
              <a:rPr lang="pt-BR" sz="1100" dirty="0">
                <a:sym typeface="Wingdings" panose="05000000000000000000" pitchFamily="2" charset="2"/>
              </a:rPr>
              <a:t>(</a:t>
            </a:r>
            <a:r>
              <a:rPr lang="pt-BR" sz="1100" dirty="0" err="1">
                <a:sym typeface="Wingdings" panose="05000000000000000000" pitchFamily="2" charset="2"/>
              </a:rPr>
              <a:t>at-na</a:t>
            </a:r>
            <a:r>
              <a:rPr lang="pt-BR" sz="1100" dirty="0">
                <a:sym typeface="Wingdings" panose="05000000000000000000" pitchFamily="2" charset="2"/>
              </a:rPr>
              <a:t>)</a:t>
            </a:r>
            <a:endParaRPr lang="pt-BR" sz="1100" dirty="0"/>
          </a:p>
          <a:p>
            <a:r>
              <a:rPr lang="pt-BR" sz="1100" dirty="0"/>
              <a:t>	se(valor&lt;10) então</a:t>
            </a:r>
          </a:p>
          <a:p>
            <a:r>
              <a:rPr lang="pt-BR" sz="1100" dirty="0"/>
              <a:t>		escreva(valor+” = criança”)</a:t>
            </a:r>
          </a:p>
          <a:p>
            <a:r>
              <a:rPr lang="pt-BR" sz="1100" dirty="0"/>
              <a:t> 	senão</a:t>
            </a:r>
          </a:p>
          <a:p>
            <a:r>
              <a:rPr lang="pt-BR" sz="1100" dirty="0"/>
              <a:t>		se(valor &lt;18) então</a:t>
            </a:r>
          </a:p>
          <a:p>
            <a:r>
              <a:rPr lang="pt-BR" sz="1100" dirty="0"/>
              <a:t>			escreva(valor+” = adolescente”)</a:t>
            </a:r>
          </a:p>
          <a:p>
            <a:r>
              <a:rPr lang="pt-BR" sz="1100" dirty="0"/>
              <a:t>		senão</a:t>
            </a:r>
          </a:p>
          <a:p>
            <a:r>
              <a:rPr lang="pt-BR" sz="1100" dirty="0"/>
              <a:t>			se(valor &lt;60) então</a:t>
            </a:r>
          </a:p>
          <a:p>
            <a:r>
              <a:rPr lang="pt-BR" sz="1100" dirty="0"/>
              <a:t>				escreva(valor+” = adulto”)</a:t>
            </a:r>
          </a:p>
          <a:p>
            <a:r>
              <a:rPr lang="pt-BR" sz="1100" dirty="0"/>
              <a:t>			senão</a:t>
            </a:r>
          </a:p>
          <a:p>
            <a:r>
              <a:rPr lang="pt-BR" sz="1100" dirty="0"/>
              <a:t>				escreva(valor+” = idoso”)</a:t>
            </a:r>
          </a:p>
          <a:p>
            <a:r>
              <a:rPr lang="pt-BR" sz="1100" dirty="0"/>
              <a:t>			fim_se</a:t>
            </a:r>
          </a:p>
          <a:p>
            <a:r>
              <a:rPr lang="pt-BR" sz="1100" dirty="0"/>
              <a:t>		fim_se</a:t>
            </a:r>
          </a:p>
          <a:p>
            <a:r>
              <a:rPr lang="pt-BR" sz="1100" dirty="0"/>
              <a:t>	fim_se</a:t>
            </a:r>
          </a:p>
          <a:p>
            <a:r>
              <a:rPr lang="pt-BR" sz="1100" dirty="0"/>
              <a:t>fim.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0E82049-ADA4-481A-A23D-778A7837F299}"/>
              </a:ext>
            </a:extLst>
          </p:cNvPr>
          <p:cNvCxnSpPr>
            <a:cxnSpLocks/>
          </p:cNvCxnSpPr>
          <p:nvPr/>
        </p:nvCxnSpPr>
        <p:spPr>
          <a:xfrm>
            <a:off x="-13986" y="2899590"/>
            <a:ext cx="578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EE16C77-B094-4FC6-9440-A596DAC191EF}"/>
              </a:ext>
            </a:extLst>
          </p:cNvPr>
          <p:cNvCxnSpPr>
            <a:cxnSpLocks/>
          </p:cNvCxnSpPr>
          <p:nvPr/>
        </p:nvCxnSpPr>
        <p:spPr>
          <a:xfrm>
            <a:off x="161365" y="3429000"/>
            <a:ext cx="0" cy="32541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0A6547B-ADA7-4377-AF54-3D1CC96BA38A}"/>
              </a:ext>
            </a:extLst>
          </p:cNvPr>
          <p:cNvCxnSpPr>
            <a:cxnSpLocks/>
          </p:cNvCxnSpPr>
          <p:nvPr/>
        </p:nvCxnSpPr>
        <p:spPr>
          <a:xfrm>
            <a:off x="1021976" y="4572000"/>
            <a:ext cx="0" cy="19767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F06319-B3EB-49DF-A722-2D896CC86C83}"/>
              </a:ext>
            </a:extLst>
          </p:cNvPr>
          <p:cNvCxnSpPr>
            <a:cxnSpLocks/>
          </p:cNvCxnSpPr>
          <p:nvPr/>
        </p:nvCxnSpPr>
        <p:spPr>
          <a:xfrm>
            <a:off x="1936376" y="5002306"/>
            <a:ext cx="0" cy="13581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A54867D-C340-4C29-BBAD-210B394F4B61}"/>
              </a:ext>
            </a:extLst>
          </p:cNvPr>
          <p:cNvCxnSpPr>
            <a:cxnSpLocks/>
          </p:cNvCxnSpPr>
          <p:nvPr/>
        </p:nvCxnSpPr>
        <p:spPr>
          <a:xfrm>
            <a:off x="2877671" y="5499847"/>
            <a:ext cx="0" cy="699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C8964C0-5E19-45CC-8911-7FC52AEB3E97}"/>
              </a:ext>
            </a:extLst>
          </p:cNvPr>
          <p:cNvSpPr txBox="1"/>
          <p:nvPr/>
        </p:nvSpPr>
        <p:spPr>
          <a:xfrm>
            <a:off x="6096000" y="607785"/>
            <a:ext cx="2788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Caso esteja com dificuldade</a:t>
            </a:r>
            <a:br>
              <a:rPr lang="pt-BR" dirty="0"/>
            </a:br>
            <a:r>
              <a:rPr lang="pt-BR" dirty="0"/>
              <a:t>para ler, dê zoom com </a:t>
            </a:r>
            <a:r>
              <a:rPr lang="pt-BR" dirty="0" err="1"/>
              <a:t>Ctrl</a:t>
            </a:r>
            <a:r>
              <a:rPr lang="pt-BR" dirty="0"/>
              <a:t>+</a:t>
            </a:r>
          </a:p>
          <a:p>
            <a:r>
              <a:rPr lang="pt-BR" dirty="0"/>
              <a:t>Scroll do mouse!.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835036B-8699-4E33-B092-A5097388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885" y="-15297"/>
            <a:ext cx="4352925" cy="68732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2A4F25-E4A0-494E-833C-5120DB8DD927}"/>
              </a:ext>
            </a:extLst>
          </p:cNvPr>
          <p:cNvSpPr txBox="1"/>
          <p:nvPr/>
        </p:nvSpPr>
        <p:spPr>
          <a:xfrm>
            <a:off x="10896601" y="2409825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5F251E-4120-4DE0-88A1-AD43E717A28E}"/>
              </a:ext>
            </a:extLst>
          </p:cNvPr>
          <p:cNvSpPr txBox="1"/>
          <p:nvPr/>
        </p:nvSpPr>
        <p:spPr>
          <a:xfrm>
            <a:off x="9501347" y="24098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6183EE-0830-4904-9436-E58B542A98E3}"/>
              </a:ext>
            </a:extLst>
          </p:cNvPr>
          <p:cNvSpPr txBox="1"/>
          <p:nvPr/>
        </p:nvSpPr>
        <p:spPr>
          <a:xfrm>
            <a:off x="9844088" y="3095625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5F3F7-0800-4E79-8908-981FBB80ADCE}"/>
              </a:ext>
            </a:extLst>
          </p:cNvPr>
          <p:cNvSpPr txBox="1"/>
          <p:nvPr/>
        </p:nvSpPr>
        <p:spPr>
          <a:xfrm>
            <a:off x="8616393" y="310991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E1C58F-39C1-4DBA-A0CE-8409F79766DE}"/>
              </a:ext>
            </a:extLst>
          </p:cNvPr>
          <p:cNvSpPr txBox="1"/>
          <p:nvPr/>
        </p:nvSpPr>
        <p:spPr>
          <a:xfrm>
            <a:off x="9042529" y="3819525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0CCECA-EC43-4B18-91A7-FB02A4EA7BC2}"/>
              </a:ext>
            </a:extLst>
          </p:cNvPr>
          <p:cNvSpPr txBox="1"/>
          <p:nvPr/>
        </p:nvSpPr>
        <p:spPr>
          <a:xfrm>
            <a:off x="7800820" y="38195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297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5E7866-EC84-4080-8533-38A12AB31763}"/>
              </a:ext>
            </a:extLst>
          </p:cNvPr>
          <p:cNvSpPr txBox="1"/>
          <p:nvPr/>
        </p:nvSpPr>
        <p:spPr>
          <a:xfrm>
            <a:off x="0" y="0"/>
            <a:ext cx="3043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programaKmpL</a:t>
            </a:r>
          </a:p>
          <a:p>
            <a:endParaRPr lang="pt-BR" sz="1600" dirty="0"/>
          </a:p>
          <a:p>
            <a:r>
              <a:rPr lang="pt-BR" sz="1600" dirty="0"/>
              <a:t>1- leia a distância (d)</a:t>
            </a:r>
          </a:p>
          <a:p>
            <a:r>
              <a:rPr lang="pt-BR" sz="1600" dirty="0"/>
              <a:t>2- leia a capacidade do tanque (ct)</a:t>
            </a:r>
          </a:p>
          <a:p>
            <a:r>
              <a:rPr lang="pt-BR" sz="1600" dirty="0"/>
              <a:t>3- v</a:t>
            </a:r>
            <a:r>
              <a:rPr lang="pt-BR" sz="1600" dirty="0">
                <a:sym typeface="Wingdings" panose="05000000000000000000" pitchFamily="2" charset="2"/>
              </a:rPr>
              <a:t></a:t>
            </a:r>
            <a:r>
              <a:rPr lang="pt-BR" sz="1600" dirty="0"/>
              <a:t>(d/ct)</a:t>
            </a:r>
          </a:p>
          <a:p>
            <a:r>
              <a:rPr lang="pt-BR" sz="1600" dirty="0"/>
              <a:t>4- se (v&gt;=10) então</a:t>
            </a:r>
          </a:p>
          <a:p>
            <a:r>
              <a:rPr lang="pt-BR" sz="1600" dirty="0"/>
              <a:t>5- escreva(“Econômico”)</a:t>
            </a:r>
          </a:p>
          <a:p>
            <a:r>
              <a:rPr lang="pt-BR" sz="1600" dirty="0"/>
              <a:t>6- senão </a:t>
            </a:r>
          </a:p>
          <a:p>
            <a:r>
              <a:rPr lang="pt-BR" sz="1600" dirty="0"/>
              <a:t>7- escreva(“Não econômico”)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DCD813-5D5C-435A-9FF4-92F3B2369C34}"/>
              </a:ext>
            </a:extLst>
          </p:cNvPr>
          <p:cNvSpPr txBox="1"/>
          <p:nvPr/>
        </p:nvSpPr>
        <p:spPr>
          <a:xfrm>
            <a:off x="0" y="2421290"/>
            <a:ext cx="45366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programaKmpL</a:t>
            </a:r>
          </a:p>
          <a:p>
            <a:endParaRPr lang="pt-BR" dirty="0"/>
          </a:p>
          <a:p>
            <a:r>
              <a:rPr lang="pt-BR" dirty="0"/>
              <a:t>var</a:t>
            </a:r>
          </a:p>
          <a:p>
            <a:r>
              <a:rPr lang="pt-BR" dirty="0"/>
              <a:t>     d,ct,v:real</a:t>
            </a:r>
          </a:p>
          <a:p>
            <a:endParaRPr lang="pt-BR" dirty="0"/>
          </a:p>
          <a:p>
            <a:r>
              <a:rPr lang="pt-BR" dirty="0"/>
              <a:t>Inicio</a:t>
            </a:r>
          </a:p>
          <a:p>
            <a:r>
              <a:rPr lang="pt-BR" dirty="0"/>
              <a:t>	leia(d)</a:t>
            </a:r>
          </a:p>
          <a:p>
            <a:r>
              <a:rPr lang="pt-BR" dirty="0"/>
              <a:t>	leia(ct)</a:t>
            </a:r>
          </a:p>
          <a:p>
            <a:r>
              <a:rPr lang="pt-BR" dirty="0"/>
              <a:t>	(v</a:t>
            </a:r>
            <a:r>
              <a:rPr lang="pt-BR" dirty="0">
                <a:sym typeface="Wingdings" panose="05000000000000000000" pitchFamily="2" charset="2"/>
              </a:rPr>
              <a:t>d/ct)</a:t>
            </a:r>
          </a:p>
          <a:p>
            <a:r>
              <a:rPr lang="pt-BR" dirty="0">
                <a:sym typeface="Wingdings" panose="05000000000000000000" pitchFamily="2" charset="2"/>
              </a:rPr>
              <a:t>	se(v&gt;=10) então</a:t>
            </a:r>
          </a:p>
          <a:p>
            <a:r>
              <a:rPr lang="pt-BR" dirty="0"/>
              <a:t>		escreva(“Econômico”)</a:t>
            </a:r>
          </a:p>
          <a:p>
            <a:r>
              <a:rPr lang="pt-BR" dirty="0"/>
              <a:t>	senão</a:t>
            </a:r>
          </a:p>
          <a:p>
            <a:r>
              <a:rPr lang="pt-BR" dirty="0"/>
              <a:t>		escreva(“Não econômico”)</a:t>
            </a:r>
          </a:p>
          <a:p>
            <a:r>
              <a:rPr lang="pt-BR" dirty="0"/>
              <a:t>	fim_se</a:t>
            </a:r>
          </a:p>
          <a:p>
            <a:r>
              <a:rPr lang="pt-BR" dirty="0"/>
              <a:t>fim.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7D6FDA-ED08-48C6-9048-D8F4E22DDF49}"/>
              </a:ext>
            </a:extLst>
          </p:cNvPr>
          <p:cNvCxnSpPr>
            <a:cxnSpLocks/>
          </p:cNvCxnSpPr>
          <p:nvPr/>
        </p:nvCxnSpPr>
        <p:spPr>
          <a:xfrm>
            <a:off x="0" y="2321771"/>
            <a:ext cx="4536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C76BAA6-65C6-4110-B930-C292973B308A}"/>
              </a:ext>
            </a:extLst>
          </p:cNvPr>
          <p:cNvCxnSpPr>
            <a:cxnSpLocks/>
          </p:cNvCxnSpPr>
          <p:nvPr/>
        </p:nvCxnSpPr>
        <p:spPr>
          <a:xfrm>
            <a:off x="134471" y="3200400"/>
            <a:ext cx="0" cy="3200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AA94490-BABE-4E40-8123-7CBD421CC7C7}"/>
              </a:ext>
            </a:extLst>
          </p:cNvPr>
          <p:cNvCxnSpPr>
            <a:cxnSpLocks/>
          </p:cNvCxnSpPr>
          <p:nvPr/>
        </p:nvCxnSpPr>
        <p:spPr>
          <a:xfrm>
            <a:off x="1048871" y="5109882"/>
            <a:ext cx="0" cy="1035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C5A96B6C-A331-4B5F-B5AA-B26EE128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69" y="94700"/>
            <a:ext cx="2914650" cy="66686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C4F577-531E-4582-A51F-59AA1A0C5416}"/>
              </a:ext>
            </a:extLst>
          </p:cNvPr>
          <p:cNvSpPr txBox="1"/>
          <p:nvPr/>
        </p:nvSpPr>
        <p:spPr>
          <a:xfrm>
            <a:off x="10004611" y="373828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AC1B23-6090-4E47-8B91-7B2808E204F5}"/>
              </a:ext>
            </a:extLst>
          </p:cNvPr>
          <p:cNvSpPr txBox="1"/>
          <p:nvPr/>
        </p:nvSpPr>
        <p:spPr>
          <a:xfrm>
            <a:off x="8555738" y="37075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7432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78AACBB-5E79-4789-AF4C-A458602D42CE}"/>
              </a:ext>
            </a:extLst>
          </p:cNvPr>
          <p:cNvSpPr txBox="1"/>
          <p:nvPr/>
        </p:nvSpPr>
        <p:spPr>
          <a:xfrm>
            <a:off x="0" y="0"/>
            <a:ext cx="2909771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programaTriangulo</a:t>
            </a:r>
          </a:p>
          <a:p>
            <a:endParaRPr lang="pt-BR" sz="1050" dirty="0"/>
          </a:p>
          <a:p>
            <a:r>
              <a:rPr lang="pt-BR" sz="1050" dirty="0"/>
              <a:t>1- leia(a)</a:t>
            </a:r>
          </a:p>
          <a:p>
            <a:r>
              <a:rPr lang="pt-BR" sz="1050" dirty="0"/>
              <a:t>2- leia(b)</a:t>
            </a:r>
          </a:p>
          <a:p>
            <a:r>
              <a:rPr lang="pt-BR" sz="1050" dirty="0"/>
              <a:t>3- leia(c)</a:t>
            </a:r>
          </a:p>
          <a:p>
            <a:r>
              <a:rPr lang="pt-BR" sz="1050" dirty="0"/>
              <a:t>4- se 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)||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)||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)) então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5-escreva(“isto não é um triângulo”)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6-senão</a:t>
            </a:r>
            <a:endParaRPr lang="pt-BR" sz="1050" dirty="0"/>
          </a:p>
          <a:p>
            <a:r>
              <a:rPr lang="pt-BR" sz="1050" dirty="0"/>
              <a:t>7- 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/>
              <a:t>então</a:t>
            </a:r>
          </a:p>
          <a:p>
            <a:r>
              <a:rPr lang="pt-BR" sz="1050" dirty="0"/>
              <a:t>8- escreva(“Triângulo Equilátero”)</a:t>
            </a:r>
          </a:p>
          <a:p>
            <a:r>
              <a:rPr lang="pt-BR" sz="1050" dirty="0"/>
              <a:t>9- senão</a:t>
            </a:r>
          </a:p>
          <a:p>
            <a:r>
              <a:rPr lang="pt-BR" sz="1050" dirty="0"/>
              <a:t>10- 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!=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!=</a:t>
            </a:r>
            <a:r>
              <a:rPr lang="pt-BR" sz="105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/>
              <a:t>então</a:t>
            </a:r>
          </a:p>
          <a:p>
            <a:r>
              <a:rPr lang="pt-BR" sz="1050" dirty="0"/>
              <a:t>11- escreva(“Triângulo Escaleno”)</a:t>
            </a:r>
          </a:p>
          <a:p>
            <a:r>
              <a:rPr lang="pt-BR" sz="1050" dirty="0"/>
              <a:t>12- senão</a:t>
            </a:r>
          </a:p>
          <a:p>
            <a:r>
              <a:rPr lang="pt-BR" sz="1050" dirty="0"/>
              <a:t>13- escreva(“Triângulo Isósceles”)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79AE2A-B58F-4971-8F2B-6FF0B7E093E2}"/>
              </a:ext>
            </a:extLst>
          </p:cNvPr>
          <p:cNvSpPr txBox="1"/>
          <p:nvPr/>
        </p:nvSpPr>
        <p:spPr>
          <a:xfrm>
            <a:off x="0" y="2536646"/>
            <a:ext cx="574734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programaTriangulo</a:t>
            </a:r>
          </a:p>
          <a:p>
            <a:endParaRPr lang="pt-BR" sz="1200" dirty="0"/>
          </a:p>
          <a:p>
            <a:r>
              <a:rPr lang="pt-BR" sz="1200" dirty="0"/>
              <a:t>var</a:t>
            </a:r>
          </a:p>
          <a:p>
            <a:r>
              <a:rPr lang="pt-BR" sz="1200" dirty="0"/>
              <a:t>     a,b,c:real</a:t>
            </a:r>
          </a:p>
          <a:p>
            <a:endParaRPr lang="pt-BR" sz="1200" dirty="0"/>
          </a:p>
          <a:p>
            <a:r>
              <a:rPr lang="pt-BR" sz="1200" dirty="0"/>
              <a:t>Inicio</a:t>
            </a:r>
          </a:p>
          <a:p>
            <a:r>
              <a:rPr lang="pt-BR" sz="1200" dirty="0"/>
              <a:t>	leia(a)</a:t>
            </a:r>
          </a:p>
          <a:p>
            <a:r>
              <a:rPr lang="pt-BR" sz="1200" dirty="0"/>
              <a:t>	leia(b)</a:t>
            </a:r>
          </a:p>
          <a:p>
            <a:r>
              <a:rPr lang="pt-BR" sz="1200" dirty="0"/>
              <a:t>	leia(c)</a:t>
            </a:r>
          </a:p>
          <a:p>
            <a:r>
              <a:rPr lang="pt-BR" sz="1200" dirty="0"/>
              <a:t>	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)||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)||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pt-BR" sz="1200" dirty="0"/>
              <a:t> </a:t>
            </a:r>
          </a:p>
          <a:p>
            <a:r>
              <a:rPr lang="pt-BR" sz="1200" dirty="0"/>
              <a:t>		escreva(“isto não é um triângulo”)</a:t>
            </a:r>
          </a:p>
          <a:p>
            <a:r>
              <a:rPr lang="pt-BR" sz="1200" dirty="0"/>
              <a:t>	senão</a:t>
            </a:r>
          </a:p>
          <a:p>
            <a:r>
              <a:rPr lang="pt-BR" sz="1200" dirty="0"/>
              <a:t>		se(a=b=c) então</a:t>
            </a:r>
          </a:p>
          <a:p>
            <a:r>
              <a:rPr lang="pt-BR" sz="1200" dirty="0"/>
              <a:t>			escreva(“Triângulo Equilátero”)</a:t>
            </a:r>
          </a:p>
          <a:p>
            <a:r>
              <a:rPr lang="pt-BR" sz="1200" dirty="0"/>
              <a:t>		senão</a:t>
            </a:r>
          </a:p>
          <a:p>
            <a:r>
              <a:rPr lang="pt-BR" sz="1200" dirty="0"/>
              <a:t>			se(a!=b!=c) e (b!=c) então</a:t>
            </a:r>
          </a:p>
          <a:p>
            <a:r>
              <a:rPr lang="pt-BR" sz="1200" dirty="0"/>
              <a:t>				escreva(“Triângulo Escaleno”)</a:t>
            </a:r>
          </a:p>
          <a:p>
            <a:r>
              <a:rPr lang="pt-BR" sz="1200" dirty="0"/>
              <a:t>			senão</a:t>
            </a:r>
          </a:p>
          <a:p>
            <a:r>
              <a:rPr lang="pt-BR" sz="1200" dirty="0"/>
              <a:t>				escreva(“Triângulo Isósceles”)</a:t>
            </a:r>
          </a:p>
          <a:p>
            <a:r>
              <a:rPr lang="pt-BR" sz="1200" dirty="0"/>
              <a:t>			</a:t>
            </a:r>
            <a:r>
              <a:rPr lang="pt-BR" sz="1200" dirty="0" err="1"/>
              <a:t>fim_se</a:t>
            </a:r>
            <a:endParaRPr lang="pt-BR" sz="1200" dirty="0"/>
          </a:p>
          <a:p>
            <a:r>
              <a:rPr lang="pt-BR" sz="1200" dirty="0"/>
              <a:t>		</a:t>
            </a:r>
            <a:r>
              <a:rPr lang="pt-BR" sz="1200" dirty="0" err="1"/>
              <a:t>fim_se</a:t>
            </a:r>
            <a:endParaRPr lang="pt-BR" sz="1200" dirty="0"/>
          </a:p>
          <a:p>
            <a:r>
              <a:rPr lang="pt-BR" sz="1200" dirty="0"/>
              <a:t>	</a:t>
            </a:r>
            <a:r>
              <a:rPr lang="pt-BR" sz="1200" dirty="0" err="1"/>
              <a:t>fim_se</a:t>
            </a:r>
            <a:endParaRPr lang="pt-BR" sz="1200" dirty="0"/>
          </a:p>
          <a:p>
            <a:r>
              <a:rPr lang="pt-BR" sz="1200" dirty="0"/>
              <a:t>fim.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DDB70B6-F7FD-42DA-A98D-086336DDEF65}"/>
              </a:ext>
            </a:extLst>
          </p:cNvPr>
          <p:cNvCxnSpPr>
            <a:cxnSpLocks/>
          </p:cNvCxnSpPr>
          <p:nvPr/>
        </p:nvCxnSpPr>
        <p:spPr>
          <a:xfrm>
            <a:off x="0" y="2516073"/>
            <a:ext cx="5694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E80E1A-F1FB-4EE7-86C9-80B7B66F31FA}"/>
              </a:ext>
            </a:extLst>
          </p:cNvPr>
          <p:cNvCxnSpPr>
            <a:cxnSpLocks/>
          </p:cNvCxnSpPr>
          <p:nvPr/>
        </p:nvCxnSpPr>
        <p:spPr>
          <a:xfrm>
            <a:off x="121024" y="3079377"/>
            <a:ext cx="0" cy="3590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9EA53D6-DA18-43EB-8FAD-F4B56970AB17}"/>
              </a:ext>
            </a:extLst>
          </p:cNvPr>
          <p:cNvCxnSpPr>
            <a:cxnSpLocks/>
          </p:cNvCxnSpPr>
          <p:nvPr/>
        </p:nvCxnSpPr>
        <p:spPr>
          <a:xfrm>
            <a:off x="1949824" y="4874559"/>
            <a:ext cx="0" cy="1418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8BF169E-DCF9-4BD6-BA6C-6E28ADB2ECB1}"/>
              </a:ext>
            </a:extLst>
          </p:cNvPr>
          <p:cNvCxnSpPr/>
          <p:nvPr/>
        </p:nvCxnSpPr>
        <p:spPr>
          <a:xfrm>
            <a:off x="2843742" y="5419165"/>
            <a:ext cx="0" cy="7664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7A95F73-BE3A-4489-B2E8-FC4737B8F2F2}"/>
              </a:ext>
            </a:extLst>
          </p:cNvPr>
          <p:cNvCxnSpPr/>
          <p:nvPr/>
        </p:nvCxnSpPr>
        <p:spPr>
          <a:xfrm>
            <a:off x="1021976" y="4343400"/>
            <a:ext cx="0" cy="21918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4B7F7D21-C739-4366-827C-CD5F0755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89" y="0"/>
            <a:ext cx="4352925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AB77C5-C2B0-4579-B313-C683AD58A2A4}"/>
              </a:ext>
            </a:extLst>
          </p:cNvPr>
          <p:cNvSpPr txBox="1"/>
          <p:nvPr/>
        </p:nvSpPr>
        <p:spPr>
          <a:xfrm>
            <a:off x="10546080" y="25160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3FF2E-228A-4E3F-97C3-FCFEFE165C1F}"/>
              </a:ext>
            </a:extLst>
          </p:cNvPr>
          <p:cNvSpPr txBox="1"/>
          <p:nvPr/>
        </p:nvSpPr>
        <p:spPr>
          <a:xfrm>
            <a:off x="9081155" y="251607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5C3FB0-B0D3-4E51-8B79-476B19047760}"/>
              </a:ext>
            </a:extLst>
          </p:cNvPr>
          <p:cNvSpPr txBox="1"/>
          <p:nvPr/>
        </p:nvSpPr>
        <p:spPr>
          <a:xfrm>
            <a:off x="8434506" y="318277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F147FD-3550-4FBF-87C5-1E751DB37868}"/>
              </a:ext>
            </a:extLst>
          </p:cNvPr>
          <p:cNvSpPr txBox="1"/>
          <p:nvPr/>
        </p:nvSpPr>
        <p:spPr>
          <a:xfrm>
            <a:off x="7564775" y="390291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4F9EF3-53A7-4D79-8094-621D10C875D1}"/>
              </a:ext>
            </a:extLst>
          </p:cNvPr>
          <p:cNvSpPr txBox="1"/>
          <p:nvPr/>
        </p:nvSpPr>
        <p:spPr>
          <a:xfrm>
            <a:off x="9735484" y="3182779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1CEDED3-F4F9-42B0-9E9C-B320B1001038}"/>
              </a:ext>
            </a:extLst>
          </p:cNvPr>
          <p:cNvSpPr txBox="1"/>
          <p:nvPr/>
        </p:nvSpPr>
        <p:spPr>
          <a:xfrm>
            <a:off x="8846795" y="3882714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22249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58ED59B752D74FA48B90ABADBFC4B7" ma:contentTypeVersion="11" ma:contentTypeDescription="Crie um novo documento." ma:contentTypeScope="" ma:versionID="012757933cd7e93f6fcf1c580db6e743">
  <xsd:schema xmlns:xsd="http://www.w3.org/2001/XMLSchema" xmlns:xs="http://www.w3.org/2001/XMLSchema" xmlns:p="http://schemas.microsoft.com/office/2006/metadata/properties" xmlns:ns2="c0d9f8f4-4001-4008-b18d-678f02362968" targetNamespace="http://schemas.microsoft.com/office/2006/metadata/properties" ma:root="true" ma:fieldsID="3f84cd0ab4c043d63d66edc1002c9403" ns2:_="">
    <xsd:import namespace="c0d9f8f4-4001-4008-b18d-678f0236296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f8f4-4001-4008-b18d-678f0236296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d9f8f4-4001-4008-b18d-678f02362968" xsi:nil="true"/>
  </documentManagement>
</p:properties>
</file>

<file path=customXml/itemProps1.xml><?xml version="1.0" encoding="utf-8"?>
<ds:datastoreItem xmlns:ds="http://schemas.openxmlformats.org/officeDocument/2006/customXml" ds:itemID="{F348BE6D-2493-4E8E-BFE5-F21F7F0A3A24}"/>
</file>

<file path=customXml/itemProps2.xml><?xml version="1.0" encoding="utf-8"?>
<ds:datastoreItem xmlns:ds="http://schemas.openxmlformats.org/officeDocument/2006/customXml" ds:itemID="{C740DA59-26B8-4772-AF78-CDB064A6FF47}"/>
</file>

<file path=customXml/itemProps3.xml><?xml version="1.0" encoding="utf-8"?>
<ds:datastoreItem xmlns:ds="http://schemas.openxmlformats.org/officeDocument/2006/customXml" ds:itemID="{1C59311B-0302-4266-9844-82801B22E360}"/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576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LEONI ZAGO DE SOUZA</dc:creator>
  <cp:lastModifiedBy>LEONI ZAGO DE SOUZA</cp:lastModifiedBy>
  <cp:revision>25</cp:revision>
  <dcterms:created xsi:type="dcterms:W3CDTF">2020-11-10T16:28:49Z</dcterms:created>
  <dcterms:modified xsi:type="dcterms:W3CDTF">2020-11-12T16:53:34Z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0x0101006458ED59B752D74FA48B90ABADBFC4B7</vt:lpwstr>
  </property>
</Properties>
</file>