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6F022-85EA-4B20-9006-8CEC43D4579A}" v="20" dt="2020-10-02T16:31:04.951"/>
    <p1510:client id="{2847AA2B-15F4-4570-BEC8-790A2F774089}" v="50" dt="2020-10-02T16:33:53.262"/>
    <p1510:client id="{86936B21-119F-409F-93A1-5535ADC093CF}" v="84" dt="2020-10-02T16:37:44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I ZAGO DE SOUZA" userId="S::leoni.souza@etec.sp.gov.br::2face0fb-7247-4af0-8ef4-5e6de9ff8c8b" providerId="AD" clId="Web-{2847AA2B-15F4-4570-BEC8-790A2F774089}"/>
    <pc:docChg chg="modSld">
      <pc:chgData name="LEONI ZAGO DE SOUZA" userId="S::leoni.souza@etec.sp.gov.br::2face0fb-7247-4af0-8ef4-5e6de9ff8c8b" providerId="AD" clId="Web-{2847AA2B-15F4-4570-BEC8-790A2F774089}" dt="2020-10-02T16:33:52.137" v="45" actId="20577"/>
      <pc:docMkLst>
        <pc:docMk/>
      </pc:docMkLst>
      <pc:sldChg chg="modSp">
        <pc:chgData name="LEONI ZAGO DE SOUZA" userId="S::leoni.souza@etec.sp.gov.br::2face0fb-7247-4af0-8ef4-5e6de9ff8c8b" providerId="AD" clId="Web-{2847AA2B-15F4-4570-BEC8-790A2F774089}" dt="2020-10-02T16:33:52.137" v="44" actId="20577"/>
        <pc:sldMkLst>
          <pc:docMk/>
          <pc:sldMk cId="2320675389" sldId="256"/>
        </pc:sldMkLst>
        <pc:spChg chg="mod">
          <ac:chgData name="LEONI ZAGO DE SOUZA" userId="S::leoni.souza@etec.sp.gov.br::2face0fb-7247-4af0-8ef4-5e6de9ff8c8b" providerId="AD" clId="Web-{2847AA2B-15F4-4570-BEC8-790A2F774089}" dt="2020-10-02T16:33:52.137" v="44" actId="20577"/>
          <ac:spMkLst>
            <pc:docMk/>
            <pc:sldMk cId="2320675389" sldId="256"/>
            <ac:spMk id="3" creationId="{E6AA7AB8-9BD6-4D76-A66B-4CCD30AE1998}"/>
          </ac:spMkLst>
        </pc:spChg>
      </pc:sldChg>
      <pc:sldChg chg="modSp">
        <pc:chgData name="LEONI ZAGO DE SOUZA" userId="S::leoni.souza@etec.sp.gov.br::2face0fb-7247-4af0-8ef4-5e6de9ff8c8b" providerId="AD" clId="Web-{2847AA2B-15F4-4570-BEC8-790A2F774089}" dt="2020-10-02T16:32:46.137" v="13" actId="20577"/>
        <pc:sldMkLst>
          <pc:docMk/>
          <pc:sldMk cId="3557596753" sldId="257"/>
        </pc:sldMkLst>
        <pc:spChg chg="mod">
          <ac:chgData name="LEONI ZAGO DE SOUZA" userId="S::leoni.souza@etec.sp.gov.br::2face0fb-7247-4af0-8ef4-5e6de9ff8c8b" providerId="AD" clId="Web-{2847AA2B-15F4-4570-BEC8-790A2F774089}" dt="2020-10-02T16:32:46.137" v="13" actId="20577"/>
          <ac:spMkLst>
            <pc:docMk/>
            <pc:sldMk cId="3557596753" sldId="257"/>
            <ac:spMk id="3" creationId="{89D257F9-140A-4487-9B08-982291343518}"/>
          </ac:spMkLst>
        </pc:spChg>
      </pc:sldChg>
      <pc:sldChg chg="modSp">
        <pc:chgData name="LEONI ZAGO DE SOUZA" userId="S::leoni.souza@etec.sp.gov.br::2face0fb-7247-4af0-8ef4-5e6de9ff8c8b" providerId="AD" clId="Web-{2847AA2B-15F4-4570-BEC8-790A2F774089}" dt="2020-10-02T16:33:06.153" v="25" actId="20577"/>
        <pc:sldMkLst>
          <pc:docMk/>
          <pc:sldMk cId="2860621048" sldId="260"/>
        </pc:sldMkLst>
        <pc:spChg chg="mod">
          <ac:chgData name="LEONI ZAGO DE SOUZA" userId="S::leoni.souza@etec.sp.gov.br::2face0fb-7247-4af0-8ef4-5e6de9ff8c8b" providerId="AD" clId="Web-{2847AA2B-15F4-4570-BEC8-790A2F774089}" dt="2020-10-02T16:33:06.153" v="25" actId="20577"/>
          <ac:spMkLst>
            <pc:docMk/>
            <pc:sldMk cId="2860621048" sldId="260"/>
            <ac:spMk id="8" creationId="{7F52D4CB-46CF-4125-9766-AE6CCE100B8F}"/>
          </ac:spMkLst>
        </pc:spChg>
      </pc:sldChg>
      <pc:sldChg chg="modSp">
        <pc:chgData name="LEONI ZAGO DE SOUZA" userId="S::leoni.souza@etec.sp.gov.br::2face0fb-7247-4af0-8ef4-5e6de9ff8c8b" providerId="AD" clId="Web-{2847AA2B-15F4-4570-BEC8-790A2F774089}" dt="2020-10-02T16:33:39.418" v="39" actId="20577"/>
        <pc:sldMkLst>
          <pc:docMk/>
          <pc:sldMk cId="2361604202" sldId="261"/>
        </pc:sldMkLst>
        <pc:spChg chg="mod">
          <ac:chgData name="LEONI ZAGO DE SOUZA" userId="S::leoni.souza@etec.sp.gov.br::2face0fb-7247-4af0-8ef4-5e6de9ff8c8b" providerId="AD" clId="Web-{2847AA2B-15F4-4570-BEC8-790A2F774089}" dt="2020-10-02T16:33:39.418" v="39" actId="20577"/>
          <ac:spMkLst>
            <pc:docMk/>
            <pc:sldMk cId="2361604202" sldId="261"/>
            <ac:spMk id="8" creationId="{2C4A03C5-735B-45A1-AF40-E506B2D78346}"/>
          </ac:spMkLst>
        </pc:spChg>
      </pc:sldChg>
    </pc:docChg>
  </pc:docChgLst>
  <pc:docChgLst>
    <pc:chgData name="LEONI ZAGO DE SOUZA" userId="S::leoni.souza@etec.sp.gov.br::2face0fb-7247-4af0-8ef4-5e6de9ff8c8b" providerId="AD" clId="Web-{86936B21-119F-409F-93A1-5535ADC093CF}"/>
    <pc:docChg chg="modSld">
      <pc:chgData name="LEONI ZAGO DE SOUZA" userId="S::leoni.souza@etec.sp.gov.br::2face0fb-7247-4af0-8ef4-5e6de9ff8c8b" providerId="AD" clId="Web-{86936B21-119F-409F-93A1-5535ADC093CF}" dt="2020-10-02T16:37:41.569" v="69" actId="20577"/>
      <pc:docMkLst>
        <pc:docMk/>
      </pc:docMkLst>
      <pc:sldChg chg="modSp">
        <pc:chgData name="LEONI ZAGO DE SOUZA" userId="S::leoni.souza@etec.sp.gov.br::2face0fb-7247-4af0-8ef4-5e6de9ff8c8b" providerId="AD" clId="Web-{86936B21-119F-409F-93A1-5535ADC093CF}" dt="2020-10-02T16:34:16.506" v="0" actId="20577"/>
        <pc:sldMkLst>
          <pc:docMk/>
          <pc:sldMk cId="2320675389" sldId="256"/>
        </pc:sldMkLst>
        <pc:spChg chg="mod">
          <ac:chgData name="LEONI ZAGO DE SOUZA" userId="S::leoni.souza@etec.sp.gov.br::2face0fb-7247-4af0-8ef4-5e6de9ff8c8b" providerId="AD" clId="Web-{86936B21-119F-409F-93A1-5535ADC093CF}" dt="2020-10-02T16:34:16.506" v="0" actId="20577"/>
          <ac:spMkLst>
            <pc:docMk/>
            <pc:sldMk cId="2320675389" sldId="256"/>
            <ac:spMk id="3" creationId="{E6AA7AB8-9BD6-4D76-A66B-4CCD30AE1998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7:41.569" v="68" actId="20577"/>
        <pc:sldMkLst>
          <pc:docMk/>
          <pc:sldMk cId="3557596753" sldId="257"/>
        </pc:sldMkLst>
        <pc:spChg chg="mod">
          <ac:chgData name="LEONI ZAGO DE SOUZA" userId="S::leoni.souza@etec.sp.gov.br::2face0fb-7247-4af0-8ef4-5e6de9ff8c8b" providerId="AD" clId="Web-{86936B21-119F-409F-93A1-5535ADC093CF}" dt="2020-10-02T16:37:41.569" v="68" actId="20577"/>
          <ac:spMkLst>
            <pc:docMk/>
            <pc:sldMk cId="3557596753" sldId="257"/>
            <ac:spMk id="3" creationId="{89D257F9-140A-4487-9B08-982291343518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7:35.928" v="65" actId="20577"/>
        <pc:sldMkLst>
          <pc:docMk/>
          <pc:sldMk cId="3058278024" sldId="258"/>
        </pc:sldMkLst>
        <pc:spChg chg="mod">
          <ac:chgData name="LEONI ZAGO DE SOUZA" userId="S::leoni.souza@etec.sp.gov.br::2face0fb-7247-4af0-8ef4-5e6de9ff8c8b" providerId="AD" clId="Web-{86936B21-119F-409F-93A1-5535ADC093CF}" dt="2020-10-02T16:37:35.928" v="65" actId="20577"/>
          <ac:spMkLst>
            <pc:docMk/>
            <pc:sldMk cId="3058278024" sldId="258"/>
            <ac:spMk id="4" creationId="{DDC0D518-4499-48D1-BCB7-8D542AE414A7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4:40.881" v="7" actId="20577"/>
        <pc:sldMkLst>
          <pc:docMk/>
          <pc:sldMk cId="2860621048" sldId="260"/>
        </pc:sldMkLst>
        <pc:spChg chg="mod">
          <ac:chgData name="LEONI ZAGO DE SOUZA" userId="S::leoni.souza@etec.sp.gov.br::2face0fb-7247-4af0-8ef4-5e6de9ff8c8b" providerId="AD" clId="Web-{86936B21-119F-409F-93A1-5535ADC093CF}" dt="2020-10-02T16:34:40.881" v="7" actId="20577"/>
          <ac:spMkLst>
            <pc:docMk/>
            <pc:sldMk cId="2860621048" sldId="260"/>
            <ac:spMk id="8" creationId="{7F52D4CB-46CF-4125-9766-AE6CCE100B8F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7:00.272" v="48" actId="20577"/>
        <pc:sldMkLst>
          <pc:docMk/>
          <pc:sldMk cId="2361604202" sldId="261"/>
        </pc:sldMkLst>
        <pc:spChg chg="mod">
          <ac:chgData name="LEONI ZAGO DE SOUZA" userId="S::leoni.souza@etec.sp.gov.br::2face0fb-7247-4af0-8ef4-5e6de9ff8c8b" providerId="AD" clId="Web-{86936B21-119F-409F-93A1-5535ADC093CF}" dt="2020-10-02T16:37:00.272" v="48" actId="20577"/>
          <ac:spMkLst>
            <pc:docMk/>
            <pc:sldMk cId="2361604202" sldId="261"/>
            <ac:spMk id="8" creationId="{2C4A03C5-735B-45A1-AF40-E506B2D78346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7:06.382" v="54" actId="20577"/>
        <pc:sldMkLst>
          <pc:docMk/>
          <pc:sldMk cId="469104617" sldId="262"/>
        </pc:sldMkLst>
        <pc:spChg chg="mod">
          <ac:chgData name="LEONI ZAGO DE SOUZA" userId="S::leoni.souza@etec.sp.gov.br::2face0fb-7247-4af0-8ef4-5e6de9ff8c8b" providerId="AD" clId="Web-{86936B21-119F-409F-93A1-5535ADC093CF}" dt="2020-10-02T16:37:06.382" v="54" actId="20577"/>
          <ac:spMkLst>
            <pc:docMk/>
            <pc:sldMk cId="469104617" sldId="262"/>
            <ac:spMk id="8" creationId="{FC65EB70-9C34-4CA6-9D81-E3D2221EF29A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5:35.788" v="32" actId="20577"/>
        <pc:sldMkLst>
          <pc:docMk/>
          <pc:sldMk cId="2101078328" sldId="263"/>
        </pc:sldMkLst>
        <pc:spChg chg="mod">
          <ac:chgData name="LEONI ZAGO DE SOUZA" userId="S::leoni.souza@etec.sp.gov.br::2face0fb-7247-4af0-8ef4-5e6de9ff8c8b" providerId="AD" clId="Web-{86936B21-119F-409F-93A1-5535ADC093CF}" dt="2020-10-02T16:35:35.788" v="32" actId="20577"/>
          <ac:spMkLst>
            <pc:docMk/>
            <pc:sldMk cId="2101078328" sldId="263"/>
            <ac:spMk id="10" creationId="{DFDC7E3F-9697-493F-BB07-4EB10EF03BE4}"/>
          </ac:spMkLst>
        </pc:spChg>
      </pc:sldChg>
      <pc:sldChg chg="modSp">
        <pc:chgData name="LEONI ZAGO DE SOUZA" userId="S::leoni.souza@etec.sp.gov.br::2face0fb-7247-4af0-8ef4-5e6de9ff8c8b" providerId="AD" clId="Web-{86936B21-119F-409F-93A1-5535ADC093CF}" dt="2020-10-02T16:37:14.647" v="60" actId="20577"/>
        <pc:sldMkLst>
          <pc:docMk/>
          <pc:sldMk cId="1241781020" sldId="264"/>
        </pc:sldMkLst>
        <pc:spChg chg="mod">
          <ac:chgData name="LEONI ZAGO DE SOUZA" userId="S::leoni.souza@etec.sp.gov.br::2face0fb-7247-4af0-8ef4-5e6de9ff8c8b" providerId="AD" clId="Web-{86936B21-119F-409F-93A1-5535ADC093CF}" dt="2020-10-02T16:37:14.647" v="60" actId="20577"/>
          <ac:spMkLst>
            <pc:docMk/>
            <pc:sldMk cId="1241781020" sldId="264"/>
            <ac:spMk id="7" creationId="{892F274D-1557-4C91-A2AB-105A2B4B84C5}"/>
          </ac:spMkLst>
        </pc:spChg>
      </pc:sldChg>
    </pc:docChg>
  </pc:docChgLst>
  <pc:docChgLst>
    <pc:chgData name="LEONI ZAGO DE SOUZA" userId="S::leoni.souza@etec.sp.gov.br::2face0fb-7247-4af0-8ef4-5e6de9ff8c8b" providerId="AD" clId="Web-{0246F022-85EA-4B20-9006-8CEC43D4579A}"/>
    <pc:docChg chg="modSld">
      <pc:chgData name="LEONI ZAGO DE SOUZA" userId="S::leoni.souza@etec.sp.gov.br::2face0fb-7247-4af0-8ef4-5e6de9ff8c8b" providerId="AD" clId="Web-{0246F022-85EA-4B20-9006-8CEC43D4579A}" dt="2020-10-02T16:31:04.951" v="19" actId="20577"/>
      <pc:docMkLst>
        <pc:docMk/>
      </pc:docMkLst>
      <pc:sldChg chg="modSp">
        <pc:chgData name="LEONI ZAGO DE SOUZA" userId="S::leoni.souza@etec.sp.gov.br::2face0fb-7247-4af0-8ef4-5e6de9ff8c8b" providerId="AD" clId="Web-{0246F022-85EA-4B20-9006-8CEC43D4579A}" dt="2020-10-02T16:31:04.951" v="19" actId="20577"/>
        <pc:sldMkLst>
          <pc:docMk/>
          <pc:sldMk cId="3058278024" sldId="258"/>
        </pc:sldMkLst>
        <pc:spChg chg="mod">
          <ac:chgData name="LEONI ZAGO DE SOUZA" userId="S::leoni.souza@etec.sp.gov.br::2face0fb-7247-4af0-8ef4-5e6de9ff8c8b" providerId="AD" clId="Web-{0246F022-85EA-4B20-9006-8CEC43D4579A}" dt="2020-10-02T16:31:04.951" v="19" actId="20577"/>
          <ac:spMkLst>
            <pc:docMk/>
            <pc:sldMk cId="3058278024" sldId="258"/>
            <ac:spMk id="4" creationId="{DDC0D518-4499-48D1-BCB7-8D542AE414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6736-5854-4CAA-B349-1929F685BB92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5CA3-3E0C-43F1-A53B-A4A19EAD67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8055-2726-45B1-AC2F-6B66B9C31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B797A4-3545-419E-AAD8-0F9EA519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AC784-4488-4204-ACA6-106DF62B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7F9ED-6888-46F7-97D5-E67500F2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4C8B5-37D1-44FA-B940-7C5D68F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0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D3646-7EFF-49F7-B433-BADC0E9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2600B1-AC57-431B-8B19-6DF5CDF0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F32B9-8036-40F3-AC58-2B95A34E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EACE6-6F3F-4330-B69B-257E3E9E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799C5-3FCD-4EF3-9A35-D228F5F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C3688-24C6-45FF-8BD2-15A7C872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3D5676-F136-4145-B90C-B4D203F0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8769D-DB90-4BDF-9E11-7EA8D28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06767-449E-47CD-AD37-DECB818C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8B410-6E2B-4A65-A343-0AEFCDDC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8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EFE4-0F15-4F02-BD1C-5ECF592C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0C63D-C41F-46CB-934C-DDE74A51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5FFCC-569D-4788-80EB-D9F5CA08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C89A8-6EA7-4845-9E7B-A759CC47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1EBC4-FB5A-4625-A2D3-D3CAAF45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BF2B-2E23-4A23-9665-A3731CE1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AF51B-110D-462D-9CFE-1FAB70D1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BC1E8-DAAF-4645-8795-52AB77B1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C08C1-4C27-4639-ABEB-6F45C0B8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73D3E-E432-4561-B77F-259773C3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A6ABE-DCAF-45CC-8033-463A9C2D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09C4F-3B59-4A13-81AB-0B0625FBF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F87DD1-F215-4307-A61E-5C8FF18A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F0FF7-F7B5-4187-8C85-3E400569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6CFE16-B3AC-4955-B60E-E17088AD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82CDAF-2100-44AD-AD64-C3B84E36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8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59DCA-9CF5-4E94-8FD8-55BC7EA8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40438-40BC-4F7D-8F1B-C91DD2F3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BE876-BE63-48FA-B118-C6709DD1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1618C-062A-4F4C-8CE5-24C2AE015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CCA9B3-97CA-4263-ACFC-939F03BE2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B83B74-FEC8-4F18-AC4E-BB20A453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1DFC00-446C-40EA-941E-143BF0D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2DBD8D-B0AA-417E-A293-D80B941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ECC6A-54DD-4E23-9C7C-C5B2534D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13565D-1BD1-402F-8340-BB9CEC96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49173-3375-4AF4-9E45-908134FC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A38CBD-AF43-455E-85E0-02AC0CCA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C2DC28-17BB-46FC-AF63-B33FE906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CCB634-F05C-447D-8EE0-2FBE57F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6B848-B882-4683-BE8B-A043013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0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FC44-2289-4FA2-90A7-856699DF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CE921-6A0A-49B5-8824-426A2065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7157A0-FFF7-4198-98CD-17067780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1D1386-9F4A-4AC7-B35F-4AD33B5D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18C1D-634D-4CA2-B0F5-8C0FDF44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DF7EE1-58CE-4134-BFE1-310E667D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7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65AC-EAD5-4666-BF9F-FD679421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DE546D-D910-49BC-BC5D-1D1BB8DD9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07AFAE-5E24-4A41-B1F1-D19AD1B4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5850F-BAFA-4B22-BC27-8A4C57A4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D258D-D06D-4E74-99B0-C8AEE17A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4B2B0-7874-4B75-B146-ABF44C67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0D3441-3AC4-4770-B5D4-700596B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225854-81DD-4544-A6B5-7F72C2FA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65B2E-F8C5-4904-AF30-F2EE3BC4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2CF2-F9D3-40C8-8747-F7A1B394E6BF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8455E-E137-4468-A8E2-A4CBB0B94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60E33-DB56-485C-BB3B-BB11276B8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CB88-BE4B-406A-97E9-395F78F6E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0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D6DAB-B10E-45D4-AF47-E6C6265E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43" y="1336020"/>
            <a:ext cx="716449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800"/>
              </a:spcAft>
            </a:pP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1-leia o valor base (b)</a:t>
            </a: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2-leia </a:t>
            </a:r>
            <a:r>
              <a:rPr lang="en-US" sz="1600" dirty="0">
                <a:solidFill>
                  <a:srgbClr val="FFFF00"/>
                </a:solidFill>
              </a:rPr>
              <a:t>a</a:t>
            </a: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altura do triângulo (h)</a:t>
            </a: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3-calcular área (area</a:t>
            </a: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(base*h)/2)</a:t>
            </a: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4-mostrar área (area)</a:t>
            </a:r>
            <a:br>
              <a:rPr lang="en-US" sz="1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AC2C6E-3165-42BD-B261-9B34955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72" y="642988"/>
            <a:ext cx="1361932" cy="557154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6AA7AB8-9BD6-4D76-A66B-4CCD30AE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3943" y="3272403"/>
            <a:ext cx="7034589" cy="31579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800" dirty="0" err="1"/>
              <a:t>programaAreaTriangulo</a:t>
            </a:r>
            <a:endParaRPr lang="en-US" sz="1800" dirty="0" err="1">
              <a:cs typeface="Calibri"/>
            </a:endParaRPr>
          </a:p>
          <a:p>
            <a:pPr algn="l"/>
            <a:r>
              <a:rPr lang="en-US" sz="1800" dirty="0"/>
              <a:t>var </a:t>
            </a:r>
          </a:p>
          <a:p>
            <a:pPr algn="l"/>
            <a:r>
              <a:rPr lang="en-US" sz="1800" dirty="0"/>
              <a:t>            </a:t>
            </a:r>
            <a:r>
              <a:rPr lang="en-US" sz="1800" dirty="0" err="1"/>
              <a:t>b,h,area:real</a:t>
            </a:r>
            <a:endParaRPr lang="en-US" sz="1800" dirty="0" err="1">
              <a:cs typeface="Calibri"/>
            </a:endParaRPr>
          </a:p>
          <a:p>
            <a:pPr algn="l"/>
            <a:r>
              <a:rPr lang="en-US" sz="1800" dirty="0"/>
              <a:t>Inicio</a:t>
            </a:r>
          </a:p>
          <a:p>
            <a:pPr algn="l"/>
            <a:r>
              <a:rPr lang="en-US" sz="1800" dirty="0"/>
              <a:t>       leia(b)</a:t>
            </a:r>
          </a:p>
          <a:p>
            <a:pPr algn="l"/>
            <a:r>
              <a:rPr lang="en-US" sz="1800" dirty="0"/>
              <a:t>       leia(h)</a:t>
            </a:r>
          </a:p>
          <a:p>
            <a:pPr algn="l"/>
            <a:r>
              <a:rPr lang="en-US" sz="1800" dirty="0"/>
              <a:t>       area</a:t>
            </a:r>
            <a:r>
              <a:rPr lang="en-US" sz="1800" dirty="0">
                <a:sym typeface="Wingdings" panose="05000000000000000000" pitchFamily="2" charset="2"/>
              </a:rPr>
              <a:t>(b*h)/2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       escreva(area)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fim</a:t>
            </a:r>
            <a:endParaRPr lang="en-US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CA2C04-E085-4E7D-9E62-7AEDA426B450}"/>
              </a:ext>
            </a:extLst>
          </p:cNvPr>
          <p:cNvSpPr txBox="1"/>
          <p:nvPr/>
        </p:nvSpPr>
        <p:spPr>
          <a:xfrm>
            <a:off x="4760513" y="406400"/>
            <a:ext cx="211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Questão 5-a</a:t>
            </a:r>
          </a:p>
        </p:txBody>
      </p:sp>
    </p:spTree>
    <p:extLst>
      <p:ext uri="{BB962C8B-B14F-4D97-AF65-F5344CB8AC3E}">
        <p14:creationId xmlns:p14="http://schemas.microsoft.com/office/powerpoint/2010/main" val="23206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C46F62-97D7-480A-9418-FB225EE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890475"/>
            <a:ext cx="7164493" cy="1325563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</a:rPr>
              <a:t>              </a:t>
            </a:r>
            <a:br>
              <a:rPr lang="pt-BR" sz="1400" dirty="0"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14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1-leia do ano atual (anoAtual)</a:t>
            </a: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2-leia do ano de nascimento (anoNascimento)</a:t>
            </a: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3-calcular a idade (idade</a:t>
            </a: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anoAtual-anoNascimento)</a:t>
            </a: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4-apresentar (idade)</a:t>
            </a:r>
            <a:endParaRPr lang="pt-BR" sz="1400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87A37B-0680-412F-8F20-BFF336A1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18" y="642988"/>
            <a:ext cx="1950040" cy="557154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257F9-140A-4487-9B08-98229134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39" y="3068765"/>
            <a:ext cx="7161017" cy="3571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600" dirty="0"/>
              <a:t>          </a:t>
            </a:r>
            <a:r>
              <a:rPr lang="pt-BR" sz="1600" dirty="0" err="1"/>
              <a:t>programaIdade</a:t>
            </a:r>
            <a:endParaRPr lang="pt-BR" sz="1600">
              <a:cs typeface="Calibri"/>
            </a:endParaRPr>
          </a:p>
          <a:p>
            <a:pPr marL="0" indent="0">
              <a:buNone/>
            </a:pPr>
            <a:r>
              <a:rPr lang="pt-BR" sz="1600" dirty="0"/>
              <a:t>var</a:t>
            </a:r>
          </a:p>
          <a:p>
            <a:pPr marL="0" indent="0">
              <a:buNone/>
            </a:pPr>
            <a:r>
              <a:rPr lang="pt-BR" sz="1600" dirty="0"/>
              <a:t>   </a:t>
            </a:r>
            <a:r>
              <a:rPr lang="pt-BR" sz="1600" dirty="0" err="1"/>
              <a:t>anoAtual</a:t>
            </a:r>
            <a:r>
              <a:rPr lang="pt-BR" sz="1600" dirty="0"/>
              <a:t>, </a:t>
            </a:r>
            <a:r>
              <a:rPr lang="pt-BR" sz="1600" dirty="0" err="1"/>
              <a:t>anoNascimento,idade:inteiro</a:t>
            </a:r>
            <a:endParaRPr lang="pt-BR" sz="1600" dirty="0" err="1">
              <a:cs typeface="Calibri"/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Inicio</a:t>
            </a:r>
          </a:p>
          <a:p>
            <a:pPr marL="0" indent="0">
              <a:buNone/>
            </a:pPr>
            <a:r>
              <a:rPr lang="pt-BR" sz="1600" dirty="0"/>
              <a:t>    leia(anoAtual)</a:t>
            </a:r>
          </a:p>
          <a:p>
            <a:pPr marL="0" indent="0">
              <a:buNone/>
            </a:pPr>
            <a:r>
              <a:rPr lang="pt-BR" sz="1600" dirty="0"/>
              <a:t>    leia(anoNascimento)</a:t>
            </a:r>
          </a:p>
          <a:p>
            <a:pPr marL="0" indent="0">
              <a:buNone/>
            </a:pPr>
            <a:r>
              <a:rPr lang="pt-BR" sz="1600" dirty="0"/>
              <a:t>    idade</a:t>
            </a:r>
            <a:r>
              <a:rPr lang="pt-BR" sz="1600" dirty="0">
                <a:sym typeface="Wingdings" panose="05000000000000000000" pitchFamily="2" charset="2"/>
              </a:rPr>
              <a:t></a:t>
            </a:r>
            <a:r>
              <a:rPr lang="pt-BR" sz="1600" dirty="0"/>
              <a:t>anoAtual-anoNascimento</a:t>
            </a:r>
          </a:p>
          <a:p>
            <a:pPr marL="0" indent="0">
              <a:buNone/>
            </a:pPr>
            <a:r>
              <a:rPr lang="pt-BR" sz="1600" dirty="0"/>
              <a:t>    escreva(idade)</a:t>
            </a:r>
          </a:p>
          <a:p>
            <a:pPr marL="0" indent="0">
              <a:buNone/>
            </a:pPr>
            <a:r>
              <a:rPr lang="pt-BR" sz="1600" dirty="0"/>
              <a:t>fim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A03007-97F2-4B4E-9254-390D57173087}"/>
              </a:ext>
            </a:extLst>
          </p:cNvPr>
          <p:cNvSpPr txBox="1"/>
          <p:nvPr/>
        </p:nvSpPr>
        <p:spPr>
          <a:xfrm>
            <a:off x="4644571" y="217714"/>
            <a:ext cx="211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Questão 5-b</a:t>
            </a:r>
          </a:p>
        </p:txBody>
      </p:sp>
    </p:spTree>
    <p:extLst>
      <p:ext uri="{BB962C8B-B14F-4D97-AF65-F5344CB8AC3E}">
        <p14:creationId xmlns:p14="http://schemas.microsoft.com/office/powerpoint/2010/main" val="355759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E3FBB-69F4-4DE5-8DC6-CD7A95D3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4" y="1749254"/>
            <a:ext cx="4207935" cy="335616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 1-leia numero (n)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2-calcular a tabuada de multiplicação (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*1)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3-apresentar na tabela (t)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4-calcular a tabuada de multiplicação (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*2)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5-apresentar na tabela (t)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6-calcular a tabuada de multiplicação (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*3)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7-apresentar na tabela (t)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8-calcular tabuada de multiplicação (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*4)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9-apresentar na tabela (t)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10-calcular tabuada de multiplicação (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</a:t>
            </a:r>
            <a:r>
              <a:rPr lang="en-US" sz="1600" kern="1200" dirty="0" err="1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*5)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11-apresentar na tabela (t)</a:t>
            </a:r>
            <a:br>
              <a:rPr lang="en-US" sz="1600" kern="120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B0128-B678-4AAF-A6DD-33602946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122" y="1192009"/>
            <a:ext cx="5096934" cy="55124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400" dirty="0">
                <a:solidFill>
                  <a:srgbClr val="FFFF00"/>
                </a:solidFill>
                <a:effectLst/>
              </a:rPr>
              <a:t>12-calcular a tabuada de multiplicação (t</a:t>
            </a:r>
            <a:r>
              <a:rPr lang="en-US" sz="14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1400" dirty="0">
                <a:solidFill>
                  <a:srgbClr val="FFFF00"/>
                </a:solidFill>
                <a:effectLst/>
              </a:rPr>
              <a:t>n*6)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13-apresentar na tabela (t)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14-calcule a tabuada de multiplicação (t</a:t>
            </a:r>
            <a:r>
              <a:rPr lang="en-US" sz="14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1400" dirty="0">
                <a:solidFill>
                  <a:srgbClr val="FFFF00"/>
                </a:solidFill>
                <a:effectLst/>
              </a:rPr>
              <a:t>n*7)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15-apresentar na tabela (t)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16-calcular a tabuada de multiplicação (t</a:t>
            </a:r>
            <a:r>
              <a:rPr lang="en-US" sz="14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1400" dirty="0">
                <a:solidFill>
                  <a:srgbClr val="FFFF00"/>
                </a:solidFill>
                <a:effectLst/>
              </a:rPr>
              <a:t>n*8)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17-apresentar na tabela (t)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18-calcular a tabuada de multiplicação (t</a:t>
            </a:r>
            <a:r>
              <a:rPr lang="en-US" sz="14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1400" dirty="0">
                <a:solidFill>
                  <a:srgbClr val="FFFF00"/>
                </a:solidFill>
                <a:effectLst/>
              </a:rPr>
              <a:t>n*9)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19-apresentar na tabela (t)</a:t>
            </a:r>
          </a:p>
          <a:p>
            <a:pPr marL="0" indent="0">
              <a:spcAft>
                <a:spcPts val="800"/>
              </a:spcAft>
              <a:buNone/>
            </a:pP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20-calcular tabuada de multiplicação (t</a:t>
            </a:r>
            <a:r>
              <a:rPr lang="en-US" sz="14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1400" dirty="0">
                <a:solidFill>
                  <a:srgbClr val="FFFF00"/>
                </a:solidFill>
                <a:effectLst/>
              </a:rPr>
              <a:t>n*10)</a:t>
            </a:r>
            <a:br>
              <a:rPr lang="en-US" sz="1400" dirty="0">
                <a:solidFill>
                  <a:srgbClr val="FFFF00"/>
                </a:solidFill>
                <a:effectLst/>
              </a:rPr>
            </a:br>
            <a:br>
              <a:rPr lang="en-US" sz="1400" dirty="0">
                <a:solidFill>
                  <a:srgbClr val="FFFF00"/>
                </a:solidFill>
                <a:effectLst/>
              </a:rPr>
            </a:br>
            <a:r>
              <a:rPr lang="en-US" sz="1400" dirty="0">
                <a:solidFill>
                  <a:srgbClr val="FFFF00"/>
                </a:solidFill>
                <a:effectLst/>
              </a:rPr>
              <a:t>21-apresentar na tabela (t)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C0D518-4499-48D1-BCB7-8D542AE414A7}"/>
              </a:ext>
            </a:extLst>
          </p:cNvPr>
          <p:cNvSpPr txBox="1"/>
          <p:nvPr/>
        </p:nvSpPr>
        <p:spPr>
          <a:xfrm>
            <a:off x="8369859" y="169884"/>
            <a:ext cx="3280916" cy="6534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programaTabuada</a:t>
            </a:r>
            <a:endParaRPr lang="en-US" sz="1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       </a:t>
            </a:r>
            <a:r>
              <a:rPr lang="en-US" sz="1200" dirty="0" err="1"/>
              <a:t>t,n:inteiro</a:t>
            </a:r>
            <a:endParaRPr lang="en-US" sz="1200" dirty="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inicio</a:t>
            </a:r>
            <a:endParaRPr lang="en-US" sz="1200" dirty="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leia</a:t>
            </a:r>
            <a:r>
              <a:rPr lang="en-US" sz="1200" dirty="0"/>
              <a:t>(n)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tn*10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err="1">
                <a:sym typeface="Wingdings" panose="05000000000000000000" pitchFamily="2" charset="2"/>
              </a:rPr>
              <a:t>escreva</a:t>
            </a:r>
            <a:r>
              <a:rPr lang="en-US" sz="1200" dirty="0">
                <a:sym typeface="Wingdings" panose="05000000000000000000" pitchFamily="2" charset="2"/>
              </a:rPr>
              <a:t>(t)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fim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3F8EF3-636E-4B44-B45A-E24FB4516683}"/>
              </a:ext>
            </a:extLst>
          </p:cNvPr>
          <p:cNvSpPr txBox="1"/>
          <p:nvPr/>
        </p:nvSpPr>
        <p:spPr>
          <a:xfrm>
            <a:off x="4389661" y="153532"/>
            <a:ext cx="196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Questão</a:t>
            </a:r>
            <a:r>
              <a:rPr lang="pt-BR" sz="2800" dirty="0"/>
              <a:t> </a:t>
            </a:r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5-c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5827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4E37BB-3C5B-44A8-BF97-75E9E4D3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47" y="643467"/>
            <a:ext cx="3704793" cy="55710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566A13-6445-4BD1-86FC-BA7C090A0B9F}"/>
              </a:ext>
            </a:extLst>
          </p:cNvPr>
          <p:cNvSpPr txBox="1"/>
          <p:nvPr/>
        </p:nvSpPr>
        <p:spPr>
          <a:xfrm>
            <a:off x="246741" y="2844225"/>
            <a:ext cx="2701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Continuação</a:t>
            </a:r>
            <a:r>
              <a:rPr lang="pt-B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5-c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BDBD44-AC8D-470B-B6CD-7B4EAD4C403B}"/>
              </a:ext>
            </a:extLst>
          </p:cNvPr>
          <p:cNvSpPr txBox="1"/>
          <p:nvPr/>
        </p:nvSpPr>
        <p:spPr>
          <a:xfrm>
            <a:off x="9768115" y="13062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388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DDBA3-D414-47A6-9BC2-4B27495CE8D4}"/>
              </a:ext>
            </a:extLst>
          </p:cNvPr>
          <p:cNvSpPr txBox="1"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Questão 5-d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B2912C-354A-4414-AE8B-13BFFE64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66" y="642988"/>
            <a:ext cx="790345" cy="55715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E07A5C-9AC4-47C9-BB72-A1366BC3AAA0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1-leia (A)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2-leia (B)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3-coloque A em C (C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A)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4-coloque B em A (A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>
                <a:solidFill>
                  <a:srgbClr val="FFFF00"/>
                </a:solidFill>
                <a:effectLst/>
              </a:rPr>
              <a:t>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endParaRPr lang="en-US" sz="2000" dirty="0">
              <a:solidFill>
                <a:srgbClr val="FFFF00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5-coloque C em B (B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C)</a:t>
            </a:r>
          </a:p>
          <a:p>
            <a:pPr>
              <a:lnSpc>
                <a:spcPct val="90000"/>
              </a:lnSpc>
            </a:pP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6-apresente A (A)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7-apresente B (B)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52D4CB-46CF-4125-9766-AE6CCE100B8F}"/>
              </a:ext>
            </a:extLst>
          </p:cNvPr>
          <p:cNvSpPr txBox="1"/>
          <p:nvPr/>
        </p:nvSpPr>
        <p:spPr>
          <a:xfrm>
            <a:off x="8162513" y="1696747"/>
            <a:ext cx="2467429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err="1"/>
              <a:t>programaInversao</a:t>
            </a: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dirty="0"/>
              <a:t>var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        </a:t>
            </a:r>
            <a:r>
              <a:rPr lang="pt-BR" sz="1600" dirty="0" err="1"/>
              <a:t>a,b,c:real</a:t>
            </a:r>
            <a:endParaRPr lang="pt-BR" sz="1600" dirty="0" err="1">
              <a:cs typeface="Calibri"/>
            </a:endParaRP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dirty="0"/>
              <a:t>Inicio</a:t>
            </a: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dirty="0"/>
              <a:t>    leia(A)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    leia(B)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    C</a:t>
            </a:r>
            <a:r>
              <a:rPr lang="pt-BR" sz="1600" dirty="0">
                <a:sym typeface="Wingdings" panose="05000000000000000000" pitchFamily="2" charset="2"/>
              </a:rPr>
              <a:t>A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ym typeface="Wingdings" panose="05000000000000000000" pitchFamily="2" charset="2"/>
              </a:rPr>
              <a:t>    AB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ym typeface="Wingdings" panose="05000000000000000000" pitchFamily="2" charset="2"/>
              </a:rPr>
              <a:t>    BC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ym typeface="Wingdings" panose="05000000000000000000" pitchFamily="2" charset="2"/>
              </a:rPr>
              <a:t>    escreva(A)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ym typeface="Wingdings" panose="05000000000000000000" pitchFamily="2" charset="2"/>
              </a:rPr>
              <a:t>    escreva(B)</a:t>
            </a:r>
          </a:p>
          <a:p>
            <a:pPr>
              <a:spcAft>
                <a:spcPts val="600"/>
              </a:spcAft>
            </a:pPr>
            <a:r>
              <a:rPr lang="pt-BR" sz="1600" dirty="0">
                <a:sym typeface="Wingdings" panose="05000000000000000000" pitchFamily="2" charset="2"/>
              </a:rPr>
              <a:t>fim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606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4FB484-4937-4736-BFBC-B1646976DCA7}"/>
              </a:ext>
            </a:extLst>
          </p:cNvPr>
          <p:cNvSpPr txBox="1"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Questão 5-e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FDFE26-B7BA-4A1A-88F1-4C3BD6CB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75" y="642988"/>
            <a:ext cx="1032926" cy="55715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BDB5DD-834B-4AE0-B3ED-38D90EAF9EF7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1-leia dias (d)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2-calcular meses (m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d/30)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3-calcular anos (a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d/365)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4-apresentar meses (a)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5-apresentar anos (m)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4A03C5-735B-45A1-AF40-E506B2D78346}"/>
              </a:ext>
            </a:extLst>
          </p:cNvPr>
          <p:cNvSpPr txBox="1"/>
          <p:nvPr/>
        </p:nvSpPr>
        <p:spPr>
          <a:xfrm>
            <a:off x="8641612" y="1836470"/>
            <a:ext cx="2568196" cy="42627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err="1"/>
              <a:t>programaAnosMeses</a:t>
            </a:r>
            <a:endParaRPr lang="pt-BR" dirty="0" err="1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var</a:t>
            </a:r>
            <a:endParaRPr lang="pt-B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dirty="0"/>
              <a:t>      </a:t>
            </a:r>
            <a:r>
              <a:rPr lang="pt-BR" dirty="0" err="1"/>
              <a:t>d,m,a:inteiro</a:t>
            </a:r>
            <a:endParaRPr lang="pt-BR" dirty="0" err="1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Inicio</a:t>
            </a:r>
          </a:p>
          <a:p>
            <a:pPr>
              <a:spcAft>
                <a:spcPts val="600"/>
              </a:spcAft>
            </a:pPr>
            <a:r>
              <a:rPr lang="pt-BR" dirty="0"/>
              <a:t>     leia(d)</a:t>
            </a:r>
          </a:p>
          <a:p>
            <a:pPr>
              <a:spcAft>
                <a:spcPts val="600"/>
              </a:spcAft>
            </a:pPr>
            <a:r>
              <a:rPr lang="pt-BR" dirty="0"/>
              <a:t>     m</a:t>
            </a:r>
            <a:r>
              <a:rPr lang="pt-BR" dirty="0">
                <a:sym typeface="Wingdings" panose="05000000000000000000" pitchFamily="2" charset="2"/>
              </a:rPr>
              <a:t>d/30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     ad/365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     escreva(a)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     escreva(m)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60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968B17-3B2A-4301-A456-3DBF7554CA83}"/>
              </a:ext>
            </a:extLst>
          </p:cNvPr>
          <p:cNvSpPr txBox="1"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Questão 5-f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858B4F-1CEF-4760-BE51-BB0B1514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98" y="642988"/>
            <a:ext cx="1668681" cy="55715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89A993-CD8E-4868-B9A1-6204DFE4D0A0}"/>
              </a:ext>
            </a:extLst>
          </p:cNvPr>
          <p:cNvSpPr txBox="1"/>
          <p:nvPr/>
        </p:nvSpPr>
        <p:spPr>
          <a:xfrm>
            <a:off x="3868755" y="1966209"/>
            <a:ext cx="3954446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1-leia o valor do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raio</a:t>
            </a:r>
            <a:r>
              <a:rPr lang="en-US" sz="2000" dirty="0">
                <a:solidFill>
                  <a:srgbClr val="FFFF00"/>
                </a:solidFill>
                <a:effectLst/>
              </a:rPr>
              <a:t> (r)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2-leia o valor da altura (h)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3-calcule o volume (v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3,14*r*r*h)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4-apresente (v)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65EB70-9C34-4CA6-9D81-E3D2221EF29A}"/>
              </a:ext>
            </a:extLst>
          </p:cNvPr>
          <p:cNvSpPr txBox="1"/>
          <p:nvPr/>
        </p:nvSpPr>
        <p:spPr>
          <a:xfrm>
            <a:off x="8336685" y="1474378"/>
            <a:ext cx="3526971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err="1"/>
              <a:t>programaVolume</a:t>
            </a:r>
            <a:endParaRPr lang="pt-BR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var</a:t>
            </a:r>
            <a:endParaRPr lang="pt-B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dirty="0"/>
              <a:t>      </a:t>
            </a:r>
            <a:r>
              <a:rPr lang="pt-BR" dirty="0" err="1"/>
              <a:t>r,h,v:real</a:t>
            </a:r>
            <a:endParaRPr lang="pt-BR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Inicio</a:t>
            </a:r>
          </a:p>
          <a:p>
            <a:pPr>
              <a:spcAft>
                <a:spcPts val="600"/>
              </a:spcAft>
            </a:pPr>
            <a:r>
              <a:rPr lang="pt-BR" dirty="0"/>
              <a:t>    leia(r)</a:t>
            </a:r>
          </a:p>
          <a:p>
            <a:pPr>
              <a:spcAft>
                <a:spcPts val="600"/>
              </a:spcAft>
            </a:pPr>
            <a:r>
              <a:rPr lang="pt-BR" dirty="0"/>
              <a:t>    leia(h)</a:t>
            </a:r>
          </a:p>
          <a:p>
            <a:pPr>
              <a:spcAft>
                <a:spcPts val="600"/>
              </a:spcAft>
            </a:pPr>
            <a:r>
              <a:rPr lang="pt-BR" dirty="0"/>
              <a:t>    v </a:t>
            </a:r>
            <a:r>
              <a:rPr lang="pt-BR" dirty="0">
                <a:sym typeface="Wingdings" panose="05000000000000000000" pitchFamily="2" charset="2"/>
              </a:rPr>
              <a:t> 3,14*r*r*h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    escreva(v)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104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E0FF91-ACAC-4F6B-BE85-7B86819D9E5B}"/>
              </a:ext>
            </a:extLst>
          </p:cNvPr>
          <p:cNvSpPr txBox="1"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Questão 5-g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DC48C1-53EC-44E7-9F52-3081B25AF53A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1-ler reais (r)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2-ler cotação do dólar (d)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  <a:effectLst/>
              </a:rPr>
              <a:t>3-ler cotação do euro (e)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2-calcular dólar (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resulD</a:t>
            </a:r>
            <a:r>
              <a:rPr lang="en-US" sz="2000" dirty="0" err="1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r</a:t>
            </a:r>
            <a:r>
              <a:rPr lang="en-US" sz="2000" dirty="0">
                <a:solidFill>
                  <a:srgbClr val="FFFF00"/>
                </a:solidFill>
                <a:effectLst/>
              </a:rPr>
              <a:t>/d)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3-calcular euro (resulE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r/e)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4-Apresentar dólar (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resulD</a:t>
            </a:r>
            <a:r>
              <a:rPr lang="en-US" sz="2000" dirty="0">
                <a:solidFill>
                  <a:srgbClr val="FFFF00"/>
                </a:solidFill>
                <a:effectLst/>
              </a:rPr>
              <a:t>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5-Apresentar euro (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resulE</a:t>
            </a:r>
            <a:r>
              <a:rPr lang="en-US" sz="2000" dirty="0">
                <a:solidFill>
                  <a:srgbClr val="FFFF00"/>
                </a:solidFill>
                <a:effectLst/>
              </a:rPr>
              <a:t>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DC7E3F-9697-493F-BB07-4EB10EF03BE4}"/>
              </a:ext>
            </a:extLst>
          </p:cNvPr>
          <p:cNvSpPr txBox="1"/>
          <p:nvPr/>
        </p:nvSpPr>
        <p:spPr>
          <a:xfrm>
            <a:off x="8538764" y="2022601"/>
            <a:ext cx="263676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/>
              <a:t>programaConversao</a:t>
            </a:r>
            <a:endParaRPr lang="pt-BR" dirty="0" err="1">
              <a:cs typeface="Calibri"/>
            </a:endParaRPr>
          </a:p>
          <a:p>
            <a:endParaRPr lang="pt-BR" dirty="0"/>
          </a:p>
          <a:p>
            <a:r>
              <a:rPr lang="pt-BR" dirty="0"/>
              <a:t>var</a:t>
            </a:r>
          </a:p>
          <a:p>
            <a:r>
              <a:rPr lang="pt-BR" dirty="0"/>
              <a:t>      </a:t>
            </a:r>
            <a:r>
              <a:rPr lang="pt-BR" dirty="0" err="1"/>
              <a:t>r,d,e,resulD,resulE:real</a:t>
            </a:r>
          </a:p>
          <a:p>
            <a:endParaRPr lang="pt-BR" dirty="0"/>
          </a:p>
          <a:p>
            <a:r>
              <a:rPr lang="pt-BR" dirty="0"/>
              <a:t>Inicio</a:t>
            </a:r>
          </a:p>
          <a:p>
            <a:r>
              <a:rPr lang="pt-BR" dirty="0"/>
              <a:t>    leia(r)</a:t>
            </a:r>
          </a:p>
          <a:p>
            <a:r>
              <a:rPr lang="pt-BR" dirty="0"/>
              <a:t>    leia(d)</a:t>
            </a:r>
          </a:p>
          <a:p>
            <a:r>
              <a:rPr lang="pt-BR" dirty="0"/>
              <a:t>    leia(e)</a:t>
            </a:r>
          </a:p>
          <a:p>
            <a:r>
              <a:rPr lang="pt-BR" dirty="0"/>
              <a:t>    </a:t>
            </a:r>
            <a:r>
              <a:rPr lang="pt-BR" dirty="0" err="1"/>
              <a:t>resulD</a:t>
            </a:r>
            <a:r>
              <a:rPr lang="pt-BR" dirty="0" err="1">
                <a:sym typeface="Wingdings" panose="05000000000000000000" pitchFamily="2" charset="2"/>
              </a:rPr>
              <a:t>r</a:t>
            </a:r>
            <a:r>
              <a:rPr lang="pt-BR" dirty="0">
                <a:sym typeface="Wingdings" panose="05000000000000000000" pitchFamily="2" charset="2"/>
              </a:rPr>
              <a:t>/d</a:t>
            </a:r>
          </a:p>
          <a:p>
            <a:r>
              <a:rPr lang="pt-BR" dirty="0">
                <a:sym typeface="Wingdings" panose="05000000000000000000" pitchFamily="2" charset="2"/>
              </a:rPr>
              <a:t>    </a:t>
            </a:r>
            <a:r>
              <a:rPr lang="pt-BR" dirty="0" err="1">
                <a:sym typeface="Wingdings" panose="05000000000000000000" pitchFamily="2" charset="2"/>
              </a:rPr>
              <a:t>resulEr</a:t>
            </a:r>
            <a:r>
              <a:rPr lang="pt-BR" dirty="0">
                <a:sym typeface="Wingdings" panose="05000000000000000000" pitchFamily="2" charset="2"/>
              </a:rPr>
              <a:t>/e</a:t>
            </a:r>
          </a:p>
          <a:p>
            <a:r>
              <a:rPr lang="pt-BR" dirty="0">
                <a:sym typeface="Wingdings" panose="05000000000000000000" pitchFamily="2" charset="2"/>
              </a:rPr>
              <a:t>    escreva(</a:t>
            </a:r>
            <a:r>
              <a:rPr lang="pt-BR" dirty="0" err="1">
                <a:sym typeface="Wingdings" panose="05000000000000000000" pitchFamily="2" charset="2"/>
              </a:rPr>
              <a:t>resulD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r>
              <a:rPr lang="pt-BR" dirty="0">
                <a:sym typeface="Wingdings" panose="05000000000000000000" pitchFamily="2" charset="2"/>
              </a:rPr>
              <a:t>    escreva(</a:t>
            </a:r>
            <a:r>
              <a:rPr lang="pt-BR" dirty="0" err="1">
                <a:sym typeface="Wingdings" panose="05000000000000000000" pitchFamily="2" charset="2"/>
              </a:rPr>
              <a:t>resulE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r>
              <a:rPr lang="pt-BR" dirty="0">
                <a:sym typeface="Wingdings" panose="05000000000000000000" pitchFamily="2" charset="2"/>
              </a:rPr>
              <a:t>fim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B06F17-B380-4AAC-B305-6EED16C0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87" y="304800"/>
            <a:ext cx="1476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7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847AE0-4E01-4069-A69E-10AF745F7F69}"/>
              </a:ext>
            </a:extLst>
          </p:cNvPr>
          <p:cNvSpPr txBox="1"/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Questão 5-h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64A2F6-11B3-4979-A660-54C30EBF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29" y="642988"/>
            <a:ext cx="1682418" cy="55715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62A3C6-EDA1-46C4-B967-E442298A3D2C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  <a:effectLst/>
              </a:rPr>
              <a:t>1-ler nota 1 (n1)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2-ler nota 2 (n2)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3-ler nota 3 (n3)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4-calcular a média (m</a:t>
            </a:r>
            <a:r>
              <a:rPr lang="en-US" sz="2000" dirty="0">
                <a:solidFill>
                  <a:srgbClr val="FFFF00"/>
                </a:solidFill>
                <a:effectLst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FF00"/>
                </a:solidFill>
                <a:effectLst/>
              </a:rPr>
              <a:t>(n1+n2+n3)/3)</a:t>
            </a:r>
            <a:br>
              <a:rPr lang="en-US" sz="2000" dirty="0">
                <a:solidFill>
                  <a:srgbClr val="FFFF00"/>
                </a:solidFill>
                <a:effectLst/>
              </a:rPr>
            </a:br>
            <a:br>
              <a:rPr lang="en-US" sz="2000" dirty="0">
                <a:solidFill>
                  <a:srgbClr val="FFFF00"/>
                </a:solidFill>
                <a:effectLst/>
              </a:rPr>
            </a:br>
            <a:r>
              <a:rPr lang="en-US" sz="2000" dirty="0">
                <a:solidFill>
                  <a:srgbClr val="FFFF00"/>
                </a:solidFill>
                <a:effectLst/>
              </a:rPr>
              <a:t>5-apresentar média (m)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F274D-1557-4C91-A2AB-105A2B4B84C5}"/>
              </a:ext>
            </a:extLst>
          </p:cNvPr>
          <p:cNvSpPr txBox="1"/>
          <p:nvPr/>
        </p:nvSpPr>
        <p:spPr>
          <a:xfrm>
            <a:off x="9347200" y="1654629"/>
            <a:ext cx="2101857" cy="42627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err="1"/>
              <a:t>programaNotas</a:t>
            </a:r>
            <a:endParaRPr lang="pt-BR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var</a:t>
            </a:r>
            <a:endParaRPr lang="pt-BR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dirty="0"/>
              <a:t>      n1,n2,n3,m:real</a:t>
            </a:r>
            <a:endParaRPr lang="pt-BR" dirty="0">
              <a:cs typeface="Calibri"/>
            </a:endParaRP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Inicio</a:t>
            </a:r>
          </a:p>
          <a:p>
            <a:pPr>
              <a:spcAft>
                <a:spcPts val="600"/>
              </a:spcAft>
            </a:pPr>
            <a:r>
              <a:rPr lang="pt-BR" dirty="0"/>
              <a:t>    ler(n1)</a:t>
            </a:r>
          </a:p>
          <a:p>
            <a:pPr>
              <a:spcAft>
                <a:spcPts val="600"/>
              </a:spcAft>
            </a:pPr>
            <a:r>
              <a:rPr lang="pt-BR" dirty="0"/>
              <a:t>    ler(n2)</a:t>
            </a:r>
          </a:p>
          <a:p>
            <a:pPr>
              <a:spcAft>
                <a:spcPts val="600"/>
              </a:spcAft>
            </a:pPr>
            <a:r>
              <a:rPr lang="pt-BR" dirty="0"/>
              <a:t>    ler(n3)</a:t>
            </a:r>
          </a:p>
          <a:p>
            <a:pPr>
              <a:spcAft>
                <a:spcPts val="600"/>
              </a:spcAft>
            </a:pPr>
            <a:r>
              <a:rPr lang="pt-BR" dirty="0"/>
              <a:t>    m</a:t>
            </a:r>
            <a:r>
              <a:rPr lang="pt-BR" dirty="0">
                <a:sym typeface="Wingdings" panose="05000000000000000000" pitchFamily="2" charset="2"/>
              </a:rPr>
              <a:t>(n1+n2+n3)/3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    escreva(m)</a:t>
            </a:r>
          </a:p>
          <a:p>
            <a:pPr>
              <a:spcAft>
                <a:spcPts val="600"/>
              </a:spcAft>
            </a:pPr>
            <a:r>
              <a:rPr lang="pt-BR" dirty="0">
                <a:sym typeface="Wingdings" panose="05000000000000000000" pitchFamily="2" charset="2"/>
              </a:rPr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78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58ED59B752D74FA48B90ABADBFC4B7" ma:contentTypeVersion="11" ma:contentTypeDescription="Crie um novo documento." ma:contentTypeScope="" ma:versionID="012757933cd7e93f6fcf1c580db6e743">
  <xsd:schema xmlns:xsd="http://www.w3.org/2001/XMLSchema" xmlns:xs="http://www.w3.org/2001/XMLSchema" xmlns:p="http://schemas.microsoft.com/office/2006/metadata/properties" xmlns:ns2="c0d9f8f4-4001-4008-b18d-678f02362968" targetNamespace="http://schemas.microsoft.com/office/2006/metadata/properties" ma:root="true" ma:fieldsID="3f84cd0ab4c043d63d66edc1002c9403" ns2:_="">
    <xsd:import namespace="c0d9f8f4-4001-4008-b18d-678f0236296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f8f4-4001-4008-b18d-678f0236296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d9f8f4-4001-4008-b18d-678f02362968" xsi:nil="true"/>
  </documentManagement>
</p:properties>
</file>

<file path=customXml/itemProps1.xml><?xml version="1.0" encoding="utf-8"?>
<ds:datastoreItem xmlns:ds="http://schemas.openxmlformats.org/officeDocument/2006/customXml" ds:itemID="{E0B2CE7F-05FE-4183-97EE-542994B299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01B004-A8C9-444D-BA0E-5FE0A89B6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d9f8f4-4001-4008-b18d-678f02362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2FF6C-92FB-4BCD-A01E-3785340E3219}">
  <ds:schemaRefs>
    <ds:schemaRef ds:uri="http://schemas.microsoft.com/office/2006/metadata/properties"/>
    <ds:schemaRef ds:uri="http://schemas.microsoft.com/office/infopath/2007/PartnerControls"/>
    <ds:schemaRef ds:uri="c0d9f8f4-4001-4008-b18d-678f023629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940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  1-leia o valor base (b)  2-leia a altura do triângulo (h)  3-calcular área (area(base*h)/2)  4-mostrar área (area) </vt:lpstr>
      <vt:lpstr>                1-leia do ano atual (anoAtual)  2-leia do ano de nascimento (anoNascimento)  3-calcular a idade (idadeanoAtual-anoNascimento)  4-apresentar (idade)</vt:lpstr>
      <vt:lpstr>   1-leia numero (n)  2-calcular a tabuada de multiplicação (tn*1)  3-apresentar na tabela (t)  4-calcular a tabuada de multiplicação (tn*2)  5-apresentar na tabela (t)  6-calcular a tabuada de multiplicação (tn*3)  7-apresentar na tabela (t)  8-calcular tabuada de multiplicação (tn*4)  9-apresentar na tabela (t)  10-calcular tabuada de multiplicação (tn*5)  11-apresentar na tabela (t)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1- leia o valor base (b)  2- leia a altura do triângulo (h)  3- calcular area (area(base*h)/2)  4- mostrar área (area) </dc:title>
  <dc:creator>LEONI ZAGO DE SOUZA</dc:creator>
  <cp:lastModifiedBy>LEONI ZAGO DE SOUZA</cp:lastModifiedBy>
  <cp:revision>64</cp:revision>
  <dcterms:created xsi:type="dcterms:W3CDTF">2020-09-28T22:00:19Z</dcterms:created>
  <dcterms:modified xsi:type="dcterms:W3CDTF">2020-10-02T16:37:48Z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0x0101006458ED59B752D74FA48B90ABADBFC4B7</vt:lpwstr>
  </property>
</Properties>
</file>