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6" r:id="rId3"/>
    <p:sldId id="258" r:id="rId4"/>
    <p:sldId id="257" r:id="rId5"/>
    <p:sldId id="265" r:id="rId6"/>
    <p:sldId id="259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00"/>
    <a:srgbClr val="18A049"/>
    <a:srgbClr val="F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C781A-9C5A-49BA-B8F7-1DAE3BAD83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604ADCA-8911-401A-96AF-34828963D0B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Fácil acesso à investidores</a:t>
          </a:r>
          <a:endParaRPr lang="en-US" dirty="0"/>
        </a:p>
      </dgm:t>
    </dgm:pt>
    <dgm:pt modelId="{C24C80C1-A135-45A8-810F-57FA743A3B69}" type="parTrans" cxnId="{168C0851-E22B-4B76-B51F-66A0369016AC}">
      <dgm:prSet/>
      <dgm:spPr/>
      <dgm:t>
        <a:bodyPr/>
        <a:lstStyle/>
        <a:p>
          <a:endParaRPr lang="en-US"/>
        </a:p>
      </dgm:t>
    </dgm:pt>
    <dgm:pt modelId="{DD2701CD-D291-49B9-9488-021A3AEF8BE3}" type="sibTrans" cxnId="{168C0851-E22B-4B76-B51F-66A0369016AC}">
      <dgm:prSet/>
      <dgm:spPr/>
      <dgm:t>
        <a:bodyPr/>
        <a:lstStyle/>
        <a:p>
          <a:endParaRPr lang="en-US"/>
        </a:p>
      </dgm:t>
    </dgm:pt>
    <dgm:pt modelId="{A8CD3129-220B-4114-B89D-47CF63B0698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Fácil acesso à idealistas</a:t>
          </a:r>
          <a:endParaRPr lang="en-US" dirty="0"/>
        </a:p>
      </dgm:t>
    </dgm:pt>
    <dgm:pt modelId="{BF892FF3-0565-45CD-80FA-39DD2D75D49F}" type="parTrans" cxnId="{E3B7AAD2-1B65-4FF9-84C5-54C771391CDC}">
      <dgm:prSet/>
      <dgm:spPr/>
      <dgm:t>
        <a:bodyPr/>
        <a:lstStyle/>
        <a:p>
          <a:endParaRPr lang="en-US"/>
        </a:p>
      </dgm:t>
    </dgm:pt>
    <dgm:pt modelId="{929EECF0-05DD-4D5F-8091-4DD6F0132D44}" type="sibTrans" cxnId="{E3B7AAD2-1B65-4FF9-84C5-54C771391CDC}">
      <dgm:prSet/>
      <dgm:spPr/>
      <dgm:t>
        <a:bodyPr/>
        <a:lstStyle/>
        <a:p>
          <a:endParaRPr lang="en-US"/>
        </a:p>
      </dgm:t>
    </dgm:pt>
    <dgm:pt modelId="{EEA1704D-B1D6-4B9C-A29C-AAEB4EFA45C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 Atende todo o tipo de ideia, tendo na plataforma, classes de ideias, como por exemplo; ideias para restaurantes, comércios, empresas e etc.</a:t>
          </a:r>
          <a:endParaRPr lang="en-US" dirty="0"/>
        </a:p>
      </dgm:t>
    </dgm:pt>
    <dgm:pt modelId="{DA6279F4-A162-4781-B552-426FF93EAA24}" type="parTrans" cxnId="{54C6DDA0-2607-4247-A39B-6CC1723978A7}">
      <dgm:prSet/>
      <dgm:spPr/>
      <dgm:t>
        <a:bodyPr/>
        <a:lstStyle/>
        <a:p>
          <a:endParaRPr lang="en-US"/>
        </a:p>
      </dgm:t>
    </dgm:pt>
    <dgm:pt modelId="{1DD88C9A-F4BB-4DDE-95AD-F77E510BA0C3}" type="sibTrans" cxnId="{54C6DDA0-2607-4247-A39B-6CC1723978A7}">
      <dgm:prSet/>
      <dgm:spPr/>
      <dgm:t>
        <a:bodyPr/>
        <a:lstStyle/>
        <a:p>
          <a:endParaRPr lang="en-US"/>
        </a:p>
      </dgm:t>
    </dgm:pt>
    <dgm:pt modelId="{42F4BA1E-7A76-4A7C-ACA7-DE2754A539C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 Segurança em seus dados. Ninguém poderá copiar sua ideia, se ela já tiver sido publicada. (Direitos jurídicos serão cobrados do tal).</a:t>
          </a:r>
          <a:endParaRPr lang="en-US" dirty="0"/>
        </a:p>
      </dgm:t>
    </dgm:pt>
    <dgm:pt modelId="{38E88766-8AB9-4B26-B4D6-F8E8BD445BE0}" type="parTrans" cxnId="{F2413D03-6082-49D5-9993-B14B88B58AE0}">
      <dgm:prSet/>
      <dgm:spPr/>
      <dgm:t>
        <a:bodyPr/>
        <a:lstStyle/>
        <a:p>
          <a:endParaRPr lang="en-US"/>
        </a:p>
      </dgm:t>
    </dgm:pt>
    <dgm:pt modelId="{9F9C50EC-2DDE-4B59-ADC2-45788FD93850}" type="sibTrans" cxnId="{F2413D03-6082-49D5-9993-B14B88B58AE0}">
      <dgm:prSet/>
      <dgm:spPr/>
      <dgm:t>
        <a:bodyPr/>
        <a:lstStyle/>
        <a:p>
          <a:endParaRPr lang="en-US"/>
        </a:p>
      </dgm:t>
    </dgm:pt>
    <dgm:pt modelId="{F1FEEC1C-637B-4924-8B82-12018BE2305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 Teremos contas de investidores e contas de idealistas, para poder se localizar facilmente dentre a plataforma.</a:t>
          </a:r>
          <a:endParaRPr lang="en-US" dirty="0"/>
        </a:p>
      </dgm:t>
    </dgm:pt>
    <dgm:pt modelId="{D70F6DAB-DE1A-4DE7-AADD-F9E760D6643A}" type="parTrans" cxnId="{AAFA1E76-F723-4FEF-97FF-7D0007CBE33F}">
      <dgm:prSet/>
      <dgm:spPr/>
      <dgm:t>
        <a:bodyPr/>
        <a:lstStyle/>
        <a:p>
          <a:endParaRPr lang="en-US"/>
        </a:p>
      </dgm:t>
    </dgm:pt>
    <dgm:pt modelId="{68411A78-4316-4325-BDCC-BE6936055B81}" type="sibTrans" cxnId="{AAFA1E76-F723-4FEF-97FF-7D0007CBE33F}">
      <dgm:prSet/>
      <dgm:spPr/>
      <dgm:t>
        <a:bodyPr/>
        <a:lstStyle/>
        <a:p>
          <a:endParaRPr lang="en-US"/>
        </a:p>
      </dgm:t>
    </dgm:pt>
    <dgm:pt modelId="{1D3FEFDE-F947-413B-A5BC-D587E34092C6}" type="pres">
      <dgm:prSet presAssocID="{7F2C781A-9C5A-49BA-B8F7-1DAE3BAD83C3}" presName="root" presStyleCnt="0">
        <dgm:presLayoutVars>
          <dgm:dir/>
          <dgm:resizeHandles val="exact"/>
        </dgm:presLayoutVars>
      </dgm:prSet>
      <dgm:spPr/>
    </dgm:pt>
    <dgm:pt modelId="{0CEED4AA-D125-48B6-BF5F-9CF560FB1E20}" type="pres">
      <dgm:prSet presAssocID="{5604ADCA-8911-401A-96AF-34828963D0B4}" presName="compNode" presStyleCnt="0"/>
      <dgm:spPr/>
    </dgm:pt>
    <dgm:pt modelId="{4753CA42-22FB-4FB8-8C76-FFD8093E2103}" type="pres">
      <dgm:prSet presAssocID="{5604ADCA-8911-401A-96AF-34828963D0B4}" presName="bgRect" presStyleLbl="bgShp" presStyleIdx="0" presStyleCnt="5"/>
      <dgm:spPr/>
    </dgm:pt>
    <dgm:pt modelId="{E476F693-BA50-4E5E-AD35-08293B2A7569}" type="pres">
      <dgm:prSet presAssocID="{5604ADCA-8911-401A-96AF-34828963D0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8CA0EA7F-5272-4109-9AB9-6DFDA5B367D5}" type="pres">
      <dgm:prSet presAssocID="{5604ADCA-8911-401A-96AF-34828963D0B4}" presName="spaceRect" presStyleCnt="0"/>
      <dgm:spPr/>
    </dgm:pt>
    <dgm:pt modelId="{FA269A29-8CF3-4A0F-B80E-7F5EBF2AC431}" type="pres">
      <dgm:prSet presAssocID="{5604ADCA-8911-401A-96AF-34828963D0B4}" presName="parTx" presStyleLbl="revTx" presStyleIdx="0" presStyleCnt="5">
        <dgm:presLayoutVars>
          <dgm:chMax val="0"/>
          <dgm:chPref val="0"/>
        </dgm:presLayoutVars>
      </dgm:prSet>
      <dgm:spPr/>
    </dgm:pt>
    <dgm:pt modelId="{08B98CD8-1290-4DCE-9E71-0CB319F4B54E}" type="pres">
      <dgm:prSet presAssocID="{DD2701CD-D291-49B9-9488-021A3AEF8BE3}" presName="sibTrans" presStyleCnt="0"/>
      <dgm:spPr/>
    </dgm:pt>
    <dgm:pt modelId="{1F5736D4-161F-47DB-85C7-B26D1CD36B84}" type="pres">
      <dgm:prSet presAssocID="{A8CD3129-220B-4114-B89D-47CF63B0698B}" presName="compNode" presStyleCnt="0"/>
      <dgm:spPr/>
    </dgm:pt>
    <dgm:pt modelId="{A94F631C-B7E8-4845-8ABC-7E22C9E1B75D}" type="pres">
      <dgm:prSet presAssocID="{A8CD3129-220B-4114-B89D-47CF63B0698B}" presName="bgRect" presStyleLbl="bgShp" presStyleIdx="1" presStyleCnt="5"/>
      <dgm:spPr/>
    </dgm:pt>
    <dgm:pt modelId="{2B739384-B04E-4F00-AC60-D212065EEF3B}" type="pres">
      <dgm:prSet presAssocID="{A8CD3129-220B-4114-B89D-47CF63B069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71CFF82-274E-4388-826D-5778C303445D}" type="pres">
      <dgm:prSet presAssocID="{A8CD3129-220B-4114-B89D-47CF63B0698B}" presName="spaceRect" presStyleCnt="0"/>
      <dgm:spPr/>
    </dgm:pt>
    <dgm:pt modelId="{16E05E51-5501-44B1-8A01-158504FFC10D}" type="pres">
      <dgm:prSet presAssocID="{A8CD3129-220B-4114-B89D-47CF63B0698B}" presName="parTx" presStyleLbl="revTx" presStyleIdx="1" presStyleCnt="5">
        <dgm:presLayoutVars>
          <dgm:chMax val="0"/>
          <dgm:chPref val="0"/>
        </dgm:presLayoutVars>
      </dgm:prSet>
      <dgm:spPr/>
    </dgm:pt>
    <dgm:pt modelId="{97DCA1C5-0EB8-443D-B740-55FB33B2C302}" type="pres">
      <dgm:prSet presAssocID="{929EECF0-05DD-4D5F-8091-4DD6F0132D44}" presName="sibTrans" presStyleCnt="0"/>
      <dgm:spPr/>
    </dgm:pt>
    <dgm:pt modelId="{E58EBE3F-5A8D-41E3-8141-41188E37DE03}" type="pres">
      <dgm:prSet presAssocID="{EEA1704D-B1D6-4B9C-A29C-AAEB4EFA45CD}" presName="compNode" presStyleCnt="0"/>
      <dgm:spPr/>
    </dgm:pt>
    <dgm:pt modelId="{947A105C-0C80-467C-9D79-BAE2C309DDDB}" type="pres">
      <dgm:prSet presAssocID="{EEA1704D-B1D6-4B9C-A29C-AAEB4EFA45CD}" presName="bgRect" presStyleLbl="bgShp" presStyleIdx="2" presStyleCnt="5"/>
      <dgm:spPr/>
    </dgm:pt>
    <dgm:pt modelId="{5598746E-BAE8-407C-BA9B-053A4E780DD2}" type="pres">
      <dgm:prSet presAssocID="{EEA1704D-B1D6-4B9C-A29C-AAEB4EFA45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95A6A88A-55D5-4FB6-8AAF-973AAC199636}" type="pres">
      <dgm:prSet presAssocID="{EEA1704D-B1D6-4B9C-A29C-AAEB4EFA45CD}" presName="spaceRect" presStyleCnt="0"/>
      <dgm:spPr/>
    </dgm:pt>
    <dgm:pt modelId="{3ABEDBA6-B5A6-49DF-AC2A-7B80C2BA3E81}" type="pres">
      <dgm:prSet presAssocID="{EEA1704D-B1D6-4B9C-A29C-AAEB4EFA45CD}" presName="parTx" presStyleLbl="revTx" presStyleIdx="2" presStyleCnt="5">
        <dgm:presLayoutVars>
          <dgm:chMax val="0"/>
          <dgm:chPref val="0"/>
        </dgm:presLayoutVars>
      </dgm:prSet>
      <dgm:spPr/>
    </dgm:pt>
    <dgm:pt modelId="{48AB6D51-9E40-45D3-AE7B-115DBB627B49}" type="pres">
      <dgm:prSet presAssocID="{1DD88C9A-F4BB-4DDE-95AD-F77E510BA0C3}" presName="sibTrans" presStyleCnt="0"/>
      <dgm:spPr/>
    </dgm:pt>
    <dgm:pt modelId="{679B3C26-096D-42B7-845B-05B4CA34A54D}" type="pres">
      <dgm:prSet presAssocID="{42F4BA1E-7A76-4A7C-ACA7-DE2754A539CD}" presName="compNode" presStyleCnt="0"/>
      <dgm:spPr/>
    </dgm:pt>
    <dgm:pt modelId="{7B2762EE-9F79-4FD9-86C7-7664D487BF4C}" type="pres">
      <dgm:prSet presAssocID="{42F4BA1E-7A76-4A7C-ACA7-DE2754A539CD}" presName="bgRect" presStyleLbl="bgShp" presStyleIdx="3" presStyleCnt="5"/>
      <dgm:spPr/>
    </dgm:pt>
    <dgm:pt modelId="{53EEEB8F-5A9B-45A1-975F-4D6B6AB68183}" type="pres">
      <dgm:prSet presAssocID="{42F4BA1E-7A76-4A7C-ACA7-DE2754A539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59674F4B-61C4-4AC3-87FE-153DE3CF79BD}" type="pres">
      <dgm:prSet presAssocID="{42F4BA1E-7A76-4A7C-ACA7-DE2754A539CD}" presName="spaceRect" presStyleCnt="0"/>
      <dgm:spPr/>
    </dgm:pt>
    <dgm:pt modelId="{930F420E-B147-4D1F-B640-6F60E05FE225}" type="pres">
      <dgm:prSet presAssocID="{42F4BA1E-7A76-4A7C-ACA7-DE2754A539CD}" presName="parTx" presStyleLbl="revTx" presStyleIdx="3" presStyleCnt="5">
        <dgm:presLayoutVars>
          <dgm:chMax val="0"/>
          <dgm:chPref val="0"/>
        </dgm:presLayoutVars>
      </dgm:prSet>
      <dgm:spPr/>
    </dgm:pt>
    <dgm:pt modelId="{E2997F17-D212-4467-94BF-878E8EB55F9B}" type="pres">
      <dgm:prSet presAssocID="{9F9C50EC-2DDE-4B59-ADC2-45788FD93850}" presName="sibTrans" presStyleCnt="0"/>
      <dgm:spPr/>
    </dgm:pt>
    <dgm:pt modelId="{EA3359F7-9281-42DF-AC0D-BAE91327D308}" type="pres">
      <dgm:prSet presAssocID="{F1FEEC1C-637B-4924-8B82-12018BE2305B}" presName="compNode" presStyleCnt="0"/>
      <dgm:spPr/>
    </dgm:pt>
    <dgm:pt modelId="{CE110613-C6CD-46C3-A2F0-620DB8DD6926}" type="pres">
      <dgm:prSet presAssocID="{F1FEEC1C-637B-4924-8B82-12018BE2305B}" presName="bgRect" presStyleLbl="bgShp" presStyleIdx="4" presStyleCnt="5"/>
      <dgm:spPr/>
    </dgm:pt>
    <dgm:pt modelId="{0CD21348-B474-4499-AB10-0EF3B169AAF6}" type="pres">
      <dgm:prSet presAssocID="{F1FEEC1C-637B-4924-8B82-12018BE230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o"/>
        </a:ext>
      </dgm:extLst>
    </dgm:pt>
    <dgm:pt modelId="{F8B0C400-1AAF-4A19-A26D-38BB22C11051}" type="pres">
      <dgm:prSet presAssocID="{F1FEEC1C-637B-4924-8B82-12018BE2305B}" presName="spaceRect" presStyleCnt="0"/>
      <dgm:spPr/>
    </dgm:pt>
    <dgm:pt modelId="{2C7211E6-C447-4D6E-862D-7DF438E5680A}" type="pres">
      <dgm:prSet presAssocID="{F1FEEC1C-637B-4924-8B82-12018BE230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413D03-6082-49D5-9993-B14B88B58AE0}" srcId="{7F2C781A-9C5A-49BA-B8F7-1DAE3BAD83C3}" destId="{42F4BA1E-7A76-4A7C-ACA7-DE2754A539CD}" srcOrd="3" destOrd="0" parTransId="{38E88766-8AB9-4B26-B4D6-F8E8BD445BE0}" sibTransId="{9F9C50EC-2DDE-4B59-ADC2-45788FD93850}"/>
    <dgm:cxn modelId="{D0683F13-382D-4C4A-8226-AC80EBC24EDC}" type="presOf" srcId="{EEA1704D-B1D6-4B9C-A29C-AAEB4EFA45CD}" destId="{3ABEDBA6-B5A6-49DF-AC2A-7B80C2BA3E81}" srcOrd="0" destOrd="0" presId="urn:microsoft.com/office/officeart/2018/2/layout/IconVerticalSolidList"/>
    <dgm:cxn modelId="{93EBC316-C030-4679-BD5F-2418387DF8F5}" type="presOf" srcId="{A8CD3129-220B-4114-B89D-47CF63B0698B}" destId="{16E05E51-5501-44B1-8A01-158504FFC10D}" srcOrd="0" destOrd="0" presId="urn:microsoft.com/office/officeart/2018/2/layout/IconVerticalSolidList"/>
    <dgm:cxn modelId="{613BCD3E-6B08-4D4B-B219-41BEEAB5279C}" type="presOf" srcId="{5604ADCA-8911-401A-96AF-34828963D0B4}" destId="{FA269A29-8CF3-4A0F-B80E-7F5EBF2AC431}" srcOrd="0" destOrd="0" presId="urn:microsoft.com/office/officeart/2018/2/layout/IconVerticalSolidList"/>
    <dgm:cxn modelId="{C8ED8663-4324-467A-B24E-985098EE89F7}" type="presOf" srcId="{7F2C781A-9C5A-49BA-B8F7-1DAE3BAD83C3}" destId="{1D3FEFDE-F947-413B-A5BC-D587E34092C6}" srcOrd="0" destOrd="0" presId="urn:microsoft.com/office/officeart/2018/2/layout/IconVerticalSolidList"/>
    <dgm:cxn modelId="{4D5E7A46-219D-4D2D-A395-1AA5B8DE94F6}" type="presOf" srcId="{F1FEEC1C-637B-4924-8B82-12018BE2305B}" destId="{2C7211E6-C447-4D6E-862D-7DF438E5680A}" srcOrd="0" destOrd="0" presId="urn:microsoft.com/office/officeart/2018/2/layout/IconVerticalSolidList"/>
    <dgm:cxn modelId="{168C0851-E22B-4B76-B51F-66A0369016AC}" srcId="{7F2C781A-9C5A-49BA-B8F7-1DAE3BAD83C3}" destId="{5604ADCA-8911-401A-96AF-34828963D0B4}" srcOrd="0" destOrd="0" parTransId="{C24C80C1-A135-45A8-810F-57FA743A3B69}" sibTransId="{DD2701CD-D291-49B9-9488-021A3AEF8BE3}"/>
    <dgm:cxn modelId="{AAFA1E76-F723-4FEF-97FF-7D0007CBE33F}" srcId="{7F2C781A-9C5A-49BA-B8F7-1DAE3BAD83C3}" destId="{F1FEEC1C-637B-4924-8B82-12018BE2305B}" srcOrd="4" destOrd="0" parTransId="{D70F6DAB-DE1A-4DE7-AADD-F9E760D6643A}" sibTransId="{68411A78-4316-4325-BDCC-BE6936055B81}"/>
    <dgm:cxn modelId="{ABE8EC84-6923-4C70-B3DD-FA6EC92B8AC6}" type="presOf" srcId="{42F4BA1E-7A76-4A7C-ACA7-DE2754A539CD}" destId="{930F420E-B147-4D1F-B640-6F60E05FE225}" srcOrd="0" destOrd="0" presId="urn:microsoft.com/office/officeart/2018/2/layout/IconVerticalSolidList"/>
    <dgm:cxn modelId="{54C6DDA0-2607-4247-A39B-6CC1723978A7}" srcId="{7F2C781A-9C5A-49BA-B8F7-1DAE3BAD83C3}" destId="{EEA1704D-B1D6-4B9C-A29C-AAEB4EFA45CD}" srcOrd="2" destOrd="0" parTransId="{DA6279F4-A162-4781-B552-426FF93EAA24}" sibTransId="{1DD88C9A-F4BB-4DDE-95AD-F77E510BA0C3}"/>
    <dgm:cxn modelId="{E3B7AAD2-1B65-4FF9-84C5-54C771391CDC}" srcId="{7F2C781A-9C5A-49BA-B8F7-1DAE3BAD83C3}" destId="{A8CD3129-220B-4114-B89D-47CF63B0698B}" srcOrd="1" destOrd="0" parTransId="{BF892FF3-0565-45CD-80FA-39DD2D75D49F}" sibTransId="{929EECF0-05DD-4D5F-8091-4DD6F0132D44}"/>
    <dgm:cxn modelId="{61097A6C-F3EA-46F3-AF06-6B7AA972529A}" type="presParOf" srcId="{1D3FEFDE-F947-413B-A5BC-D587E34092C6}" destId="{0CEED4AA-D125-48B6-BF5F-9CF560FB1E20}" srcOrd="0" destOrd="0" presId="urn:microsoft.com/office/officeart/2018/2/layout/IconVerticalSolidList"/>
    <dgm:cxn modelId="{E7C1D916-455E-4D1D-B8BF-95FE364829C5}" type="presParOf" srcId="{0CEED4AA-D125-48B6-BF5F-9CF560FB1E20}" destId="{4753CA42-22FB-4FB8-8C76-FFD8093E2103}" srcOrd="0" destOrd="0" presId="urn:microsoft.com/office/officeart/2018/2/layout/IconVerticalSolidList"/>
    <dgm:cxn modelId="{178149F9-B719-4653-94D2-1A122520678C}" type="presParOf" srcId="{0CEED4AA-D125-48B6-BF5F-9CF560FB1E20}" destId="{E476F693-BA50-4E5E-AD35-08293B2A7569}" srcOrd="1" destOrd="0" presId="urn:microsoft.com/office/officeart/2018/2/layout/IconVerticalSolidList"/>
    <dgm:cxn modelId="{2C13DFE4-EC57-48B1-9546-CACB63949AA9}" type="presParOf" srcId="{0CEED4AA-D125-48B6-BF5F-9CF560FB1E20}" destId="{8CA0EA7F-5272-4109-9AB9-6DFDA5B367D5}" srcOrd="2" destOrd="0" presId="urn:microsoft.com/office/officeart/2018/2/layout/IconVerticalSolidList"/>
    <dgm:cxn modelId="{C5942E51-E15F-4DD5-94CD-72C8D33D0A91}" type="presParOf" srcId="{0CEED4AA-D125-48B6-BF5F-9CF560FB1E20}" destId="{FA269A29-8CF3-4A0F-B80E-7F5EBF2AC431}" srcOrd="3" destOrd="0" presId="urn:microsoft.com/office/officeart/2018/2/layout/IconVerticalSolidList"/>
    <dgm:cxn modelId="{1C4F1C01-7CC9-4BEF-B9B0-A5B68FB792E2}" type="presParOf" srcId="{1D3FEFDE-F947-413B-A5BC-D587E34092C6}" destId="{08B98CD8-1290-4DCE-9E71-0CB319F4B54E}" srcOrd="1" destOrd="0" presId="urn:microsoft.com/office/officeart/2018/2/layout/IconVerticalSolidList"/>
    <dgm:cxn modelId="{1B015287-3096-4819-BE09-AAE9214ABCE7}" type="presParOf" srcId="{1D3FEFDE-F947-413B-A5BC-D587E34092C6}" destId="{1F5736D4-161F-47DB-85C7-B26D1CD36B84}" srcOrd="2" destOrd="0" presId="urn:microsoft.com/office/officeart/2018/2/layout/IconVerticalSolidList"/>
    <dgm:cxn modelId="{2EB8A8AF-1D1C-4DEA-B2C8-942E4458A012}" type="presParOf" srcId="{1F5736D4-161F-47DB-85C7-B26D1CD36B84}" destId="{A94F631C-B7E8-4845-8ABC-7E22C9E1B75D}" srcOrd="0" destOrd="0" presId="urn:microsoft.com/office/officeart/2018/2/layout/IconVerticalSolidList"/>
    <dgm:cxn modelId="{C6B40426-4BED-4E44-AF2A-4405896FFDC1}" type="presParOf" srcId="{1F5736D4-161F-47DB-85C7-B26D1CD36B84}" destId="{2B739384-B04E-4F00-AC60-D212065EEF3B}" srcOrd="1" destOrd="0" presId="urn:microsoft.com/office/officeart/2018/2/layout/IconVerticalSolidList"/>
    <dgm:cxn modelId="{39FF516B-A0E4-4EBE-801D-0DC36C5D475B}" type="presParOf" srcId="{1F5736D4-161F-47DB-85C7-B26D1CD36B84}" destId="{271CFF82-274E-4388-826D-5778C303445D}" srcOrd="2" destOrd="0" presId="urn:microsoft.com/office/officeart/2018/2/layout/IconVerticalSolidList"/>
    <dgm:cxn modelId="{FCBAC378-1B64-4D52-BF56-39AAF1AF92E4}" type="presParOf" srcId="{1F5736D4-161F-47DB-85C7-B26D1CD36B84}" destId="{16E05E51-5501-44B1-8A01-158504FFC10D}" srcOrd="3" destOrd="0" presId="urn:microsoft.com/office/officeart/2018/2/layout/IconVerticalSolidList"/>
    <dgm:cxn modelId="{9E4CAE80-00B2-461C-B748-7AC9CC1CC966}" type="presParOf" srcId="{1D3FEFDE-F947-413B-A5BC-D587E34092C6}" destId="{97DCA1C5-0EB8-443D-B740-55FB33B2C302}" srcOrd="3" destOrd="0" presId="urn:microsoft.com/office/officeart/2018/2/layout/IconVerticalSolidList"/>
    <dgm:cxn modelId="{C91905AB-B5C6-42A2-BB9C-F11BD96083AB}" type="presParOf" srcId="{1D3FEFDE-F947-413B-A5BC-D587E34092C6}" destId="{E58EBE3F-5A8D-41E3-8141-41188E37DE03}" srcOrd="4" destOrd="0" presId="urn:microsoft.com/office/officeart/2018/2/layout/IconVerticalSolidList"/>
    <dgm:cxn modelId="{A5EB0C79-4652-4A96-8F75-A2E663A8FE20}" type="presParOf" srcId="{E58EBE3F-5A8D-41E3-8141-41188E37DE03}" destId="{947A105C-0C80-467C-9D79-BAE2C309DDDB}" srcOrd="0" destOrd="0" presId="urn:microsoft.com/office/officeart/2018/2/layout/IconVerticalSolidList"/>
    <dgm:cxn modelId="{6A7105F8-3981-46E4-AF2A-94576530286C}" type="presParOf" srcId="{E58EBE3F-5A8D-41E3-8141-41188E37DE03}" destId="{5598746E-BAE8-407C-BA9B-053A4E780DD2}" srcOrd="1" destOrd="0" presId="urn:microsoft.com/office/officeart/2018/2/layout/IconVerticalSolidList"/>
    <dgm:cxn modelId="{186B0B22-9DAD-492B-B5C9-B8892FDDBBBA}" type="presParOf" srcId="{E58EBE3F-5A8D-41E3-8141-41188E37DE03}" destId="{95A6A88A-55D5-4FB6-8AAF-973AAC199636}" srcOrd="2" destOrd="0" presId="urn:microsoft.com/office/officeart/2018/2/layout/IconVerticalSolidList"/>
    <dgm:cxn modelId="{43028173-B27E-4E7A-ACA7-BBBA990CDCF1}" type="presParOf" srcId="{E58EBE3F-5A8D-41E3-8141-41188E37DE03}" destId="{3ABEDBA6-B5A6-49DF-AC2A-7B80C2BA3E81}" srcOrd="3" destOrd="0" presId="urn:microsoft.com/office/officeart/2018/2/layout/IconVerticalSolidList"/>
    <dgm:cxn modelId="{865CD16F-ABB1-4F12-8B38-9FB1E0CEBEDF}" type="presParOf" srcId="{1D3FEFDE-F947-413B-A5BC-D587E34092C6}" destId="{48AB6D51-9E40-45D3-AE7B-115DBB627B49}" srcOrd="5" destOrd="0" presId="urn:microsoft.com/office/officeart/2018/2/layout/IconVerticalSolidList"/>
    <dgm:cxn modelId="{09F73768-059A-4C39-9BF0-BCF477876B5B}" type="presParOf" srcId="{1D3FEFDE-F947-413B-A5BC-D587E34092C6}" destId="{679B3C26-096D-42B7-845B-05B4CA34A54D}" srcOrd="6" destOrd="0" presId="urn:microsoft.com/office/officeart/2018/2/layout/IconVerticalSolidList"/>
    <dgm:cxn modelId="{47CF0E5D-EFF0-44E9-8DB2-A9D4503A4291}" type="presParOf" srcId="{679B3C26-096D-42B7-845B-05B4CA34A54D}" destId="{7B2762EE-9F79-4FD9-86C7-7664D487BF4C}" srcOrd="0" destOrd="0" presId="urn:microsoft.com/office/officeart/2018/2/layout/IconVerticalSolidList"/>
    <dgm:cxn modelId="{C562F876-90F6-4E6E-B666-DD24BFFF83BE}" type="presParOf" srcId="{679B3C26-096D-42B7-845B-05B4CA34A54D}" destId="{53EEEB8F-5A9B-45A1-975F-4D6B6AB68183}" srcOrd="1" destOrd="0" presId="urn:microsoft.com/office/officeart/2018/2/layout/IconVerticalSolidList"/>
    <dgm:cxn modelId="{A46E1432-0D50-4DD6-AB00-9F6445EBE8D9}" type="presParOf" srcId="{679B3C26-096D-42B7-845B-05B4CA34A54D}" destId="{59674F4B-61C4-4AC3-87FE-153DE3CF79BD}" srcOrd="2" destOrd="0" presId="urn:microsoft.com/office/officeart/2018/2/layout/IconVerticalSolidList"/>
    <dgm:cxn modelId="{DAC0E79F-EA93-4757-9487-46AF66E53144}" type="presParOf" srcId="{679B3C26-096D-42B7-845B-05B4CA34A54D}" destId="{930F420E-B147-4D1F-B640-6F60E05FE225}" srcOrd="3" destOrd="0" presId="urn:microsoft.com/office/officeart/2018/2/layout/IconVerticalSolidList"/>
    <dgm:cxn modelId="{F1D2DE7A-6336-4E2D-BDF6-AD2A308C0BC3}" type="presParOf" srcId="{1D3FEFDE-F947-413B-A5BC-D587E34092C6}" destId="{E2997F17-D212-4467-94BF-878E8EB55F9B}" srcOrd="7" destOrd="0" presId="urn:microsoft.com/office/officeart/2018/2/layout/IconVerticalSolidList"/>
    <dgm:cxn modelId="{5030CA6F-48A3-43AF-BA46-256319D28600}" type="presParOf" srcId="{1D3FEFDE-F947-413B-A5BC-D587E34092C6}" destId="{EA3359F7-9281-42DF-AC0D-BAE91327D308}" srcOrd="8" destOrd="0" presId="urn:microsoft.com/office/officeart/2018/2/layout/IconVerticalSolidList"/>
    <dgm:cxn modelId="{DA084285-841F-4F52-97DB-E4145285DCE0}" type="presParOf" srcId="{EA3359F7-9281-42DF-AC0D-BAE91327D308}" destId="{CE110613-C6CD-46C3-A2F0-620DB8DD6926}" srcOrd="0" destOrd="0" presId="urn:microsoft.com/office/officeart/2018/2/layout/IconVerticalSolidList"/>
    <dgm:cxn modelId="{73D3F3C0-00D1-4DB5-B0B6-B1D5ADA9D119}" type="presParOf" srcId="{EA3359F7-9281-42DF-AC0D-BAE91327D308}" destId="{0CD21348-B474-4499-AB10-0EF3B169AAF6}" srcOrd="1" destOrd="0" presId="urn:microsoft.com/office/officeart/2018/2/layout/IconVerticalSolidList"/>
    <dgm:cxn modelId="{46F16214-C9A4-42CB-BEC7-0BA945722B1D}" type="presParOf" srcId="{EA3359F7-9281-42DF-AC0D-BAE91327D308}" destId="{F8B0C400-1AAF-4A19-A26D-38BB22C11051}" srcOrd="2" destOrd="0" presId="urn:microsoft.com/office/officeart/2018/2/layout/IconVerticalSolidList"/>
    <dgm:cxn modelId="{908BAAA0-B68B-4354-84E4-7D4FFF3D904E}" type="presParOf" srcId="{EA3359F7-9281-42DF-AC0D-BAE91327D308}" destId="{2C7211E6-C447-4D6E-862D-7DF438E568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3CA42-22FB-4FB8-8C76-FFD8093E2103}">
      <dsp:nvSpPr>
        <dsp:cNvPr id="0" name=""/>
        <dsp:cNvSpPr/>
      </dsp:nvSpPr>
      <dsp:spPr>
        <a:xfrm>
          <a:off x="0" y="4329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6F693-BA50-4E5E-AD35-08293B2A7569}">
      <dsp:nvSpPr>
        <dsp:cNvPr id="0" name=""/>
        <dsp:cNvSpPr/>
      </dsp:nvSpPr>
      <dsp:spPr>
        <a:xfrm>
          <a:off x="278935" y="211801"/>
          <a:ext cx="507155" cy="50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9A29-8CF3-4A0F-B80E-7F5EBF2AC431}">
      <dsp:nvSpPr>
        <dsp:cNvPr id="0" name=""/>
        <dsp:cNvSpPr/>
      </dsp:nvSpPr>
      <dsp:spPr>
        <a:xfrm>
          <a:off x="1065026" y="4329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Fácil acesso à investidores</a:t>
          </a:r>
          <a:endParaRPr lang="en-US" sz="1500" kern="1200" dirty="0"/>
        </a:p>
      </dsp:txBody>
      <dsp:txXfrm>
        <a:off x="1065026" y="4329"/>
        <a:ext cx="5747253" cy="922100"/>
      </dsp:txXfrm>
    </dsp:sp>
    <dsp:sp modelId="{A94F631C-B7E8-4845-8ABC-7E22C9E1B75D}">
      <dsp:nvSpPr>
        <dsp:cNvPr id="0" name=""/>
        <dsp:cNvSpPr/>
      </dsp:nvSpPr>
      <dsp:spPr>
        <a:xfrm>
          <a:off x="0" y="1156955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39384-B04E-4F00-AC60-D212065EEF3B}">
      <dsp:nvSpPr>
        <dsp:cNvPr id="0" name=""/>
        <dsp:cNvSpPr/>
      </dsp:nvSpPr>
      <dsp:spPr>
        <a:xfrm>
          <a:off x="278935" y="1364428"/>
          <a:ext cx="507155" cy="50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05E51-5501-44B1-8A01-158504FFC10D}">
      <dsp:nvSpPr>
        <dsp:cNvPr id="0" name=""/>
        <dsp:cNvSpPr/>
      </dsp:nvSpPr>
      <dsp:spPr>
        <a:xfrm>
          <a:off x="1065026" y="1156955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Fácil acesso à idealistas</a:t>
          </a:r>
          <a:endParaRPr lang="en-US" sz="1500" kern="1200" dirty="0"/>
        </a:p>
      </dsp:txBody>
      <dsp:txXfrm>
        <a:off x="1065026" y="1156955"/>
        <a:ext cx="5747253" cy="922100"/>
      </dsp:txXfrm>
    </dsp:sp>
    <dsp:sp modelId="{947A105C-0C80-467C-9D79-BAE2C309DDDB}">
      <dsp:nvSpPr>
        <dsp:cNvPr id="0" name=""/>
        <dsp:cNvSpPr/>
      </dsp:nvSpPr>
      <dsp:spPr>
        <a:xfrm>
          <a:off x="0" y="2309581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8746E-BAE8-407C-BA9B-053A4E780DD2}">
      <dsp:nvSpPr>
        <dsp:cNvPr id="0" name=""/>
        <dsp:cNvSpPr/>
      </dsp:nvSpPr>
      <dsp:spPr>
        <a:xfrm>
          <a:off x="278935" y="2517054"/>
          <a:ext cx="507155" cy="50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EDBA6-B5A6-49DF-AC2A-7B80C2BA3E81}">
      <dsp:nvSpPr>
        <dsp:cNvPr id="0" name=""/>
        <dsp:cNvSpPr/>
      </dsp:nvSpPr>
      <dsp:spPr>
        <a:xfrm>
          <a:off x="1065026" y="2309581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 Atende todo o tipo de ideia, tendo na plataforma, classes de ideias, como por exemplo; ideias para restaurantes, comércios, empresas e etc.</a:t>
          </a:r>
          <a:endParaRPr lang="en-US" sz="1500" kern="1200" dirty="0"/>
        </a:p>
      </dsp:txBody>
      <dsp:txXfrm>
        <a:off x="1065026" y="2309581"/>
        <a:ext cx="5747253" cy="922100"/>
      </dsp:txXfrm>
    </dsp:sp>
    <dsp:sp modelId="{7B2762EE-9F79-4FD9-86C7-7664D487BF4C}">
      <dsp:nvSpPr>
        <dsp:cNvPr id="0" name=""/>
        <dsp:cNvSpPr/>
      </dsp:nvSpPr>
      <dsp:spPr>
        <a:xfrm>
          <a:off x="0" y="3462207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EEB8F-5A9B-45A1-975F-4D6B6AB68183}">
      <dsp:nvSpPr>
        <dsp:cNvPr id="0" name=""/>
        <dsp:cNvSpPr/>
      </dsp:nvSpPr>
      <dsp:spPr>
        <a:xfrm>
          <a:off x="278935" y="3669680"/>
          <a:ext cx="507155" cy="50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F420E-B147-4D1F-B640-6F60E05FE225}">
      <dsp:nvSpPr>
        <dsp:cNvPr id="0" name=""/>
        <dsp:cNvSpPr/>
      </dsp:nvSpPr>
      <dsp:spPr>
        <a:xfrm>
          <a:off x="1065026" y="3462207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 Segurança em seus dados. Ninguém poderá copiar sua ideia, se ela já tiver sido publicada. (Direitos jurídicos serão cobrados do tal).</a:t>
          </a:r>
          <a:endParaRPr lang="en-US" sz="1500" kern="1200" dirty="0"/>
        </a:p>
      </dsp:txBody>
      <dsp:txXfrm>
        <a:off x="1065026" y="3462207"/>
        <a:ext cx="5747253" cy="922100"/>
      </dsp:txXfrm>
    </dsp:sp>
    <dsp:sp modelId="{CE110613-C6CD-46C3-A2F0-620DB8DD6926}">
      <dsp:nvSpPr>
        <dsp:cNvPr id="0" name=""/>
        <dsp:cNvSpPr/>
      </dsp:nvSpPr>
      <dsp:spPr>
        <a:xfrm>
          <a:off x="0" y="4614833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1348-B474-4499-AB10-0EF3B169AAF6}">
      <dsp:nvSpPr>
        <dsp:cNvPr id="0" name=""/>
        <dsp:cNvSpPr/>
      </dsp:nvSpPr>
      <dsp:spPr>
        <a:xfrm>
          <a:off x="278935" y="4822306"/>
          <a:ext cx="507155" cy="50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211E6-C447-4D6E-862D-7DF438E5680A}">
      <dsp:nvSpPr>
        <dsp:cNvPr id="0" name=""/>
        <dsp:cNvSpPr/>
      </dsp:nvSpPr>
      <dsp:spPr>
        <a:xfrm>
          <a:off x="1065026" y="4614833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 Teremos contas de investidores e contas de idealistas, para poder se localizar facilmente dentre a plataforma.</a:t>
          </a:r>
          <a:endParaRPr lang="en-US" sz="1500" kern="1200" dirty="0"/>
        </a:p>
      </dsp:txBody>
      <dsp:txXfrm>
        <a:off x="1065026" y="4614833"/>
        <a:ext cx="5747253" cy="92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5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90CBD-E2E5-4598-AD2C-503983FC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5" b="12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C117D-646B-43BA-85D9-786B8440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pPr algn="ctr"/>
            <a:r>
              <a:rPr lang="pt-BR" sz="2600" dirty="0" err="1"/>
              <a:t>Invest</a:t>
            </a:r>
            <a:r>
              <a:rPr lang="pt-BR" sz="2600" dirty="0"/>
              <a:t> &amp; Idea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58F4C-97FE-411C-BA44-9A00DDB6C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 fontScale="92500"/>
          </a:bodyPr>
          <a:lstStyle/>
          <a:p>
            <a:r>
              <a:rPr lang="pt-BR" sz="1700" dirty="0"/>
              <a:t>Por:</a:t>
            </a:r>
            <a:br>
              <a:rPr lang="pt-BR" sz="1700" dirty="0"/>
            </a:br>
            <a:r>
              <a:rPr lang="pt-BR" sz="1700" dirty="0" err="1"/>
              <a:t>Henrick</a:t>
            </a:r>
            <a:r>
              <a:rPr lang="pt-BR" sz="1700" dirty="0"/>
              <a:t> Kauan</a:t>
            </a:r>
            <a:br>
              <a:rPr lang="pt-BR" sz="1700" dirty="0"/>
            </a:br>
            <a:r>
              <a:rPr lang="pt-BR" sz="1700" dirty="0"/>
              <a:t>Matheus Dos Santos</a:t>
            </a:r>
            <a:br>
              <a:rPr lang="pt-BR" sz="1700" dirty="0"/>
            </a:br>
            <a:r>
              <a:rPr lang="pt-BR" sz="1700" dirty="0"/>
              <a:t>Leoni </a:t>
            </a:r>
            <a:r>
              <a:rPr lang="pt-BR" sz="1700" dirty="0" err="1"/>
              <a:t>Zago</a:t>
            </a:r>
            <a:endParaRPr lang="pt-BR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24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FD4C7-D0FD-4813-8DC3-8A036F8B1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9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C81F42-2FB6-48D8-93F5-6204A150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Obrigado Pela Atenção!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75C0C-68A6-4B59-B98E-4083ECBF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Apresentador: </a:t>
            </a:r>
            <a:r>
              <a:rPr lang="pt-BR" sz="1700" dirty="0" err="1"/>
              <a:t>Henrick</a:t>
            </a:r>
            <a:endParaRPr lang="pt-BR" sz="1700" dirty="0"/>
          </a:p>
          <a:p>
            <a:r>
              <a:rPr lang="pt-BR" sz="1700" dirty="0"/>
              <a:t>Logo e imagens: </a:t>
            </a:r>
            <a:r>
              <a:rPr lang="pt-BR" sz="1700" dirty="0" err="1"/>
              <a:t>Henrick</a:t>
            </a:r>
            <a:r>
              <a:rPr lang="pt-BR" sz="1700" dirty="0"/>
              <a:t> e Matheus</a:t>
            </a:r>
          </a:p>
          <a:p>
            <a:r>
              <a:rPr lang="pt-BR" sz="1700" dirty="0"/>
              <a:t>Slides: Leoni </a:t>
            </a:r>
            <a:r>
              <a:rPr lang="pt-BR" sz="1700" dirty="0" err="1"/>
              <a:t>Zago</a:t>
            </a:r>
            <a:endParaRPr lang="pt-BR" sz="1700" dirty="0"/>
          </a:p>
          <a:p>
            <a:r>
              <a:rPr lang="pt-BR" sz="1700" dirty="0"/>
              <a:t>Documentação: Matheus e </a:t>
            </a:r>
            <a:r>
              <a:rPr lang="pt-BR" sz="1700" dirty="0" err="1"/>
              <a:t>Henrick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74969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6E0F-2ED1-4F1D-9CEA-06A03FF9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/ De onde surgiu a ideia?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367E3C-9144-4446-A7A2-0B0F2EFA7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5" y="2343864"/>
            <a:ext cx="4584597" cy="258047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DD21B6-7EFD-43C1-BBF6-94C88C674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3634100"/>
            <a:ext cx="4660858" cy="25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CFB5B7-68AB-438E-B648-728F0FC4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/>
              <a:t>A plataforma Invest &amp;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D5CDC-4A25-4782-BFB2-5482AB609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A654A-8B8D-4B23-BE24-6A772B2C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BR" sz="1800" dirty="0"/>
              <a:t>Nossa plataforma trás a facilidade de fazer com que uma ideia, encontre seus devidos investidores, e vice-versa. Fazendo isso, com certeza, teremos muito mais facilidade na hora de expor uma ideia e encontrar investidores para ela, e também a facilidade de encontrar ideias para investir.</a:t>
            </a:r>
          </a:p>
        </p:txBody>
      </p:sp>
    </p:spTree>
    <p:extLst>
      <p:ext uri="{BB962C8B-B14F-4D97-AF65-F5344CB8AC3E}">
        <p14:creationId xmlns:p14="http://schemas.microsoft.com/office/powerpoint/2010/main" val="7884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39C720-A689-4CD4-9749-604CE588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Ainda hoje, não temos nenhuma plataforma de investimento de ideias em geral.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7E8ED3-AC34-44FE-8816-D0F52E5A9FE1}"/>
              </a:ext>
            </a:extLst>
          </p:cNvPr>
          <p:cNvSpPr txBox="1"/>
          <p:nvPr/>
        </p:nvSpPr>
        <p:spPr>
          <a:xfrm>
            <a:off x="5572679" y="1092857"/>
            <a:ext cx="5670087" cy="438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 um mundo tão avançado como o nosso, mesmo tendo diversas tecnologias e avanço em facilidade de acesso, ainda não temos uma plataforma focada que podemos expor nossas ideias e encontrar investidores, ou até mesmo encontrar ideias que queremos investir.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Tendo em mente que, hoje temos muitas mentes brilhantes, que infelizmente estão escondidas por falta de </a:t>
            </a:r>
            <a:r>
              <a:rPr lang="en-US" sz="2000" dirty="0" err="1"/>
              <a:t>acessibilidade</a:t>
            </a:r>
            <a:r>
              <a:rPr lang="en-US" sz="2000" dirty="0"/>
              <a:t>, a Invest &amp; Idea </a:t>
            </a:r>
            <a:r>
              <a:rPr lang="en-US" sz="2000" dirty="0" err="1"/>
              <a:t>vem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compatilhamento</a:t>
            </a:r>
            <a:r>
              <a:rPr lang="en-US" sz="2000" dirty="0"/>
              <a:t> dessas </a:t>
            </a:r>
            <a:r>
              <a:rPr lang="en-US" sz="2000" dirty="0" err="1"/>
              <a:t>ideias</a:t>
            </a:r>
            <a:r>
              <a:rPr lang="en-US" sz="2000" dirty="0"/>
              <a:t> para o </a:t>
            </a:r>
            <a:r>
              <a:rPr lang="en-US" sz="2000" dirty="0" err="1"/>
              <a:t>mundo</a:t>
            </a:r>
            <a:r>
              <a:rPr lang="en-US" sz="20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30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23EEB-E93E-4E9B-A04A-4B1EDBA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2CE92F2-4859-4DCB-ABCC-EC9DCA9584D9}"/>
              </a:ext>
            </a:extLst>
          </p:cNvPr>
          <p:cNvSpPr/>
          <p:nvPr/>
        </p:nvSpPr>
        <p:spPr>
          <a:xfrm>
            <a:off x="7852095" y="4269996"/>
            <a:ext cx="906011" cy="318782"/>
          </a:xfrm>
          <a:prstGeom prst="rect">
            <a:avLst/>
          </a:prstGeom>
          <a:solidFill>
            <a:srgbClr val="FFF000"/>
          </a:solidFill>
          <a:ln>
            <a:solidFill>
              <a:srgbClr val="FF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539945-CAA9-4647-9F33-C3789FF5229D}"/>
              </a:ext>
            </a:extLst>
          </p:cNvPr>
          <p:cNvSpPr/>
          <p:nvPr/>
        </p:nvSpPr>
        <p:spPr>
          <a:xfrm>
            <a:off x="7878464" y="4783123"/>
            <a:ext cx="906011" cy="318782"/>
          </a:xfrm>
          <a:prstGeom prst="rect">
            <a:avLst/>
          </a:prstGeom>
          <a:solidFill>
            <a:srgbClr val="18A049"/>
          </a:solidFill>
          <a:ln>
            <a:solidFill>
              <a:srgbClr val="18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EEBE4A-F382-4E2C-A807-90E72B8B1622}"/>
              </a:ext>
            </a:extLst>
          </p:cNvPr>
          <p:cNvSpPr/>
          <p:nvPr/>
        </p:nvSpPr>
        <p:spPr>
          <a:xfrm>
            <a:off x="7852094" y="3719036"/>
            <a:ext cx="906011" cy="31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4DCA75-890F-462B-9849-DD2F09A124EB}"/>
              </a:ext>
            </a:extLst>
          </p:cNvPr>
          <p:cNvSpPr txBox="1"/>
          <p:nvPr/>
        </p:nvSpPr>
        <p:spPr>
          <a:xfrm>
            <a:off x="8855949" y="366848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BRANCO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5D6F08-FAAD-4F67-965A-C4B6FEAAE408}"/>
              </a:ext>
            </a:extLst>
          </p:cNvPr>
          <p:cNvSpPr txBox="1"/>
          <p:nvPr/>
        </p:nvSpPr>
        <p:spPr>
          <a:xfrm>
            <a:off x="8855949" y="422569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AMARELO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52EA22-A4AE-4193-A827-1673BD6BEB51}"/>
              </a:ext>
            </a:extLst>
          </p:cNvPr>
          <p:cNvSpPr txBox="1"/>
          <p:nvPr/>
        </p:nvSpPr>
        <p:spPr>
          <a:xfrm>
            <a:off x="8855949" y="473257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VERDE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5A4DF1B1-FD73-4575-B7AB-3DA42976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75" y="2160058"/>
            <a:ext cx="4538657" cy="4538657"/>
          </a:xfrm>
        </p:spPr>
      </p:pic>
    </p:spTree>
    <p:extLst>
      <p:ext uri="{BB962C8B-B14F-4D97-AF65-F5344CB8AC3E}">
        <p14:creationId xmlns:p14="http://schemas.microsoft.com/office/powerpoint/2010/main" val="226381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8218C-9A9A-4241-82F0-70549FE3C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1" r="19639" b="-1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93493-C0F5-4A38-8B7B-A5150675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Estudo de cores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889C9-64A3-47DB-BDA7-93E34FD6EF74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Escolhemos</a:t>
            </a:r>
            <a:r>
              <a:rPr lang="en-US" dirty="0"/>
              <a:t> as </a:t>
            </a:r>
            <a:r>
              <a:rPr lang="en-US" dirty="0" err="1"/>
              <a:t>seguintes</a:t>
            </a:r>
            <a:r>
              <a:rPr lang="en-US" dirty="0"/>
              <a:t> cores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devidos</a:t>
            </a:r>
            <a:r>
              <a:rPr lang="en-US" dirty="0"/>
              <a:t> </a:t>
            </a:r>
            <a:r>
              <a:rPr lang="en-US" dirty="0" err="1"/>
              <a:t>motivos</a:t>
            </a:r>
            <a:r>
              <a:rPr lang="en-US" dirty="0"/>
              <a:t>!.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Amarelo</a:t>
            </a:r>
            <a:r>
              <a:rPr lang="en-US" dirty="0"/>
              <a:t>: </a:t>
            </a:r>
            <a:r>
              <a:rPr lang="en-US" dirty="0" err="1"/>
              <a:t>Simboliza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Verde: </a:t>
            </a:r>
            <a:r>
              <a:rPr lang="en-US" dirty="0" err="1"/>
              <a:t>Simboliza</a:t>
            </a:r>
            <a:r>
              <a:rPr lang="en-US" dirty="0"/>
              <a:t> o </a:t>
            </a:r>
            <a:r>
              <a:rPr lang="en-US" dirty="0" err="1"/>
              <a:t>investimento</a:t>
            </a:r>
            <a:r>
              <a:rPr lang="en-US" dirty="0"/>
              <a:t>, o </a:t>
            </a:r>
            <a:r>
              <a:rPr lang="en-US" dirty="0" err="1"/>
              <a:t>dinheiro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Branco: </a:t>
            </a:r>
            <a:r>
              <a:rPr lang="en-US" dirty="0" err="1"/>
              <a:t>Simboliza</a:t>
            </a:r>
            <a:r>
              <a:rPr lang="en-US" dirty="0"/>
              <a:t> o </a:t>
            </a:r>
            <a:r>
              <a:rPr lang="en-US" dirty="0" err="1"/>
              <a:t>compromisso</a:t>
            </a:r>
            <a:r>
              <a:rPr lang="en-US" dirty="0"/>
              <a:t>, a </a:t>
            </a:r>
            <a:r>
              <a:rPr lang="en-US" dirty="0" err="1"/>
              <a:t>transparência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investidores</a:t>
            </a:r>
            <a:r>
              <a:rPr lang="en-US" dirty="0"/>
              <a:t> e 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CCB8E2-B390-41CE-9D8A-022A283C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BR"/>
              <a:t>Qualidades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531FE64-64E3-4EA9-8F4F-D68D5ECC9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988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2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58629C9-B074-4DCE-B46C-9E198E97E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467AE7-07AA-420B-ACE2-453095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/>
              <a:t>Concorrência.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E72FB-4445-4C1C-9BF8-827BB3CD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A plataforma se encontra hoje sem concorrências, pelo fato de ser uma ideia inovadora. Nos dias de hoje, felizmente, não temos muito a se preocupar com isto.</a:t>
            </a:r>
          </a:p>
        </p:txBody>
      </p:sp>
    </p:spTree>
    <p:extLst>
      <p:ext uri="{BB962C8B-B14F-4D97-AF65-F5344CB8AC3E}">
        <p14:creationId xmlns:p14="http://schemas.microsoft.com/office/powerpoint/2010/main" val="7775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1E55D-FA30-4022-A1DD-0777A021C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70" b="117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BD0052-DF35-4691-9661-5A5B9BA0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/>
              <a:t>Conclusão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3299E-39EB-4327-9554-79E10E08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pt-BR" sz="2000" dirty="0"/>
              <a:t>A plataforma Invest &amp; Idea, irá facilitar sua vida e a de muitos ao redor do mundo, venha fazer a diferença!.</a:t>
            </a:r>
          </a:p>
        </p:txBody>
      </p:sp>
    </p:spTree>
    <p:extLst>
      <p:ext uri="{BB962C8B-B14F-4D97-AF65-F5344CB8AC3E}">
        <p14:creationId xmlns:p14="http://schemas.microsoft.com/office/powerpoint/2010/main" val="118454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5BA2DD"/>
      </a:accent1>
      <a:accent2>
        <a:srgbClr val="50AFB3"/>
      </a:accent2>
      <a:accent3>
        <a:srgbClr val="7986E3"/>
      </a:accent3>
      <a:accent4>
        <a:srgbClr val="DD5B90"/>
      </a:accent4>
      <a:accent5>
        <a:srgbClr val="E37A79"/>
      </a:accent5>
      <a:accent6>
        <a:srgbClr val="DC8F56"/>
      </a:accent6>
      <a:hlink>
        <a:srgbClr val="A17C5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36D6122538714B86A64C9DA35351E9" ma:contentTypeVersion="8" ma:contentTypeDescription="Crie um novo documento." ma:contentTypeScope="" ma:versionID="1e9fcd2669294c122c9b2e646ae93960">
  <xsd:schema xmlns:xsd="http://www.w3.org/2001/XMLSchema" xmlns:xs="http://www.w3.org/2001/XMLSchema" xmlns:p="http://schemas.microsoft.com/office/2006/metadata/properties" xmlns:ns2="684b06c2-ab83-4462-b829-953764b9677a" targetNamespace="http://schemas.microsoft.com/office/2006/metadata/properties" ma:root="true" ma:fieldsID="6720ceeb4f62b7e24e33bdefbd266c29" ns2:_="">
    <xsd:import namespace="684b06c2-ab83-4462-b829-953764b9677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b06c2-ab83-4462-b829-953764b9677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84b06c2-ab83-4462-b829-953764b9677a" xsi:nil="true"/>
  </documentManagement>
</p:properties>
</file>

<file path=customXml/itemProps1.xml><?xml version="1.0" encoding="utf-8"?>
<ds:datastoreItem xmlns:ds="http://schemas.openxmlformats.org/officeDocument/2006/customXml" ds:itemID="{021945C0-5D50-498C-BC98-E9F27E87BAE1}"/>
</file>

<file path=customXml/itemProps2.xml><?xml version="1.0" encoding="utf-8"?>
<ds:datastoreItem xmlns:ds="http://schemas.openxmlformats.org/officeDocument/2006/customXml" ds:itemID="{DAD33098-3A5D-441B-AD40-379AD018FBA4}"/>
</file>

<file path=customXml/itemProps3.xml><?xml version="1.0" encoding="utf-8"?>
<ds:datastoreItem xmlns:ds="http://schemas.openxmlformats.org/officeDocument/2006/customXml" ds:itemID="{D1147A0D-5986-41BA-AD01-F20448E62B95}"/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Invest &amp; Idea</vt:lpstr>
      <vt:lpstr>Introdução / De onde surgiu a ideia?</vt:lpstr>
      <vt:lpstr>A plataforma Invest &amp; Idea</vt:lpstr>
      <vt:lpstr>Ainda hoje, não temos nenhuma plataforma de investimento de ideias em geral.</vt:lpstr>
      <vt:lpstr>NOSSA LOGO</vt:lpstr>
      <vt:lpstr>Estudo de cores</vt:lpstr>
      <vt:lpstr>Qualidades</vt:lpstr>
      <vt:lpstr>Concorrência.</vt:lpstr>
      <vt:lpstr>Conclusão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ideia de investimento.</dc:title>
  <dc:creator>LEONI ZAGO DE SOUZA</dc:creator>
  <cp:lastModifiedBy>VANIA</cp:lastModifiedBy>
  <cp:revision>10</cp:revision>
  <dcterms:created xsi:type="dcterms:W3CDTF">2020-12-01T22:27:10Z</dcterms:created>
  <dcterms:modified xsi:type="dcterms:W3CDTF">2020-12-04T11:18:04Z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0x0101001036D6122538714B86A64C9DA35351E9</vt:lpwstr>
  </property>
</Properties>
</file>