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40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1156104" userId="4a8f747b-f0a8-402f-858a-1ff0a7abab07" providerId="ADAL" clId="{9855380F-777B-4427-8D16-AFA2A67C5E6D}"/>
    <pc:docChg chg="modSld">
      <pc:chgData name="C111156104" userId="4a8f747b-f0a8-402f-858a-1ff0a7abab07" providerId="ADAL" clId="{9855380F-777B-4427-8D16-AFA2A67C5E6D}" dt="2023-10-23T04:04:52.728" v="27"/>
      <pc:docMkLst>
        <pc:docMk/>
      </pc:docMkLst>
      <pc:sldChg chg="addSp modSp">
        <pc:chgData name="C111156104" userId="4a8f747b-f0a8-402f-858a-1ff0a7abab07" providerId="ADAL" clId="{9855380F-777B-4427-8D16-AFA2A67C5E6D}" dt="2023-10-23T04:04:52.728" v="27"/>
        <pc:sldMkLst>
          <pc:docMk/>
          <pc:sldMk cId="3160549333" sldId="256"/>
        </pc:sldMkLst>
        <pc:spChg chg="add mod">
          <ac:chgData name="C111156104" userId="4a8f747b-f0a8-402f-858a-1ff0a7abab07" providerId="ADAL" clId="{9855380F-777B-4427-8D16-AFA2A67C5E6D}" dt="2023-10-23T04:04:52.728" v="27"/>
          <ac:spMkLst>
            <pc:docMk/>
            <pc:sldMk cId="3160549333" sldId="256"/>
            <ac:spMk id="68" creationId="{A8DD8019-D9C9-3722-CA5C-C0DE39592C25}"/>
          </ac:spMkLst>
        </pc:spChg>
      </pc:sldChg>
      <pc:sldChg chg="addSp modSp">
        <pc:chgData name="C111156104" userId="4a8f747b-f0a8-402f-858a-1ff0a7abab07" providerId="ADAL" clId="{9855380F-777B-4427-8D16-AFA2A67C5E6D}" dt="2023-10-23T04:04:51.172" v="25"/>
        <pc:sldMkLst>
          <pc:docMk/>
          <pc:sldMk cId="3716874235" sldId="257"/>
        </pc:sldMkLst>
        <pc:spChg chg="add mod">
          <ac:chgData name="C111156104" userId="4a8f747b-f0a8-402f-858a-1ff0a7abab07" providerId="ADAL" clId="{9855380F-777B-4427-8D16-AFA2A67C5E6D}" dt="2023-10-23T04:04:51.172" v="25"/>
          <ac:spMkLst>
            <pc:docMk/>
            <pc:sldMk cId="3716874235" sldId="257"/>
            <ac:spMk id="62" creationId="{A9E2E9AF-C607-0342-B103-780B488C928A}"/>
          </ac:spMkLst>
        </pc:spChg>
      </pc:sldChg>
      <pc:sldChg chg="addSp modSp">
        <pc:chgData name="C111156104" userId="4a8f747b-f0a8-402f-858a-1ff0a7abab07" providerId="ADAL" clId="{9855380F-777B-4427-8D16-AFA2A67C5E6D}" dt="2023-10-23T04:04:52.320" v="26"/>
        <pc:sldMkLst>
          <pc:docMk/>
          <pc:sldMk cId="426667057" sldId="258"/>
        </pc:sldMkLst>
        <pc:spChg chg="add mod">
          <ac:chgData name="C111156104" userId="4a8f747b-f0a8-402f-858a-1ff0a7abab07" providerId="ADAL" clId="{9855380F-777B-4427-8D16-AFA2A67C5E6D}" dt="2023-10-23T04:04:52.320" v="26"/>
          <ac:spMkLst>
            <pc:docMk/>
            <pc:sldMk cId="426667057" sldId="258"/>
            <ac:spMk id="10" creationId="{23D3C7BB-0505-2AA0-A1FE-5A995AEA96B9}"/>
          </ac:spMkLst>
        </pc:spChg>
      </pc:sldChg>
      <pc:sldChg chg="addSp modSp mod">
        <pc:chgData name="C111156104" userId="4a8f747b-f0a8-402f-858a-1ff0a7abab07" providerId="ADAL" clId="{9855380F-777B-4427-8D16-AFA2A67C5E6D}" dt="2023-10-23T04:04:50.238" v="24" actId="1076"/>
        <pc:sldMkLst>
          <pc:docMk/>
          <pc:sldMk cId="1802700342" sldId="259"/>
        </pc:sldMkLst>
        <pc:spChg chg="add mod">
          <ac:chgData name="C111156104" userId="4a8f747b-f0a8-402f-858a-1ff0a7abab07" providerId="ADAL" clId="{9855380F-777B-4427-8D16-AFA2A67C5E6D}" dt="2023-10-23T04:04:50.238" v="24" actId="1076"/>
          <ac:spMkLst>
            <pc:docMk/>
            <pc:sldMk cId="1802700342" sldId="259"/>
            <ac:spMk id="7" creationId="{0F95A549-61BB-991B-0E68-EB87E0B9F0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81DBF-20B2-F345-7580-DF3F4FB9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04E756-8E17-AED1-2129-07F4FF77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9649B-FD1D-22E3-46F4-35612A21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3F7459-A4A5-1DFC-EAD3-43E13A54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E92E5-8D4C-9975-1A81-F15B0917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35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3239B-2823-7171-98BA-B29BFE51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1F6398-98FE-6056-1D60-CDC70649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50B74-05B9-4B05-FF11-1FE07A3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22A39-FE2D-35BF-AF3D-EDAFCA56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D5B312-CABD-29F0-3888-E1BF39D8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3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760262-90B8-C4E0-78B8-80468F0F0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33ED5F-FAC7-2ED1-4F22-6F5CAC372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D6C98B-0FF5-699B-94EA-6ED42E42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A971D-2192-54DC-6B8C-4B449F97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C5BAC9-70F7-FB07-B1D9-797D5A5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7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3877B-0550-9702-AEFF-829F09E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E7FA9-D24A-D0FA-BC0C-4ADB1362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73ADF-FBDC-B102-1428-5F0B2F14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7A6BF-AE84-EBCC-7B75-168E6D10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02E94-51BC-B3F2-906A-79872BC4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56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7927-C62A-3A6C-BDDC-868A5EC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8E2E8-5491-112C-D969-FA2B87B0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F0B46-2C58-DD6D-1368-4635F82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96DBBE-2745-E1CF-BFB2-4D3DC64F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9D3EA7-41E9-B673-2059-9765C5DD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A1EE0-2290-1627-F763-1887546D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3CC6E-E245-24F6-768A-E7A467080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0FCB20-DCEF-212B-B89A-A4DA27BC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2E793-62D5-0EC6-9E2C-5CB7DFF4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9545A5-2670-991D-3A59-FEFCB159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65EF2-C288-C1B1-36A4-CAB27537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47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459ED-4F47-0A17-5F5E-672653C3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B0C698-524C-7884-C50B-494F1FD4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8C94F5-30E2-2182-2019-F4323DE9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3769A2-C29B-5412-45A2-C2D99CBE9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CE5168-58C0-876A-E435-E98E8D983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68C1A8-B3E3-51F2-94CD-5B36CF9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5A112E-A5E9-FD71-0667-7B7B0031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F92751-2B19-A1EC-52FE-ECECC2D4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9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08799-385A-7DD7-A3DE-D636BAAD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2BF0C1-587F-3545-A0F6-7F3F8E9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363EC9-DF93-D2A6-E33B-2C644164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95F818-71E9-B0C8-8791-6C67D207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3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16BDB2-879A-AAD9-D047-4CCBE10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F4AB5D-0CDB-7980-E4C4-E80626FF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DF5CC8-CA3A-5A15-99A1-F323732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73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3DA7E-77AF-783B-BBF1-62D8CBC2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DF08DD-935B-9427-42EF-17194535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62D942-5778-B79A-0676-CA52334F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202F2B-5DA6-62DA-4A01-826F613F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968E72-437D-638D-B009-9BB90673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AC0BE8-79BD-EEE9-6665-292D7DAA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B32AE-A4A0-387B-F041-6EFF59B6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10078-543C-B33C-8D73-1DB29A7B0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F795EE-135F-F983-9F9E-3E82EAF3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758348-0EFD-4F35-F9E7-8A4ED57E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FC0037-BC85-9C44-9254-819FF880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F1557C-C9CB-A131-A28F-5A26D9C0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2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DF2E09-9DEC-2F60-0425-96B8D190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72134F-F0AD-0AA0-2C1F-42D7F1A9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A288-4674-396A-B079-E71AE8710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C2CF-86F4-407B-A35E-CFAD38F80D6B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5A20A-1164-928E-9776-54B4EBD2E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575FF8-57BC-2EB9-8D93-DC9DCCE24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397F-7953-43B3-9810-7817094CF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543EB3A-A4A6-31A6-D43A-7F21DE6E07E0}"/>
              </a:ext>
            </a:extLst>
          </p:cNvPr>
          <p:cNvSpPr txBox="1"/>
          <p:nvPr/>
        </p:nvSpPr>
        <p:spPr>
          <a:xfrm>
            <a:off x="355600" y="47752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4-2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5E393F-9408-A290-5D89-E7CC279D5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17187"/>
              </p:ext>
            </p:extLst>
          </p:nvPr>
        </p:nvGraphicFramePr>
        <p:xfrm>
          <a:off x="355601" y="1075266"/>
          <a:ext cx="552703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46">
                  <a:extLst>
                    <a:ext uri="{9D8B030D-6E8A-4147-A177-3AD203B41FA5}">
                      <a16:colId xmlns:a16="http://schemas.microsoft.com/office/drawing/2014/main" val="1050287801"/>
                    </a:ext>
                  </a:extLst>
                </a:gridCol>
                <a:gridCol w="1842346">
                  <a:extLst>
                    <a:ext uri="{9D8B030D-6E8A-4147-A177-3AD203B41FA5}">
                      <a16:colId xmlns:a16="http://schemas.microsoft.com/office/drawing/2014/main" val="2550893808"/>
                    </a:ext>
                  </a:extLst>
                </a:gridCol>
                <a:gridCol w="1842346">
                  <a:extLst>
                    <a:ext uri="{9D8B030D-6E8A-4147-A177-3AD203B41FA5}">
                      <a16:colId xmlns:a16="http://schemas.microsoft.com/office/drawing/2014/main" val="360564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3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史瑞克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高雄市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7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費歐娜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高雄市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5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肯德基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台北市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33994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9615448-720A-194B-E7CF-91B4FEB89A26}"/>
              </a:ext>
            </a:extLst>
          </p:cNvPr>
          <p:cNvSpPr txBox="1"/>
          <p:nvPr/>
        </p:nvSpPr>
        <p:spPr>
          <a:xfrm>
            <a:off x="355600" y="2781960"/>
            <a:ext cx="3169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{name}=</a:t>
            </a:r>
            <a:r>
              <a:rPr lang="zh-TW" altLang="en-US" dirty="0"/>
              <a:t>史瑞克</a:t>
            </a:r>
            <a:r>
              <a:rPr lang="en-US" altLang="zh-TW" dirty="0"/>
              <a:t>,</a:t>
            </a:r>
            <a:r>
              <a:rPr lang="zh-TW" altLang="en-US" dirty="0"/>
              <a:t>費歐娜</a:t>
            </a:r>
            <a:r>
              <a:rPr lang="en-US" altLang="zh-TW" dirty="0"/>
              <a:t>,</a:t>
            </a:r>
            <a:r>
              <a:rPr lang="zh-TW" altLang="en-US" dirty="0"/>
              <a:t>肯德基</a:t>
            </a:r>
            <a:endParaRPr lang="en-US" altLang="zh-TW" dirty="0"/>
          </a:p>
          <a:p>
            <a:r>
              <a:rPr lang="en-US" altLang="zh-TW" dirty="0"/>
              <a:t>{city}=</a:t>
            </a:r>
            <a:r>
              <a:rPr lang="zh-TW" altLang="en-US" dirty="0"/>
              <a:t>高雄市</a:t>
            </a:r>
            <a:r>
              <a:rPr lang="en-US" altLang="zh-TW" dirty="0"/>
              <a:t>,</a:t>
            </a:r>
            <a:r>
              <a:rPr lang="zh-TW" altLang="en-US" dirty="0"/>
              <a:t>台北市</a:t>
            </a:r>
            <a:endParaRPr lang="en-US" altLang="zh-TW" dirty="0"/>
          </a:p>
          <a:p>
            <a:r>
              <a:rPr lang="en-US" altLang="zh-TW" dirty="0"/>
              <a:t>{age}=25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873515-924B-BC7E-2DD5-FF90D6FF7F9A}"/>
              </a:ext>
            </a:extLst>
          </p:cNvPr>
          <p:cNvSpPr txBox="1"/>
          <p:nvPr/>
        </p:nvSpPr>
        <p:spPr>
          <a:xfrm>
            <a:off x="355600" y="3933704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定義域大小：</a:t>
            </a:r>
            <a:endParaRPr lang="en-US" altLang="zh-TW" dirty="0"/>
          </a:p>
          <a:p>
            <a:r>
              <a:rPr lang="en-US" altLang="zh-TW" dirty="0"/>
              <a:t>{name}=3</a:t>
            </a:r>
          </a:p>
          <a:p>
            <a:r>
              <a:rPr lang="en-US" altLang="zh-TW" dirty="0"/>
              <a:t>{city}=2</a:t>
            </a:r>
          </a:p>
          <a:p>
            <a:r>
              <a:rPr lang="en-US" altLang="zh-TW" dirty="0"/>
              <a:t>{age}=1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EEC6FB-0D57-C4B0-D135-DC37E4CB51E0}"/>
              </a:ext>
            </a:extLst>
          </p:cNvPr>
          <p:cNvSpPr txBox="1"/>
          <p:nvPr/>
        </p:nvSpPr>
        <p:spPr>
          <a:xfrm>
            <a:off x="2529840" y="38875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卡迪爾乘積 </a:t>
            </a:r>
            <a:r>
              <a:rPr lang="en-US" altLang="zh-TW" dirty="0"/>
              <a:t>= 3</a:t>
            </a:r>
            <a:r>
              <a:rPr lang="zh-TW" altLang="en-US" dirty="0"/>
              <a:t>（</a:t>
            </a:r>
            <a:r>
              <a:rPr lang="en-US" altLang="zh-TW" dirty="0"/>
              <a:t>name</a:t>
            </a:r>
            <a:r>
              <a:rPr lang="zh-TW" altLang="en-US" dirty="0"/>
              <a:t>的定義域大小）* </a:t>
            </a:r>
            <a:r>
              <a:rPr lang="en-US" altLang="zh-TW" dirty="0"/>
              <a:t>2</a:t>
            </a:r>
            <a:r>
              <a:rPr lang="zh-TW" altLang="en-US" dirty="0"/>
              <a:t>（</a:t>
            </a:r>
            <a:r>
              <a:rPr lang="en-US" altLang="zh-TW" dirty="0"/>
              <a:t>city</a:t>
            </a:r>
            <a:r>
              <a:rPr lang="zh-TW" altLang="en-US" dirty="0"/>
              <a:t>的定義域大小）* </a:t>
            </a:r>
            <a:r>
              <a:rPr lang="en-US" altLang="zh-TW" dirty="0"/>
              <a:t>1</a:t>
            </a:r>
            <a:r>
              <a:rPr lang="zh-TW" altLang="en-US" dirty="0"/>
              <a:t>（</a:t>
            </a:r>
            <a:r>
              <a:rPr lang="en-US" altLang="zh-TW" dirty="0"/>
              <a:t>age</a:t>
            </a:r>
            <a:r>
              <a:rPr lang="zh-TW" altLang="en-US" dirty="0"/>
              <a:t>的定義域大小）</a:t>
            </a:r>
            <a:r>
              <a:rPr lang="en-US" altLang="zh-TW" dirty="0"/>
              <a:t>= 6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D3C7BB-0505-2AA0-A1FE-5A995AEA96B9}"/>
              </a:ext>
            </a:extLst>
          </p:cNvPr>
          <p:cNvSpPr txBox="1"/>
          <p:nvPr/>
        </p:nvSpPr>
        <p:spPr>
          <a:xfrm>
            <a:off x="9946640" y="641096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C111156104</a:t>
            </a:r>
            <a:r>
              <a:rPr lang="zh-TW" altLang="en-US" dirty="0"/>
              <a:t> 劉政廷</a:t>
            </a:r>
          </a:p>
        </p:txBody>
      </p:sp>
    </p:spTree>
    <p:extLst>
      <p:ext uri="{BB962C8B-B14F-4D97-AF65-F5344CB8AC3E}">
        <p14:creationId xmlns:p14="http://schemas.microsoft.com/office/powerpoint/2010/main" val="4266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A13330-865C-0FDF-06C7-62CCEB5411E9}"/>
              </a:ext>
            </a:extLst>
          </p:cNvPr>
          <p:cNvSpPr/>
          <p:nvPr/>
        </p:nvSpPr>
        <p:spPr>
          <a:xfrm>
            <a:off x="5176934" y="2430624"/>
            <a:ext cx="1968759" cy="587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student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83DD39-2BE7-E08F-C9E8-E87CAF0B3BAF}"/>
              </a:ext>
            </a:extLst>
          </p:cNvPr>
          <p:cNvSpPr/>
          <p:nvPr/>
        </p:nvSpPr>
        <p:spPr>
          <a:xfrm>
            <a:off x="2573694" y="3461656"/>
            <a:ext cx="1968759" cy="587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Instructors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EA99E1-A5CA-481A-EF44-2DD1D3095982}"/>
              </a:ext>
            </a:extLst>
          </p:cNvPr>
          <p:cNvSpPr/>
          <p:nvPr/>
        </p:nvSpPr>
        <p:spPr>
          <a:xfrm>
            <a:off x="7780176" y="3461656"/>
            <a:ext cx="1968759" cy="587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Courses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2836B9D7-89B5-5400-AE06-A4C5476715BF}"/>
              </a:ext>
            </a:extLst>
          </p:cNvPr>
          <p:cNvSpPr/>
          <p:nvPr/>
        </p:nvSpPr>
        <p:spPr>
          <a:xfrm>
            <a:off x="5176935" y="3284375"/>
            <a:ext cx="1968759" cy="94239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classess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9E23101-AEBC-628E-1E4B-BC7CF4426285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6161314" y="3018453"/>
            <a:ext cx="1" cy="26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2E3C191-DF93-1786-9CF9-278858296F98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145694" y="3755571"/>
            <a:ext cx="634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40BD06C-F047-03F6-26DE-1B0AD47F933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542453" y="3755571"/>
            <a:ext cx="634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A1EBA0B-86EF-904A-9F02-7178460B54A3}"/>
              </a:ext>
            </a:extLst>
          </p:cNvPr>
          <p:cNvSpPr/>
          <p:nvPr/>
        </p:nvSpPr>
        <p:spPr>
          <a:xfrm>
            <a:off x="3152192" y="1105678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sid</a:t>
            </a:r>
            <a:endParaRPr lang="zh-TW" altLang="en-US" u="sng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6068A3E-602F-B759-37AC-68E4C442AFF4}"/>
              </a:ext>
            </a:extLst>
          </p:cNvPr>
          <p:cNvSpPr/>
          <p:nvPr/>
        </p:nvSpPr>
        <p:spPr>
          <a:xfrm>
            <a:off x="4374501" y="1105678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name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9340237-7311-D63B-226F-50D5239F78D9}"/>
              </a:ext>
            </a:extLst>
          </p:cNvPr>
          <p:cNvSpPr/>
          <p:nvPr/>
        </p:nvSpPr>
        <p:spPr>
          <a:xfrm>
            <a:off x="5596810" y="1105678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birthday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F4E2E13-A7C0-309C-8945-944760C0F547}"/>
              </a:ext>
            </a:extLst>
          </p:cNvPr>
          <p:cNvSpPr/>
          <p:nvPr/>
        </p:nvSpPr>
        <p:spPr>
          <a:xfrm>
            <a:off x="6819119" y="1105678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GPA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85EC3F7-D077-3496-7BC8-8A8DF05B82C8}"/>
              </a:ext>
            </a:extLst>
          </p:cNvPr>
          <p:cNvSpPr/>
          <p:nvPr/>
        </p:nvSpPr>
        <p:spPr>
          <a:xfrm>
            <a:off x="8041428" y="1105678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tel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5F296E5-9898-69CC-C8B0-FB744C78A0FC}"/>
              </a:ext>
            </a:extLst>
          </p:cNvPr>
          <p:cNvSpPr/>
          <p:nvPr/>
        </p:nvSpPr>
        <p:spPr>
          <a:xfrm>
            <a:off x="990599" y="2724538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eid</a:t>
            </a:r>
            <a:endParaRPr lang="zh-TW" altLang="en-US" u="sng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969ED06-90A3-ED57-BE37-ACF891D7351D}"/>
              </a:ext>
            </a:extLst>
          </p:cNvPr>
          <p:cNvSpPr/>
          <p:nvPr/>
        </p:nvSpPr>
        <p:spPr>
          <a:xfrm>
            <a:off x="990598" y="3373014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name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9912E21-428B-7980-CE1F-FC1A1889BC62}"/>
              </a:ext>
            </a:extLst>
          </p:cNvPr>
          <p:cNvSpPr/>
          <p:nvPr/>
        </p:nvSpPr>
        <p:spPr>
          <a:xfrm>
            <a:off x="989043" y="4021490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rank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0DFFDD6-5A9D-0139-8DFF-7D946852620C}"/>
              </a:ext>
            </a:extLst>
          </p:cNvPr>
          <p:cNvSpPr/>
          <p:nvPr/>
        </p:nvSpPr>
        <p:spPr>
          <a:xfrm>
            <a:off x="989042" y="4669966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department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401CF08-590B-CBF0-70A0-FA1016BF207B}"/>
              </a:ext>
            </a:extLst>
          </p:cNvPr>
          <p:cNvSpPr/>
          <p:nvPr/>
        </p:nvSpPr>
        <p:spPr>
          <a:xfrm>
            <a:off x="10063064" y="2696547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C_no</a:t>
            </a:r>
            <a:endParaRPr lang="zh-TW" altLang="en-US" u="sng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F32AFAD-7519-0C34-A4D6-A9760868A3A8}"/>
              </a:ext>
            </a:extLst>
          </p:cNvPr>
          <p:cNvSpPr/>
          <p:nvPr/>
        </p:nvSpPr>
        <p:spPr>
          <a:xfrm>
            <a:off x="10063063" y="3345023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title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74F26E35-466F-FC48-5083-5BF1D02A42CA}"/>
              </a:ext>
            </a:extLst>
          </p:cNvPr>
          <p:cNvSpPr/>
          <p:nvPr/>
        </p:nvSpPr>
        <p:spPr>
          <a:xfrm>
            <a:off x="10061508" y="3993499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credits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1978577-8D30-C4AB-2FE2-0F871206CCC6}"/>
              </a:ext>
            </a:extLst>
          </p:cNvPr>
          <p:cNvSpPr/>
          <p:nvPr/>
        </p:nvSpPr>
        <p:spPr>
          <a:xfrm>
            <a:off x="4962329" y="4609318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time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71F10BC6-024A-68D9-6E4F-20D8EFA3C8F9}"/>
              </a:ext>
            </a:extLst>
          </p:cNvPr>
          <p:cNvSpPr/>
          <p:nvPr/>
        </p:nvSpPr>
        <p:spPr>
          <a:xfrm>
            <a:off x="6184638" y="4609318"/>
            <a:ext cx="1175657" cy="587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room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3346FAE-37E4-CC2D-96AA-E285DFE855EC}"/>
              </a:ext>
            </a:extLst>
          </p:cNvPr>
          <p:cNvCxnSpPr>
            <a:stCxn id="7" idx="2"/>
            <a:endCxn id="32" idx="0"/>
          </p:cNvCxnSpPr>
          <p:nvPr/>
        </p:nvCxnSpPr>
        <p:spPr>
          <a:xfrm flipH="1">
            <a:off x="5550158" y="4226767"/>
            <a:ext cx="611157" cy="38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DF67B05-8A2B-8E97-7BD0-356E355FB866}"/>
              </a:ext>
            </a:extLst>
          </p:cNvPr>
          <p:cNvCxnSpPr>
            <a:stCxn id="7" idx="2"/>
            <a:endCxn id="33" idx="0"/>
          </p:cNvCxnSpPr>
          <p:nvPr/>
        </p:nvCxnSpPr>
        <p:spPr>
          <a:xfrm>
            <a:off x="6161315" y="4226767"/>
            <a:ext cx="611152" cy="382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7C67E74-21F1-030D-2376-0A974DB3A2BC}"/>
              </a:ext>
            </a:extLst>
          </p:cNvPr>
          <p:cNvCxnSpPr>
            <a:stCxn id="20" idx="6"/>
            <a:endCxn id="5" idx="1"/>
          </p:cNvCxnSpPr>
          <p:nvPr/>
        </p:nvCxnSpPr>
        <p:spPr>
          <a:xfrm>
            <a:off x="2166256" y="3018452"/>
            <a:ext cx="407438" cy="73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1A0F01C-6B7A-84B9-E567-92198D998A76}"/>
              </a:ext>
            </a:extLst>
          </p:cNvPr>
          <p:cNvCxnSpPr>
            <a:stCxn id="21" idx="6"/>
            <a:endCxn id="5" idx="1"/>
          </p:cNvCxnSpPr>
          <p:nvPr/>
        </p:nvCxnSpPr>
        <p:spPr>
          <a:xfrm>
            <a:off x="2166255" y="3666928"/>
            <a:ext cx="407439" cy="8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D46CD37-EF33-547D-DF6D-D7B0993E3500}"/>
              </a:ext>
            </a:extLst>
          </p:cNvPr>
          <p:cNvCxnSpPr>
            <a:stCxn id="22" idx="6"/>
            <a:endCxn id="5" idx="1"/>
          </p:cNvCxnSpPr>
          <p:nvPr/>
        </p:nvCxnSpPr>
        <p:spPr>
          <a:xfrm flipV="1">
            <a:off x="2164700" y="3755571"/>
            <a:ext cx="408994" cy="55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9736A2A-1CA7-2B86-8281-16F603B53B22}"/>
              </a:ext>
            </a:extLst>
          </p:cNvPr>
          <p:cNvCxnSpPr>
            <a:endCxn id="5" idx="1"/>
          </p:cNvCxnSpPr>
          <p:nvPr/>
        </p:nvCxnSpPr>
        <p:spPr>
          <a:xfrm flipV="1">
            <a:off x="2188029" y="3755571"/>
            <a:ext cx="385665" cy="132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72EBCDF-F1ED-F928-77E5-0793FD09A9AD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3740021" y="1693506"/>
            <a:ext cx="2421293" cy="73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018AD829-6C29-C29D-F4C4-345277F29A41}"/>
              </a:ext>
            </a:extLst>
          </p:cNvPr>
          <p:cNvCxnSpPr>
            <a:stCxn id="4" idx="0"/>
            <a:endCxn id="16" idx="4"/>
          </p:cNvCxnSpPr>
          <p:nvPr/>
        </p:nvCxnSpPr>
        <p:spPr>
          <a:xfrm flipH="1" flipV="1">
            <a:off x="4962330" y="1693506"/>
            <a:ext cx="1198984" cy="73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EB86F58-2C0E-EEFC-B4C5-F22CB6EDC9DF}"/>
              </a:ext>
            </a:extLst>
          </p:cNvPr>
          <p:cNvCxnSpPr>
            <a:stCxn id="17" idx="4"/>
            <a:endCxn id="4" idx="0"/>
          </p:cNvCxnSpPr>
          <p:nvPr/>
        </p:nvCxnSpPr>
        <p:spPr>
          <a:xfrm flipH="1">
            <a:off x="6161314" y="1693506"/>
            <a:ext cx="23325" cy="73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99616C4D-EA9F-1A23-62AF-0AEF22B43AC5}"/>
              </a:ext>
            </a:extLst>
          </p:cNvPr>
          <p:cNvCxnSpPr>
            <a:stCxn id="18" idx="4"/>
            <a:endCxn id="4" idx="0"/>
          </p:cNvCxnSpPr>
          <p:nvPr/>
        </p:nvCxnSpPr>
        <p:spPr>
          <a:xfrm flipH="1">
            <a:off x="6161314" y="1693506"/>
            <a:ext cx="1245634" cy="73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28C3C750-DE78-9823-4899-F2EA83B2453F}"/>
              </a:ext>
            </a:extLst>
          </p:cNvPr>
          <p:cNvCxnSpPr>
            <a:stCxn id="19" idx="4"/>
            <a:endCxn id="4" idx="0"/>
          </p:cNvCxnSpPr>
          <p:nvPr/>
        </p:nvCxnSpPr>
        <p:spPr>
          <a:xfrm flipH="1">
            <a:off x="6161314" y="1693506"/>
            <a:ext cx="2467943" cy="73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05DDB9CA-CA6F-6F22-C1E3-DAE0960A6D39}"/>
              </a:ext>
            </a:extLst>
          </p:cNvPr>
          <p:cNvCxnSpPr>
            <a:stCxn id="28" idx="2"/>
            <a:endCxn id="6" idx="3"/>
          </p:cNvCxnSpPr>
          <p:nvPr/>
        </p:nvCxnSpPr>
        <p:spPr>
          <a:xfrm flipH="1">
            <a:off x="9748935" y="2990461"/>
            <a:ext cx="314129" cy="76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093B1EF-B8D4-FECC-D11F-964BB4BCAF54}"/>
              </a:ext>
            </a:extLst>
          </p:cNvPr>
          <p:cNvCxnSpPr>
            <a:stCxn id="6" idx="3"/>
            <a:endCxn id="29" idx="2"/>
          </p:cNvCxnSpPr>
          <p:nvPr/>
        </p:nvCxnSpPr>
        <p:spPr>
          <a:xfrm flipV="1">
            <a:off x="9748935" y="3638937"/>
            <a:ext cx="314128" cy="11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917FD19-B9B0-399F-C3E0-F904A0290F04}"/>
              </a:ext>
            </a:extLst>
          </p:cNvPr>
          <p:cNvCxnSpPr>
            <a:stCxn id="6" idx="3"/>
            <a:endCxn id="30" idx="2"/>
          </p:cNvCxnSpPr>
          <p:nvPr/>
        </p:nvCxnSpPr>
        <p:spPr>
          <a:xfrm>
            <a:off x="9748935" y="3755571"/>
            <a:ext cx="312573" cy="53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3506ED1-A329-68C0-548F-C8F7DC61EE6E}"/>
              </a:ext>
            </a:extLst>
          </p:cNvPr>
          <p:cNvSpPr/>
          <p:nvPr/>
        </p:nvSpPr>
        <p:spPr>
          <a:xfrm>
            <a:off x="5175369" y="3284375"/>
            <a:ext cx="1968759" cy="94239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AD2C78D-AFD5-E2E5-5AD7-F373CF6BB682}"/>
              </a:ext>
            </a:extLst>
          </p:cNvPr>
          <p:cNvSpPr txBox="1"/>
          <p:nvPr/>
        </p:nvSpPr>
        <p:spPr>
          <a:xfrm>
            <a:off x="7077105" y="3392066"/>
            <a:ext cx="96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　　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FD8132B-4C16-E1A1-2DB3-B9AF63612550}"/>
              </a:ext>
            </a:extLst>
          </p:cNvPr>
          <p:cNvSpPr txBox="1"/>
          <p:nvPr/>
        </p:nvSpPr>
        <p:spPr>
          <a:xfrm>
            <a:off x="4375974" y="3405670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　　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B10AC8F-F9AF-AA99-3B23-D251024F9D12}"/>
              </a:ext>
            </a:extLst>
          </p:cNvPr>
          <p:cNvSpPr txBox="1"/>
          <p:nvPr/>
        </p:nvSpPr>
        <p:spPr>
          <a:xfrm>
            <a:off x="355600" y="4775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關聯表綱要轉關聯圖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8DD8019-D9C9-3722-CA5C-C0DE39592C25}"/>
              </a:ext>
            </a:extLst>
          </p:cNvPr>
          <p:cNvSpPr txBox="1"/>
          <p:nvPr/>
        </p:nvSpPr>
        <p:spPr>
          <a:xfrm>
            <a:off x="9946640" y="641096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C111156104</a:t>
            </a:r>
            <a:r>
              <a:rPr lang="zh-TW" altLang="en-US" dirty="0"/>
              <a:t> 劉政廷</a:t>
            </a:r>
          </a:p>
        </p:txBody>
      </p:sp>
    </p:spTree>
    <p:extLst>
      <p:ext uri="{BB962C8B-B14F-4D97-AF65-F5344CB8AC3E}">
        <p14:creationId xmlns:p14="http://schemas.microsoft.com/office/powerpoint/2010/main" val="316054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828458-AB9F-9D81-9401-656F4D6ECBB1}"/>
              </a:ext>
            </a:extLst>
          </p:cNvPr>
          <p:cNvSpPr/>
          <p:nvPr/>
        </p:nvSpPr>
        <p:spPr>
          <a:xfrm>
            <a:off x="3389370" y="3125755"/>
            <a:ext cx="1440000" cy="606490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員工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BCA966-679F-894E-0EFC-32C10143942C}"/>
              </a:ext>
            </a:extLst>
          </p:cNvPr>
          <p:cNvSpPr/>
          <p:nvPr/>
        </p:nvSpPr>
        <p:spPr>
          <a:xfrm>
            <a:off x="7362630" y="3125755"/>
            <a:ext cx="1440000" cy="606490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部門</a:t>
            </a: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AB72F7DB-5CB6-0F8B-05BF-77251AAB0F77}"/>
              </a:ext>
            </a:extLst>
          </p:cNvPr>
          <p:cNvSpPr/>
          <p:nvPr/>
        </p:nvSpPr>
        <p:spPr>
          <a:xfrm>
            <a:off x="5176935" y="3004457"/>
            <a:ext cx="1838130" cy="849086"/>
          </a:xfrm>
          <a:prstGeom prst="flowChartDecision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屬於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7451868-38E6-D35A-D9B9-8A3556AFA1DA}"/>
              </a:ext>
            </a:extLst>
          </p:cNvPr>
          <p:cNvSpPr/>
          <p:nvPr/>
        </p:nvSpPr>
        <p:spPr>
          <a:xfrm>
            <a:off x="1483568" y="2146041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身分證號碼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9BD5AA2-2288-5D38-7560-58EF2F11C60D}"/>
              </a:ext>
            </a:extLst>
          </p:cNvPr>
          <p:cNvSpPr/>
          <p:nvPr/>
        </p:nvSpPr>
        <p:spPr>
          <a:xfrm>
            <a:off x="1483568" y="2817845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姓名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3CA722B-F5A9-5CBA-FB59-559494A7FE2B}"/>
              </a:ext>
            </a:extLst>
          </p:cNvPr>
          <p:cNvSpPr/>
          <p:nvPr/>
        </p:nvSpPr>
        <p:spPr>
          <a:xfrm>
            <a:off x="1470763" y="3489649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生日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186E538-0704-B075-E05C-20F157679C67}"/>
              </a:ext>
            </a:extLst>
          </p:cNvPr>
          <p:cNvSpPr/>
          <p:nvPr/>
        </p:nvSpPr>
        <p:spPr>
          <a:xfrm>
            <a:off x="1457958" y="4161453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地址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BE690D7-F835-4F77-C302-DBE2D7284039}"/>
              </a:ext>
            </a:extLst>
          </p:cNvPr>
          <p:cNvSpPr/>
          <p:nvPr/>
        </p:nvSpPr>
        <p:spPr>
          <a:xfrm>
            <a:off x="1457957" y="4833257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薪水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159B72E-4A97-1CBC-2E10-675EC730EC47}"/>
              </a:ext>
            </a:extLst>
          </p:cNvPr>
          <p:cNvSpPr/>
          <p:nvPr/>
        </p:nvSpPr>
        <p:spPr>
          <a:xfrm>
            <a:off x="1483568" y="5505061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直屬上司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AECAB6A-2E07-BB6B-013C-B4ABAE99B756}"/>
              </a:ext>
            </a:extLst>
          </p:cNvPr>
          <p:cNvSpPr/>
          <p:nvPr/>
        </p:nvSpPr>
        <p:spPr>
          <a:xfrm>
            <a:off x="1483567" y="1474237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工作部門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5019CC4-85DC-719B-31A0-B15358F5197D}"/>
              </a:ext>
            </a:extLst>
          </p:cNvPr>
          <p:cNvSpPr/>
          <p:nvPr/>
        </p:nvSpPr>
        <p:spPr>
          <a:xfrm>
            <a:off x="9150195" y="2453951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部門代號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22F214C-D4D6-D3C1-9256-79C904D29E65}"/>
              </a:ext>
            </a:extLst>
          </p:cNvPr>
          <p:cNvSpPr/>
          <p:nvPr/>
        </p:nvSpPr>
        <p:spPr>
          <a:xfrm>
            <a:off x="9150195" y="3125755"/>
            <a:ext cx="1380931" cy="671804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部門名稱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AE0EA8A-ED81-0D45-F0C8-8B677D4C8E45}"/>
              </a:ext>
            </a:extLst>
          </p:cNvPr>
          <p:cNvSpPr/>
          <p:nvPr/>
        </p:nvSpPr>
        <p:spPr>
          <a:xfrm>
            <a:off x="9150195" y="3797558"/>
            <a:ext cx="1380931" cy="739065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經理身分證號碼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828B745-DFC7-55C0-934F-6744F1B83946}"/>
              </a:ext>
            </a:extLst>
          </p:cNvPr>
          <p:cNvCxnSpPr>
            <a:stCxn id="13" idx="6"/>
            <a:endCxn id="4" idx="1"/>
          </p:cNvCxnSpPr>
          <p:nvPr/>
        </p:nvCxnSpPr>
        <p:spPr>
          <a:xfrm>
            <a:off x="2864498" y="1810139"/>
            <a:ext cx="524872" cy="16188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02FB22D-322B-37AC-5CC5-47E4DC2390E9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2864499" y="2481943"/>
            <a:ext cx="524871" cy="94705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5FA9AD5-1630-CB17-B89A-58628CDA9FD6}"/>
              </a:ext>
            </a:extLst>
          </p:cNvPr>
          <p:cNvCxnSpPr>
            <a:stCxn id="8" idx="6"/>
            <a:endCxn id="4" idx="1"/>
          </p:cNvCxnSpPr>
          <p:nvPr/>
        </p:nvCxnSpPr>
        <p:spPr>
          <a:xfrm>
            <a:off x="2864499" y="3153747"/>
            <a:ext cx="524871" cy="27525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5214DEC-2E5A-8D57-A58E-A1537EB00922}"/>
              </a:ext>
            </a:extLst>
          </p:cNvPr>
          <p:cNvCxnSpPr>
            <a:stCxn id="4" idx="1"/>
            <a:endCxn id="9" idx="6"/>
          </p:cNvCxnSpPr>
          <p:nvPr/>
        </p:nvCxnSpPr>
        <p:spPr>
          <a:xfrm flipH="1">
            <a:off x="2851694" y="3429000"/>
            <a:ext cx="537676" cy="3965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FAA174B-2763-7D88-7487-B67E1432B682}"/>
              </a:ext>
            </a:extLst>
          </p:cNvPr>
          <p:cNvCxnSpPr>
            <a:stCxn id="4" idx="1"/>
            <a:endCxn id="10" idx="6"/>
          </p:cNvCxnSpPr>
          <p:nvPr/>
        </p:nvCxnSpPr>
        <p:spPr>
          <a:xfrm flipH="1">
            <a:off x="2838889" y="3429000"/>
            <a:ext cx="550481" cy="106835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158C1D9-80A8-F1A6-D813-DCB25D7BDCE6}"/>
              </a:ext>
            </a:extLst>
          </p:cNvPr>
          <p:cNvCxnSpPr>
            <a:stCxn id="4" idx="1"/>
            <a:endCxn id="11" idx="6"/>
          </p:cNvCxnSpPr>
          <p:nvPr/>
        </p:nvCxnSpPr>
        <p:spPr>
          <a:xfrm flipH="1">
            <a:off x="2838888" y="3429000"/>
            <a:ext cx="550482" cy="17401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7C375D7-C08E-209C-1CA4-0AD5BEC83A81}"/>
              </a:ext>
            </a:extLst>
          </p:cNvPr>
          <p:cNvCxnSpPr>
            <a:stCxn id="4" idx="1"/>
            <a:endCxn id="12" idx="6"/>
          </p:cNvCxnSpPr>
          <p:nvPr/>
        </p:nvCxnSpPr>
        <p:spPr>
          <a:xfrm flipH="1">
            <a:off x="2864499" y="3429000"/>
            <a:ext cx="524871" cy="241196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CD65850-77CE-CE24-D684-430F57697091}"/>
              </a:ext>
            </a:extLst>
          </p:cNvPr>
          <p:cNvCxnSpPr>
            <a:cxnSpLocks/>
          </p:cNvCxnSpPr>
          <p:nvPr/>
        </p:nvCxnSpPr>
        <p:spPr>
          <a:xfrm>
            <a:off x="4829370" y="3403600"/>
            <a:ext cx="34756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241677A-F2C4-6F58-F7A3-02C5EB190CA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015065" y="3429000"/>
            <a:ext cx="34756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E83FBE6-B866-E791-2AA2-9A88EBFDD544}"/>
              </a:ext>
            </a:extLst>
          </p:cNvPr>
          <p:cNvCxnSpPr>
            <a:stCxn id="14" idx="2"/>
            <a:endCxn id="5" idx="3"/>
          </p:cNvCxnSpPr>
          <p:nvPr/>
        </p:nvCxnSpPr>
        <p:spPr>
          <a:xfrm flipH="1">
            <a:off x="8802630" y="2789853"/>
            <a:ext cx="347565" cy="63914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961314D-9BAD-B793-F37A-38198B30CD1A}"/>
              </a:ext>
            </a:extLst>
          </p:cNvPr>
          <p:cNvCxnSpPr>
            <a:stCxn id="5" idx="3"/>
            <a:endCxn id="15" idx="2"/>
          </p:cNvCxnSpPr>
          <p:nvPr/>
        </p:nvCxnSpPr>
        <p:spPr>
          <a:xfrm>
            <a:off x="8802630" y="3429000"/>
            <a:ext cx="347565" cy="3265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0D8CA05-6781-A25F-0C86-97895BD2F012}"/>
              </a:ext>
            </a:extLst>
          </p:cNvPr>
          <p:cNvCxnSpPr>
            <a:cxnSpLocks/>
            <a:stCxn id="5" idx="3"/>
            <a:endCxn id="16" idx="2"/>
          </p:cNvCxnSpPr>
          <p:nvPr/>
        </p:nvCxnSpPr>
        <p:spPr>
          <a:xfrm>
            <a:off x="8802630" y="3429000"/>
            <a:ext cx="347565" cy="7380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E51FF81F-F8F2-7C11-1C2D-57A3D4A9FAB0}"/>
              </a:ext>
            </a:extLst>
          </p:cNvPr>
          <p:cNvCxnSpPr>
            <a:stCxn id="4" idx="0"/>
            <a:endCxn id="4" idx="2"/>
          </p:cNvCxnSpPr>
          <p:nvPr/>
        </p:nvCxnSpPr>
        <p:spPr>
          <a:xfrm rot="16200000" flipH="1">
            <a:off x="3806125" y="3429000"/>
            <a:ext cx="606490" cy="12700"/>
          </a:xfrm>
          <a:prstGeom prst="bentConnector5">
            <a:avLst>
              <a:gd name="adj1" fmla="val -73077"/>
              <a:gd name="adj2" fmla="val 7469291"/>
              <a:gd name="adj3" fmla="val 191538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0517AB21-F79D-B41A-370B-12358DE699C7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6096000" y="1139125"/>
            <a:ext cx="12700" cy="3973260"/>
          </a:xfrm>
          <a:prstGeom prst="bentConnector3">
            <a:avLst>
              <a:gd name="adj1" fmla="val 7604079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E3B20B6B-3A2A-422A-22ED-35B69EC2D455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6096000" y="1745615"/>
            <a:ext cx="12700" cy="3973260"/>
          </a:xfrm>
          <a:prstGeom prst="bentConnector3">
            <a:avLst>
              <a:gd name="adj1" fmla="val 9367346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22515DE-3B28-AE8E-F428-354B0486E636}"/>
              </a:ext>
            </a:extLst>
          </p:cNvPr>
          <p:cNvSpPr txBox="1"/>
          <p:nvPr/>
        </p:nvSpPr>
        <p:spPr>
          <a:xfrm>
            <a:off x="5854284" y="1776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3F42550-4564-BBD4-AD45-0314ECB2656D}"/>
              </a:ext>
            </a:extLst>
          </p:cNvPr>
          <p:cNvSpPr txBox="1"/>
          <p:nvPr/>
        </p:nvSpPr>
        <p:spPr>
          <a:xfrm>
            <a:off x="5854284" y="4536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屬於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879F14A-338A-971E-E689-25D6262999B7}"/>
              </a:ext>
            </a:extLst>
          </p:cNvPr>
          <p:cNvSpPr txBox="1"/>
          <p:nvPr/>
        </p:nvSpPr>
        <p:spPr>
          <a:xfrm>
            <a:off x="4283214" y="23409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上司</a:t>
            </a: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F63347D-61AD-14DE-F4A0-0625D3F1F55C}"/>
              </a:ext>
            </a:extLst>
          </p:cNvPr>
          <p:cNvCxnSpPr/>
          <p:nvPr/>
        </p:nvCxnSpPr>
        <p:spPr>
          <a:xfrm>
            <a:off x="4829370" y="3461294"/>
            <a:ext cx="34756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57A60B0-3B94-83C2-861C-DD56685EDCDB}"/>
              </a:ext>
            </a:extLst>
          </p:cNvPr>
          <p:cNvSpPr txBox="1"/>
          <p:nvPr/>
        </p:nvSpPr>
        <p:spPr>
          <a:xfrm>
            <a:off x="4283033" y="4263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員工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1435F11-347D-5B6D-6210-AD2ED037042F}"/>
              </a:ext>
            </a:extLst>
          </p:cNvPr>
          <p:cNvSpPr txBox="1"/>
          <p:nvPr/>
        </p:nvSpPr>
        <p:spPr>
          <a:xfrm>
            <a:off x="5070510" y="30120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CA7B05C-A8CC-E67D-3293-4490B08CFE40}"/>
              </a:ext>
            </a:extLst>
          </p:cNvPr>
          <p:cNvSpPr txBox="1"/>
          <p:nvPr/>
        </p:nvSpPr>
        <p:spPr>
          <a:xfrm>
            <a:off x="6866207" y="3026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303181D-86CB-6E22-026A-C2ACDFE35D05}"/>
              </a:ext>
            </a:extLst>
          </p:cNvPr>
          <p:cNvSpPr txBox="1"/>
          <p:nvPr/>
        </p:nvSpPr>
        <p:spPr>
          <a:xfrm>
            <a:off x="355600" y="477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遞迴關係圖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9E2E9AF-C607-0342-B103-780B488C928A}"/>
              </a:ext>
            </a:extLst>
          </p:cNvPr>
          <p:cNvSpPr txBox="1"/>
          <p:nvPr/>
        </p:nvSpPr>
        <p:spPr>
          <a:xfrm>
            <a:off x="9946640" y="641096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C111156104</a:t>
            </a:r>
            <a:r>
              <a:rPr lang="zh-TW" altLang="en-US" dirty="0"/>
              <a:t> 劉政廷</a:t>
            </a:r>
          </a:p>
        </p:txBody>
      </p:sp>
    </p:spTree>
    <p:extLst>
      <p:ext uri="{BB962C8B-B14F-4D97-AF65-F5344CB8AC3E}">
        <p14:creationId xmlns:p14="http://schemas.microsoft.com/office/powerpoint/2010/main" val="371687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9CC48C-461E-0E46-33BD-CF32059B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76" y="1205078"/>
            <a:ext cx="6634847" cy="47791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05203A1-7199-EAD1-89F7-C886A89CB9F9}"/>
              </a:ext>
            </a:extLst>
          </p:cNvPr>
          <p:cNvSpPr txBox="1"/>
          <p:nvPr/>
        </p:nvSpPr>
        <p:spPr>
          <a:xfrm>
            <a:off x="747251" y="5044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會考題目－第七題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95A549-61BB-991B-0E68-EB87E0B9F009}"/>
              </a:ext>
            </a:extLst>
          </p:cNvPr>
          <p:cNvSpPr txBox="1"/>
          <p:nvPr/>
        </p:nvSpPr>
        <p:spPr>
          <a:xfrm>
            <a:off x="9946640" y="641096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C111156104</a:t>
            </a:r>
            <a:r>
              <a:rPr lang="zh-TW" altLang="en-US" dirty="0"/>
              <a:t> 劉政廷</a:t>
            </a:r>
          </a:p>
        </p:txBody>
      </p:sp>
    </p:spTree>
    <p:extLst>
      <p:ext uri="{BB962C8B-B14F-4D97-AF65-F5344CB8AC3E}">
        <p14:creationId xmlns:p14="http://schemas.microsoft.com/office/powerpoint/2010/main" val="180270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163</Words>
  <Application>Microsoft Office PowerPoint</Application>
  <PresentationFormat>寬螢幕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C111156104</dc:creator>
  <cp:lastModifiedBy>C111156104</cp:lastModifiedBy>
  <cp:revision>1</cp:revision>
  <dcterms:created xsi:type="dcterms:W3CDTF">2023-10-23T03:47:13Z</dcterms:created>
  <dcterms:modified xsi:type="dcterms:W3CDTF">2023-10-23T04:04:53Z</dcterms:modified>
</cp:coreProperties>
</file>