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21"/>
  </p:notesMasterIdLst>
  <p:sldIdLst>
    <p:sldId id="256" r:id="rId6"/>
    <p:sldId id="356" r:id="rId7"/>
    <p:sldId id="308" r:id="rId8"/>
    <p:sldId id="317" r:id="rId9"/>
    <p:sldId id="316" r:id="rId10"/>
    <p:sldId id="349" r:id="rId11"/>
    <p:sldId id="350" r:id="rId12"/>
    <p:sldId id="351" r:id="rId13"/>
    <p:sldId id="353" r:id="rId14"/>
    <p:sldId id="352" r:id="rId15"/>
    <p:sldId id="354" r:id="rId16"/>
    <p:sldId id="324" r:id="rId17"/>
    <p:sldId id="355" r:id="rId18"/>
    <p:sldId id="348" r:id="rId19"/>
    <p:sldId id="32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1" autoAdjust="0"/>
  </p:normalViewPr>
  <p:slideViewPr>
    <p:cSldViewPr snapToGrid="0">
      <p:cViewPr varScale="1">
        <p:scale>
          <a:sx n="107" d="100"/>
          <a:sy n="107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A594B-D60C-4F5B-BFD0-DC72AB433B2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89E8-85D4-49AF-A656-B2987E049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2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4C10-8DAC-4C4D-BB7C-DE36B2EF9D2A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CEE4-53F6-4B8D-B8E8-F8FAD6EC3B1A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6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77AC-1A1D-496B-B17C-7068D9C46705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0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98F0-710B-410A-B037-6AED7BAAAB48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1DB5-C3CC-414C-B21E-D6F2E4EAF0D9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8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522D-18A1-4727-AA0C-CC7BAD6602E9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5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DB0B-D39E-4B46-B104-AB3AB8E0983E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75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8DF9-5494-4E60-AAE1-D9DCE64E9B1A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8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7552-E24B-44CC-9FDE-AAB6AE72AD88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04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2CC-71C1-49B2-B8E2-EC1A4CE04635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92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40D0-3041-4E88-BA81-4CB38933D0A6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1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C972-CAB6-4180-A815-EC50A4182A98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69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867-9966-4D24-804E-3734D7BDFBD0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7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592-3F25-4436-B19F-0E4FC927908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0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790C-694B-42E4-9011-F4C8380BE939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14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F15A-1515-4CF2-9BF1-63D81F5D751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62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008-7D8B-4308-B08A-D79936883516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02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7F91-41AE-4ACD-A85C-ADFDAD42721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71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2E95-6DD4-4DFC-89F5-3939D53D475A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04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C65-5E87-48A5-8F4F-BA7FD812F1F5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19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8018-EC59-4987-8252-41C4BCD0F68C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34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840-17D7-4589-AB79-B37D46FEDF3F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0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867E-BA7B-4328-93D0-D2CC6F5C395D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29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7EFC-2CA9-4B51-8C6D-A21D87C9F286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02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64F9-7A92-4F7C-9CB8-2A5F3E0EC809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397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D87-4260-47A0-8788-147F5AFBBE4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28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5A02-BD55-416F-A57A-E410B3792828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D443-6934-40FD-82BC-172B6B519C7A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86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EEB3-F987-4949-B8A2-7225D20F2AA8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551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7EB7-7BFD-4CFB-877A-A04118B817D9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507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A1D4-301A-43EE-8176-550F31315A02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09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6C26-5597-41C0-9C44-9C20024E846C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902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2DAF-CDF5-430B-8FDD-F924FBCAD034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4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34B7-30BE-46E8-B2DD-99DBD0157F6E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995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199-F01D-4C1B-813E-806E845074EF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04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6BCF-9748-4856-A265-08FFD3E4E603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491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EBE4-C217-44A0-BB8E-C2C22D541E6F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2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9A14-93DC-4EE5-B04F-5E9566CD805A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750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B270-7553-44BF-98D7-3A7EC517AB1C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517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7277-A1FE-4702-A438-C2D0FF266E5D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621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1542-C788-4180-B16E-D47BDAE0443E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716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0463-FC66-4E4A-A884-4D131B3A29FE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8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803-270D-4F32-82D2-C729972337D8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201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8AD0-136D-4BBB-BFA0-3E1D80FFC457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40B-A46E-4114-B922-4947012658A1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069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0B80-3AD9-49D8-8AAB-902E5551C366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1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30B-8628-4997-AC92-B59A62962A9E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577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7271-292C-4FE3-90C2-34C65DF4FDB9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544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AFDC-07FC-4ADC-AF58-ABF3A910D374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820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9979-76E9-4653-AE7B-8EDBC8056445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650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BF11-CE53-46CA-8F95-5BC1DC08DFAF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EDAE-B27F-4BE1-AF4E-0FF073A64621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9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25D0-F559-4E2E-BFA3-5671C51806BC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18F4-6412-4575-B532-DCC261A02A9C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8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3B5-0166-4443-8445-2EE998204B09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3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1414-3086-43A8-ACF4-139CCB4D2FB0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0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7DFC-D4DA-4D96-82A5-38A8A880BB7E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11EE-A1CB-46BA-9F70-AB8B69470D71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9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9BF7-B232-414B-9F7E-6CAB8BB1AED6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7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B240-813E-40F3-904E-9035DCAF74BD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24708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EDA</a:t>
            </a:r>
            <a:r>
              <a:rPr lang="zh-CN" altLang="en-US" b="0" i="0" dirty="0"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设计与开发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77E07-FD39-4BB3-863D-7971DD4B9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4920" y="5502649"/>
            <a:ext cx="2077375" cy="465533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主讲：梁华鑫</a:t>
            </a:r>
            <a:endParaRPr lang="en-US" altLang="zh-CN" sz="2000" b="1" dirty="0">
              <a:solidFill>
                <a:schemeClr val="tx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42F13A5-777A-BA61-E246-3EC87F7F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47068" y="5876956"/>
            <a:ext cx="2844800" cy="365125"/>
          </a:xfrm>
        </p:spPr>
        <p:txBody>
          <a:bodyPr/>
          <a:lstStyle/>
          <a:p>
            <a:fld id="{3E40C092-5A32-467C-A5C8-D01BE50750B4}" type="datetime1"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2024/11/12</a:t>
            </a:fld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C9C12BF-0B4B-0563-3433-ABDCE28CD8DD}"/>
              </a:ext>
            </a:extLst>
          </p:cNvPr>
          <p:cNvSpPr txBox="1">
            <a:spLocks/>
          </p:cNvSpPr>
          <p:nvPr/>
        </p:nvSpPr>
        <p:spPr>
          <a:xfrm>
            <a:off x="914400" y="3131683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课时：</a:t>
            </a:r>
            <a:r>
              <a:rPr lang="en-US" altLang="zh-CN" sz="36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12</a:t>
            </a:r>
            <a:r>
              <a:rPr lang="zh-CN" altLang="en-US" sz="36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117894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687" y="1390256"/>
            <a:ext cx="3438478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选取芯片（模块）</a:t>
            </a:r>
            <a:endParaRPr lang="en-US" altLang="zh-CN" sz="4000" b="1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1AE1FA-B9B0-6370-48C6-CB0E37F2E12F}"/>
              </a:ext>
            </a:extLst>
          </p:cNvPr>
          <p:cNvSpPr txBox="1"/>
          <p:nvPr/>
        </p:nvSpPr>
        <p:spPr>
          <a:xfrm>
            <a:off x="1482153" y="2056761"/>
            <a:ext cx="21495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Type-C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17E3A1-FF55-364B-BABE-36B0473BD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5891"/>
            <a:ext cx="12192000" cy="34204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B7F590-35D9-AA96-980C-DE6C6B796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561" y="775260"/>
            <a:ext cx="3272181" cy="25630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E14942-A01B-EB84-AA33-03922157F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625" y="1066160"/>
            <a:ext cx="2952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687" y="1390256"/>
            <a:ext cx="3438478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选取芯片（模块）</a:t>
            </a:r>
            <a:endParaRPr lang="en-US" altLang="zh-CN" sz="4000" b="1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1AE1FA-B9B0-6370-48C6-CB0E37F2E12F}"/>
              </a:ext>
            </a:extLst>
          </p:cNvPr>
          <p:cNvSpPr txBox="1"/>
          <p:nvPr/>
        </p:nvSpPr>
        <p:spPr>
          <a:xfrm>
            <a:off x="802341" y="2140089"/>
            <a:ext cx="3473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AMS1117-3.3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071A31-772B-D2BF-06F5-BAC7CC1D56F8}"/>
              </a:ext>
            </a:extLst>
          </p:cNvPr>
          <p:cNvSpPr txBox="1"/>
          <p:nvPr/>
        </p:nvSpPr>
        <p:spPr>
          <a:xfrm>
            <a:off x="820014" y="3112347"/>
            <a:ext cx="347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一款经典得不能再经典的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LDO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稳压器，将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5V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转化为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3.3V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2086F6-8C80-4F75-1605-6E19B13C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72" y="3955863"/>
            <a:ext cx="3295181" cy="273119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2D9FACA-A7D1-5692-6382-9DCC383DA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 b="24706"/>
          <a:stretch/>
        </p:blipFill>
        <p:spPr bwMode="auto">
          <a:xfrm>
            <a:off x="7241658" y="1023658"/>
            <a:ext cx="3753554" cy="238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B595AD-2268-694E-1D59-B75A70B7B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12" y="3779450"/>
            <a:ext cx="5448300" cy="27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7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88" y="1156223"/>
            <a:ext cx="3906174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设计原理图与</a:t>
            </a:r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PCB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22484B-9F82-81D8-DFF8-E1841309957F}"/>
              </a:ext>
            </a:extLst>
          </p:cNvPr>
          <p:cNvSpPr txBox="1"/>
          <p:nvPr/>
        </p:nvSpPr>
        <p:spPr>
          <a:xfrm>
            <a:off x="1204863" y="2233806"/>
            <a:ext cx="347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考虑用户需求，增加复位按键。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串口通信调试比较繁琐，设计硬件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LED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灯，当有信号传入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/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传出，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LED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闪烁。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电源是否正常输入，增加示意灯。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633DF1-DD55-D3B9-70DB-173C2CED2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02" y="1546746"/>
            <a:ext cx="6489818" cy="45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88" y="1156223"/>
            <a:ext cx="3906174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设计原理图与</a:t>
            </a:r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PCB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22484B-9F82-81D8-DFF8-E1841309957F}"/>
              </a:ext>
            </a:extLst>
          </p:cNvPr>
          <p:cNvSpPr txBox="1"/>
          <p:nvPr/>
        </p:nvSpPr>
        <p:spPr>
          <a:xfrm>
            <a:off x="1052596" y="2777165"/>
            <a:ext cx="3842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仿照相关产品，</a:t>
            </a:r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PCB</a:t>
            </a:r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应制成矩形，呈细长状。便于安装在狭小空间。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4850FF-8408-6526-57A7-3BB17576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69" y="2017715"/>
            <a:ext cx="6158753" cy="29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455" y="1125721"/>
            <a:ext cx="7827085" cy="390523"/>
          </a:xfrm>
        </p:spPr>
        <p:txBody>
          <a:bodyPr>
            <a:noAutofit/>
          </a:bodyPr>
          <a:lstStyle/>
          <a:p>
            <a:r>
              <a:rPr lang="zh-CN" altLang="en-US" sz="72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实操环节</a:t>
            </a:r>
            <a:endParaRPr lang="en-US" altLang="zh-CN" sz="72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D17B3-6453-36CB-0872-6838DD7141B3}"/>
              </a:ext>
            </a:extLst>
          </p:cNvPr>
          <p:cNvSpPr txBox="1"/>
          <p:nvPr/>
        </p:nvSpPr>
        <p:spPr>
          <a:xfrm>
            <a:off x="1725965" y="1955146"/>
            <a:ext cx="91930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使用团队内元器件库，设计原理图与</a:t>
            </a:r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PCB</a:t>
            </a:r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。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algn="ctr"/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algn="ctr"/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命名要求：使用个人的中文姓名命名工程（没有空格）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algn="ctr"/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algn="ctr"/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工程内不允许存在多个原理图，多个</a:t>
            </a:r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PCB</a:t>
            </a:r>
          </a:p>
          <a:p>
            <a:pPr algn="ctr"/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algn="ctr"/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原理图要求：设计时务必选取团队库内元器件，如果没有所需电阻电容，可以使用立创商城的电阻电容。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algn="ctr"/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algn="ctr"/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PCB</a:t>
            </a:r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要求：在</a:t>
            </a:r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PCB</a:t>
            </a:r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中加入个人姓名的丝印。</a:t>
            </a:r>
          </a:p>
        </p:txBody>
      </p:sp>
    </p:spTree>
    <p:extLst>
      <p:ext uri="{BB962C8B-B14F-4D97-AF65-F5344CB8AC3E}">
        <p14:creationId xmlns:p14="http://schemas.microsoft.com/office/powerpoint/2010/main" val="32958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456" y="2638934"/>
            <a:ext cx="7827085" cy="390523"/>
          </a:xfrm>
        </p:spPr>
        <p:txBody>
          <a:bodyPr>
            <a:noAutofit/>
          </a:bodyPr>
          <a:lstStyle/>
          <a:p>
            <a:r>
              <a:rPr lang="zh-CN" altLang="en-US" sz="72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第三次课到此结束</a:t>
            </a:r>
            <a:endParaRPr lang="en-US" altLang="zh-CN" sz="72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3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88" y="1156223"/>
            <a:ext cx="3906174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上月培训总结</a:t>
            </a:r>
            <a:endParaRPr lang="en-US" altLang="zh-CN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22484B-9F82-81D8-DFF8-E1841309957F}"/>
              </a:ext>
            </a:extLst>
          </p:cNvPr>
          <p:cNvSpPr txBox="1"/>
          <p:nvPr/>
        </p:nvSpPr>
        <p:spPr>
          <a:xfrm>
            <a:off x="1204862" y="2233806"/>
            <a:ext cx="4810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熟悉</a:t>
            </a:r>
            <a:r>
              <a:rPr lang="en-US" altLang="zh-CN" sz="2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EDA</a:t>
            </a:r>
            <a:r>
              <a:rPr lang="zh-CN" altLang="en-US" sz="2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的使用，全流程设计步骤。</a:t>
            </a:r>
            <a:endParaRPr lang="en-US" altLang="zh-CN" sz="24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见过猪跑，也得吃过猪肉。</a:t>
            </a:r>
            <a:endParaRPr lang="en-US" altLang="zh-CN" sz="24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endParaRPr lang="en-US" altLang="zh-CN" sz="24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本月目标：</a:t>
            </a:r>
            <a:endParaRPr lang="en-US" altLang="zh-CN" sz="24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教你养猪。</a:t>
            </a:r>
          </a:p>
        </p:txBody>
      </p:sp>
      <p:pic>
        <p:nvPicPr>
          <p:cNvPr id="9218" name="Picture 2" descr="掌握全球30%专利，为何丰田氢燃料车却卖不动？葛优：步子迈大了 - 知乎">
            <a:extLst>
              <a:ext uri="{FF2B5EF4-FFF2-40B4-BE49-F238E27FC236}">
                <a16:creationId xmlns:a16="http://schemas.microsoft.com/office/drawing/2014/main" id="{4D9D3CF2-2F22-D8AE-AB35-642797CF7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18" y="1748117"/>
            <a:ext cx="4569964" cy="31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041FB2-D7E5-0648-6735-08F819E53BBF}"/>
              </a:ext>
            </a:extLst>
          </p:cNvPr>
          <p:cNvSpPr txBox="1"/>
          <p:nvPr/>
        </p:nvSpPr>
        <p:spPr>
          <a:xfrm>
            <a:off x="7116408" y="5069161"/>
            <a:ext cx="390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步子迈大了，咔，容易扯着🥚！</a:t>
            </a:r>
          </a:p>
        </p:txBody>
      </p:sp>
    </p:spTree>
    <p:extLst>
      <p:ext uri="{BB962C8B-B14F-4D97-AF65-F5344CB8AC3E}">
        <p14:creationId xmlns:p14="http://schemas.microsoft.com/office/powerpoint/2010/main" val="39124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496" y="1145140"/>
            <a:ext cx="4024021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熟悉</a:t>
            </a:r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PCB</a:t>
            </a:r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设计流程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DF5E94-1183-D4C6-3615-E27369FCFD9A}"/>
              </a:ext>
            </a:extLst>
          </p:cNvPr>
          <p:cNvSpPr txBox="1"/>
          <p:nvPr/>
        </p:nvSpPr>
        <p:spPr>
          <a:xfrm>
            <a:off x="988688" y="1871773"/>
            <a:ext cx="46590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针对某项产品需求，发现市面上没有对应模块，需要自行设计（或大赛要求）。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确定需求，选择芯片，设计原理图，设计</a:t>
            </a:r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PCB</a:t>
            </a:r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图。</a:t>
            </a:r>
          </a:p>
        </p:txBody>
      </p:sp>
      <p:pic>
        <p:nvPicPr>
          <p:cNvPr id="1028" name="Picture 4" descr="HC05蓝牙点亮LED_hc-t串口助手-CSDN博客">
            <a:extLst>
              <a:ext uri="{FF2B5EF4-FFF2-40B4-BE49-F238E27FC236}">
                <a16:creationId xmlns:a16="http://schemas.microsoft.com/office/drawing/2014/main" id="{5AADEBA4-BDAC-7C85-9295-35286FB54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8" r="34085"/>
          <a:stretch/>
        </p:blipFill>
        <p:spPr bwMode="auto">
          <a:xfrm>
            <a:off x="5390054" y="818975"/>
            <a:ext cx="2706360" cy="284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B7FD26-4819-8B6B-406D-E9A69798E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602" y="831630"/>
            <a:ext cx="4237563" cy="50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7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91" y="1163069"/>
            <a:ext cx="2299316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主要任务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DF5E94-1183-D4C6-3615-E27369FCFD9A}"/>
              </a:ext>
            </a:extLst>
          </p:cNvPr>
          <p:cNvSpPr txBox="1"/>
          <p:nvPr/>
        </p:nvSpPr>
        <p:spPr>
          <a:xfrm>
            <a:off x="988689" y="2090172"/>
            <a:ext cx="22339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选取元器件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设计原理图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设计</a:t>
            </a:r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PCB</a:t>
            </a:r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焊接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调试与维护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8ADF30-1AD9-A8F6-83A5-EEF06AFA229B}"/>
              </a:ext>
            </a:extLst>
          </p:cNvPr>
          <p:cNvSpPr txBox="1"/>
          <p:nvPr/>
        </p:nvSpPr>
        <p:spPr>
          <a:xfrm>
            <a:off x="5074024" y="1105539"/>
            <a:ext cx="59704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设计一款蓝牙通信模块。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要求串口输出</a:t>
            </a:r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/</a:t>
            </a:r>
            <a:r>
              <a:rPr lang="en-US" altLang="zh-CN" sz="2800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usb</a:t>
            </a:r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信号输出，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便于单片机</a:t>
            </a:r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/</a:t>
            </a:r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电脑调试。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现有的</a:t>
            </a:r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HC05</a:t>
            </a:r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模块：仅支持串口输出，不支持</a:t>
            </a:r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mesh</a:t>
            </a:r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组网。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原有蓝牙模块：一主多从，群龙无首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目标蓝牙模块：多你一个不多，</a:t>
            </a:r>
            <a:r>
              <a:rPr lang="en-US" altLang="zh-CN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			        </a:t>
            </a:r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少你一个不少。</a:t>
            </a:r>
          </a:p>
        </p:txBody>
      </p:sp>
    </p:spTree>
    <p:extLst>
      <p:ext uri="{BB962C8B-B14F-4D97-AF65-F5344CB8AC3E}">
        <p14:creationId xmlns:p14="http://schemas.microsoft.com/office/powerpoint/2010/main" val="36794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687" y="1390256"/>
            <a:ext cx="3438478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选取主控（模块）</a:t>
            </a:r>
            <a:endParaRPr lang="en-US" altLang="zh-CN" sz="4000" b="1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1AE1FA-B9B0-6370-48C6-CB0E37F2E12F}"/>
              </a:ext>
            </a:extLst>
          </p:cNvPr>
          <p:cNvSpPr txBox="1"/>
          <p:nvPr/>
        </p:nvSpPr>
        <p:spPr>
          <a:xfrm>
            <a:off x="1127941" y="2159262"/>
            <a:ext cx="28579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HLK-B26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43F21F-94BA-D2DA-2F8A-CE07BB19963F}"/>
              </a:ext>
            </a:extLst>
          </p:cNvPr>
          <p:cNvSpPr txBox="1"/>
          <p:nvPr/>
        </p:nvSpPr>
        <p:spPr>
          <a:xfrm>
            <a:off x="352309" y="3003335"/>
            <a:ext cx="44092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一款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BLE5.3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主从一体蓝牙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-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串口透传模块，各种带有串口的设备通过本模块，都能够简单快速的使用蓝牙无线收发数据。</a:t>
            </a:r>
            <a:endParaRPr lang="en-US" altLang="zh-CN" sz="2400" b="0" i="0" dirty="0">
              <a:solidFill>
                <a:srgbClr val="333333"/>
              </a:solidFill>
              <a:effectLst/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模组可以和</a:t>
            </a:r>
            <a:r>
              <a:rPr lang="en-US" altLang="zh-CN" sz="2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APP</a:t>
            </a:r>
            <a:r>
              <a:rPr lang="zh-CN" altLang="en-US" sz="2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进行一对一通信，也可以通过</a:t>
            </a:r>
            <a:r>
              <a:rPr lang="en-US" altLang="zh-CN" sz="2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APP</a:t>
            </a:r>
            <a:r>
              <a:rPr lang="zh-CN" altLang="en-US" sz="2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进行一对多通信，还可以多对多进行通信。</a:t>
            </a:r>
          </a:p>
        </p:txBody>
      </p:sp>
      <p:pic>
        <p:nvPicPr>
          <p:cNvPr id="2050" name="Picture 2" descr="HLK-B26">
            <a:extLst>
              <a:ext uri="{FF2B5EF4-FFF2-40B4-BE49-F238E27FC236}">
                <a16:creationId xmlns:a16="http://schemas.microsoft.com/office/drawing/2014/main" id="{A1267A25-5823-9A32-01F0-7104E469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41" y="984559"/>
            <a:ext cx="2725271" cy="27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ECBEB6-86A3-941D-89A8-D82758789BFB}"/>
              </a:ext>
            </a:extLst>
          </p:cNvPr>
          <p:cNvSpPr txBox="1"/>
          <p:nvPr/>
        </p:nvSpPr>
        <p:spPr>
          <a:xfrm>
            <a:off x="7162472" y="3832761"/>
            <a:ext cx="4219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蓝牙标准：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Bluetooth V5.3 (LE Mode) L2CAP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ATT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GAP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GATT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HID</a:t>
            </a:r>
          </a:p>
          <a:p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频率范围：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2.402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～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2.480GHz</a:t>
            </a:r>
          </a:p>
          <a:p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发射功率：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-20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～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+8dBm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可调</a:t>
            </a:r>
          </a:p>
        </p:txBody>
      </p:sp>
    </p:spTree>
    <p:extLst>
      <p:ext uri="{BB962C8B-B14F-4D97-AF65-F5344CB8AC3E}">
        <p14:creationId xmlns:p14="http://schemas.microsoft.com/office/powerpoint/2010/main" val="354850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2D113EF-006C-60A3-D94A-98C24EA6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76" y="1040364"/>
            <a:ext cx="7227944" cy="42816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687" y="1390256"/>
            <a:ext cx="3438478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选取主控（模块）</a:t>
            </a:r>
            <a:endParaRPr lang="en-US" altLang="zh-CN" sz="4000" b="1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1AE1FA-B9B0-6370-48C6-CB0E37F2E12F}"/>
              </a:ext>
            </a:extLst>
          </p:cNvPr>
          <p:cNvSpPr txBox="1"/>
          <p:nvPr/>
        </p:nvSpPr>
        <p:spPr>
          <a:xfrm>
            <a:off x="1127941" y="2159262"/>
            <a:ext cx="28579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HLK-B26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78CE02-0AA8-E52F-F539-EBA311C54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683" y="5321966"/>
            <a:ext cx="9366997" cy="15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1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687" y="1390256"/>
            <a:ext cx="3438478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选取芯片（模块）</a:t>
            </a:r>
            <a:endParaRPr lang="en-US" altLang="zh-CN" sz="4000" b="1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1AE1FA-B9B0-6370-48C6-CB0E37F2E12F}"/>
              </a:ext>
            </a:extLst>
          </p:cNvPr>
          <p:cNvSpPr txBox="1"/>
          <p:nvPr/>
        </p:nvSpPr>
        <p:spPr>
          <a:xfrm>
            <a:off x="1511732" y="2114438"/>
            <a:ext cx="20903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CH340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071A31-772B-D2BF-06F5-BAC7CC1D56F8}"/>
              </a:ext>
            </a:extLst>
          </p:cNvPr>
          <p:cNvSpPr txBox="1"/>
          <p:nvPr/>
        </p:nvSpPr>
        <p:spPr>
          <a:xfrm>
            <a:off x="947761" y="3112347"/>
            <a:ext cx="321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CH340 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是一个 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USB 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总线的转接芯片，实现 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USB 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转串口或者 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USB 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转打印口。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DE2677-DC9F-B9B8-61FE-69542D45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3992341"/>
            <a:ext cx="9726706" cy="2729135"/>
          </a:xfrm>
          <a:prstGeom prst="rect">
            <a:avLst/>
          </a:prstGeom>
        </p:spPr>
      </p:pic>
      <p:pic>
        <p:nvPicPr>
          <p:cNvPr id="3074" name="Picture 2" descr="#">
            <a:extLst>
              <a:ext uri="{FF2B5EF4-FFF2-40B4-BE49-F238E27FC236}">
                <a16:creationId xmlns:a16="http://schemas.microsoft.com/office/drawing/2014/main" id="{8D0809B7-FF57-4C09-6A5B-6206425B9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21"/>
          <a:stretch/>
        </p:blipFill>
        <p:spPr bwMode="auto">
          <a:xfrm>
            <a:off x="7368989" y="923909"/>
            <a:ext cx="3729318" cy="306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6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687" y="1390256"/>
            <a:ext cx="3438478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选取芯片（模块）</a:t>
            </a:r>
            <a:endParaRPr lang="en-US" altLang="zh-CN" sz="4000" b="1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1AE1FA-B9B0-6370-48C6-CB0E37F2E12F}"/>
              </a:ext>
            </a:extLst>
          </p:cNvPr>
          <p:cNvSpPr txBox="1"/>
          <p:nvPr/>
        </p:nvSpPr>
        <p:spPr>
          <a:xfrm>
            <a:off x="1511732" y="2114438"/>
            <a:ext cx="20903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CH340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F127FF-D2ED-D288-1315-0CE44849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406" y="2003048"/>
            <a:ext cx="7885714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5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687" y="1390256"/>
            <a:ext cx="3438478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选取芯片（模块）</a:t>
            </a:r>
            <a:endParaRPr lang="en-US" altLang="zh-CN" sz="4000" b="1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1AE1FA-B9B0-6370-48C6-CB0E37F2E12F}"/>
              </a:ext>
            </a:extLst>
          </p:cNvPr>
          <p:cNvSpPr txBox="1"/>
          <p:nvPr/>
        </p:nvSpPr>
        <p:spPr>
          <a:xfrm>
            <a:off x="692266" y="2092620"/>
            <a:ext cx="4193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Type-C/Type-A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071A31-772B-D2BF-06F5-BAC7CC1D56F8}"/>
              </a:ext>
            </a:extLst>
          </p:cNvPr>
          <p:cNvSpPr txBox="1"/>
          <p:nvPr/>
        </p:nvSpPr>
        <p:spPr>
          <a:xfrm>
            <a:off x="820014" y="3112347"/>
            <a:ext cx="3473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相较于上一次纯供电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type-C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，本次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type-C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接口需要进行</a:t>
            </a:r>
            <a:r>
              <a:rPr lang="en-US" altLang="zh-CN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usb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通信。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使用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12pin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接口的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type-C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或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4pin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接口的</a:t>
            </a:r>
            <a:r>
              <a:rPr lang="en-US" altLang="zh-CN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tupe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-A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均可，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type-C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可以在后续增加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A-C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线，便于调试（不用举着电脑到处跑）</a:t>
            </a:r>
          </a:p>
        </p:txBody>
      </p:sp>
      <p:pic>
        <p:nvPicPr>
          <p:cNvPr id="5122" name="Picture 2" descr="#">
            <a:extLst>
              <a:ext uri="{FF2B5EF4-FFF2-40B4-BE49-F238E27FC236}">
                <a16:creationId xmlns:a16="http://schemas.microsoft.com/office/drawing/2014/main" id="{175E3704-795F-15F7-C872-2CAD99FC1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9" b="20672"/>
          <a:stretch/>
        </p:blipFill>
        <p:spPr bwMode="auto">
          <a:xfrm>
            <a:off x="7180780" y="1190574"/>
            <a:ext cx="37293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#">
            <a:extLst>
              <a:ext uri="{FF2B5EF4-FFF2-40B4-BE49-F238E27FC236}">
                <a16:creationId xmlns:a16="http://schemas.microsoft.com/office/drawing/2014/main" id="{A8260486-128E-0B65-D41F-199F9A560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4" b="15425"/>
          <a:stretch/>
        </p:blipFill>
        <p:spPr bwMode="auto">
          <a:xfrm>
            <a:off x="7180780" y="3767765"/>
            <a:ext cx="3729318" cy="25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2148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E518730-F3D9-408B-BE38-DF73EA784AF1}" vid="{39F8D919-C2CF-4D13-99F2-74B2C106DBB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1687</TotalTime>
  <Words>571</Words>
  <Application>Microsoft Office PowerPoint</Application>
  <PresentationFormat>宽屏</PresentationFormat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思源宋体</vt:lpstr>
      <vt:lpstr>思源宋体 Heavy</vt:lpstr>
      <vt:lpstr>思源宋体 SemiBold</vt:lpstr>
      <vt:lpstr>Arial</vt:lpstr>
      <vt:lpstr>Calibri</vt:lpstr>
      <vt:lpstr>Times New Roman</vt:lpstr>
      <vt:lpstr>主题1</vt:lpstr>
      <vt:lpstr>2_Office 主题</vt:lpstr>
      <vt:lpstr>3_Office 主题</vt:lpstr>
      <vt:lpstr>4_Office 主题</vt:lpstr>
      <vt:lpstr>5_Office 主题</vt:lpstr>
      <vt:lpstr>EDA设计与开发</vt:lpstr>
      <vt:lpstr>上月培训总结</vt:lpstr>
      <vt:lpstr>熟悉PCB设计流程</vt:lpstr>
      <vt:lpstr>主要任务</vt:lpstr>
      <vt:lpstr>选取主控（模块）</vt:lpstr>
      <vt:lpstr>选取主控（模块）</vt:lpstr>
      <vt:lpstr>选取芯片（模块）</vt:lpstr>
      <vt:lpstr>选取芯片（模块）</vt:lpstr>
      <vt:lpstr>选取芯片（模块）</vt:lpstr>
      <vt:lpstr>选取芯片（模块）</vt:lpstr>
      <vt:lpstr>选取芯片（模块）</vt:lpstr>
      <vt:lpstr>设计原理图与PCB</vt:lpstr>
      <vt:lpstr>设计原理图与PCB</vt:lpstr>
      <vt:lpstr>实操环节</vt:lpstr>
      <vt:lpstr>第三次课到此结束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数字逻辑电路</dc:title>
  <dc:creator>申 浩然</dc:creator>
  <cp:lastModifiedBy>华鑫 梁</cp:lastModifiedBy>
  <cp:revision>137</cp:revision>
  <dcterms:created xsi:type="dcterms:W3CDTF">2020-10-03T04:05:08Z</dcterms:created>
  <dcterms:modified xsi:type="dcterms:W3CDTF">2024-11-12T02:03:46Z</dcterms:modified>
</cp:coreProperties>
</file>