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21"/>
  </p:notesMasterIdLst>
  <p:sldIdLst>
    <p:sldId id="256" r:id="rId6"/>
    <p:sldId id="308" r:id="rId7"/>
    <p:sldId id="353" r:id="rId8"/>
    <p:sldId id="354" r:id="rId9"/>
    <p:sldId id="355" r:id="rId10"/>
    <p:sldId id="356" r:id="rId11"/>
    <p:sldId id="357" r:id="rId12"/>
    <p:sldId id="359" r:id="rId13"/>
    <p:sldId id="360" r:id="rId14"/>
    <p:sldId id="361" r:id="rId15"/>
    <p:sldId id="358" r:id="rId16"/>
    <p:sldId id="362" r:id="rId17"/>
    <p:sldId id="363" r:id="rId18"/>
    <p:sldId id="364" r:id="rId19"/>
    <p:sldId id="35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1" autoAdjust="0"/>
  </p:normalViewPr>
  <p:slideViewPr>
    <p:cSldViewPr snapToGrid="0">
      <p:cViewPr varScale="1">
        <p:scale>
          <a:sx n="107" d="100"/>
          <a:sy n="107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A594B-D60C-4F5B-BFD0-DC72AB433B2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89E8-85D4-49AF-A656-B2987E049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82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4C10-8DAC-4C4D-BB7C-DE36B2EF9D2A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CEE4-53F6-4B8D-B8E8-F8FAD6EC3B1A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76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77AC-1A1D-496B-B17C-7068D9C46705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03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98F0-710B-410A-B037-6AED7BAAAB48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1DB5-C3CC-414C-B21E-D6F2E4EAF0D9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83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522D-18A1-4727-AA0C-CC7BAD6602E9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59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DB0B-D39E-4B46-B104-AB3AB8E0983E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75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8DF9-5494-4E60-AAE1-D9DCE64E9B1A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585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7552-E24B-44CC-9FDE-AAB6AE72AD88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04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B2CC-71C1-49B2-B8E2-EC1A4CE04635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92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40D0-3041-4E88-BA81-4CB38933D0A6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41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C972-CAB6-4180-A815-EC50A4182A98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069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867-9966-4D24-804E-3734D7BDFBD0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7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592-3F25-4436-B19F-0E4FC927908B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0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790C-694B-42E4-9011-F4C8380BE939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314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F15A-1515-4CF2-9BF1-63D81F5D751B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3628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F008-7D8B-4308-B08A-D79936883516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02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7F91-41AE-4ACD-A85C-ADFDAD42721B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471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2E95-6DD4-4DFC-89F5-3939D53D475A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2040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C65-5E87-48A5-8F4F-BA7FD812F1F5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196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8018-EC59-4987-8252-41C4BCD0F68C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34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840-17D7-4589-AB79-B37D46FEDF3F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90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867E-BA7B-4328-93D0-D2CC6F5C395D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29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7EFC-2CA9-4B51-8C6D-A21D87C9F286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5028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64F9-7A92-4F7C-9CB8-2A5F3E0EC809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397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D87-4260-47A0-8788-147F5AFBBE4B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280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5A02-BD55-416F-A57A-E410B3792828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544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D443-6934-40FD-82BC-172B6B519C7A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865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EEB3-F987-4949-B8A2-7225D20F2AA8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551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7EB7-7BFD-4CFB-877A-A04118B817D9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507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A1D4-301A-43EE-8176-550F31315A02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096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6C26-5597-41C0-9C44-9C20024E846C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902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2DAF-CDF5-430B-8FDD-F924FBCAD034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4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34B7-30BE-46E8-B2DD-99DBD0157F6E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995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C199-F01D-4C1B-813E-806E845074EF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041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6BCF-9748-4856-A265-08FFD3E4E603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491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EBE4-C217-44A0-BB8E-C2C22D541E6F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20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9A14-93DC-4EE5-B04F-5E9566CD805A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750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B270-7553-44BF-98D7-3A7EC517AB1C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517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7277-A1FE-4702-A438-C2D0FF266E5D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621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1542-C788-4180-B16E-D47BDAE0443E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716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0463-FC66-4E4A-A884-4D131B3A29FE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8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D803-270D-4F32-82D2-C729972337D8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201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8AD0-136D-4BBB-BFA0-3E1D80FFC457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0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40B-A46E-4114-B922-4947012658A1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069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0B80-3AD9-49D8-8AAB-902E5551C366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1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830B-8628-4997-AC92-B59A62962A9E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577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7271-292C-4FE3-90C2-34C65DF4FDB9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3544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AFDC-07FC-4ADC-AF58-ABF3A910D374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7820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9979-76E9-4653-AE7B-8EDBC8056445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650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BF11-CE53-46CA-8F95-5BC1DC08DFAF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3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EDAE-B27F-4BE1-AF4E-0FF073A64621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09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25D0-F559-4E2E-BFA3-5671C51806BC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0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18F4-6412-4575-B532-DCC261A02A9C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08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93B5-0166-4443-8445-2EE998204B09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3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21414-3086-43A8-ACF4-139CCB4D2FB0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144DC-0D8F-43CE-8873-91B87C65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0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77DFC-D4DA-4D96-82A5-38A8A880BB7E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5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711EE-A1CB-46BA-9F70-AB8B69470D71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9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9BF7-B232-414B-9F7E-6CAB8BB1AED6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7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BB240-813E-40F3-904E-9035DCAF74BD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624708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effectLst/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EDA</a:t>
            </a:r>
            <a:r>
              <a:rPr lang="zh-CN" altLang="en-US" b="0" i="0" dirty="0">
                <a:effectLst/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设计与开发</a:t>
            </a:r>
            <a:endParaRPr lang="zh-CN" altLang="en-US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677E07-FD39-4BB3-863D-7971DD4B9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4920" y="5502649"/>
            <a:ext cx="2077375" cy="465533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主讲：梁华鑫</a:t>
            </a:r>
            <a:endParaRPr lang="en-US" altLang="zh-CN" sz="2000" b="1" dirty="0">
              <a:solidFill>
                <a:schemeClr val="tx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42F13A5-777A-BA61-E246-3EC87F7F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47068" y="5876956"/>
            <a:ext cx="2844800" cy="365125"/>
          </a:xfrm>
        </p:spPr>
        <p:txBody>
          <a:bodyPr/>
          <a:lstStyle/>
          <a:p>
            <a:fld id="{3E40C092-5A32-467C-A5C8-D01BE50750B4}" type="datetime1">
              <a:rPr lang="zh-CN" alt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2024/10/29</a:t>
            </a:fld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C9C12BF-0B4B-0563-3433-ABDCE28CD8DD}"/>
              </a:ext>
            </a:extLst>
          </p:cNvPr>
          <p:cNvSpPr txBox="1">
            <a:spLocks/>
          </p:cNvSpPr>
          <p:nvPr/>
        </p:nvSpPr>
        <p:spPr>
          <a:xfrm>
            <a:off x="914400" y="3131683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课时：</a:t>
            </a:r>
            <a:r>
              <a:rPr lang="en-US" altLang="zh-CN" sz="36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12</a:t>
            </a:r>
            <a:r>
              <a:rPr lang="zh-CN" altLang="en-US" sz="36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1178947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89" y="1163069"/>
            <a:ext cx="2948258" cy="390523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wangzeran</a:t>
            </a:r>
            <a:endParaRPr lang="zh-CN" altLang="en-US" sz="40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43CA26-D0D6-9877-14B2-0A8B54AC642E}"/>
              </a:ext>
            </a:extLst>
          </p:cNvPr>
          <p:cNvSpPr txBox="1"/>
          <p:nvPr/>
        </p:nvSpPr>
        <p:spPr>
          <a:xfrm>
            <a:off x="798989" y="2305615"/>
            <a:ext cx="213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走线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布局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丝印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打孔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覆铜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1256D6-DDD5-4AB3-3E19-5584F4F0D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247" y="1452256"/>
            <a:ext cx="7891332" cy="47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1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89" y="1163069"/>
            <a:ext cx="2948258" cy="390523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周思成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43CA26-D0D6-9877-14B2-0A8B54AC642E}"/>
              </a:ext>
            </a:extLst>
          </p:cNvPr>
          <p:cNvSpPr txBox="1"/>
          <p:nvPr/>
        </p:nvSpPr>
        <p:spPr>
          <a:xfrm>
            <a:off x="798989" y="2305615"/>
            <a:ext cx="213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走线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布局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丝印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打孔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覆铜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AA5DBB-48FA-1343-B40E-BAC4A9C5C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224" y="1564213"/>
            <a:ext cx="7443787" cy="49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89" y="1163069"/>
            <a:ext cx="2948258" cy="390523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Ye </a:t>
            </a:r>
            <a:r>
              <a:rPr lang="en-US" altLang="zh-CN" sz="4000" dirty="0" err="1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zizhou</a:t>
            </a:r>
            <a:endParaRPr lang="zh-CN" altLang="en-US" sz="40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43CA26-D0D6-9877-14B2-0A8B54AC642E}"/>
              </a:ext>
            </a:extLst>
          </p:cNvPr>
          <p:cNvSpPr txBox="1"/>
          <p:nvPr/>
        </p:nvSpPr>
        <p:spPr>
          <a:xfrm>
            <a:off x="798989" y="2305615"/>
            <a:ext cx="213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走线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布局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丝印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打孔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覆铜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D723DC-CBC2-EB73-209C-E5E6CA7BE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942" y="1449694"/>
            <a:ext cx="7392520" cy="49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6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89" y="1163069"/>
            <a:ext cx="3351670" cy="390523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Mengshuang</a:t>
            </a:r>
            <a:endParaRPr lang="zh-CN" altLang="en-US" sz="40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43CA26-D0D6-9877-14B2-0A8B54AC642E}"/>
              </a:ext>
            </a:extLst>
          </p:cNvPr>
          <p:cNvSpPr txBox="1"/>
          <p:nvPr/>
        </p:nvSpPr>
        <p:spPr>
          <a:xfrm>
            <a:off x="798989" y="2305615"/>
            <a:ext cx="213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走线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布局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丝印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打孔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覆铜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8164E3-C4D6-1DB5-616A-229B3045F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41" y="1708835"/>
            <a:ext cx="7435383" cy="453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7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88" y="1163069"/>
            <a:ext cx="4131600" cy="390523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Zhangxiangzhen</a:t>
            </a:r>
            <a:endParaRPr lang="zh-CN" altLang="en-US" sz="40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43CA26-D0D6-9877-14B2-0A8B54AC642E}"/>
              </a:ext>
            </a:extLst>
          </p:cNvPr>
          <p:cNvSpPr txBox="1"/>
          <p:nvPr/>
        </p:nvSpPr>
        <p:spPr>
          <a:xfrm>
            <a:off x="798989" y="2305615"/>
            <a:ext cx="213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走线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布局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丝印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打孔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覆铜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4806D6-3717-FE24-9523-5D4F0EB9F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735" y="1776668"/>
            <a:ext cx="7895665" cy="47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3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6AFCD2-D9CA-FADB-C108-72B28C508A5F}"/>
              </a:ext>
            </a:extLst>
          </p:cNvPr>
          <p:cNvSpPr txBox="1"/>
          <p:nvPr/>
        </p:nvSpPr>
        <p:spPr>
          <a:xfrm>
            <a:off x="3702988" y="2921168"/>
            <a:ext cx="4786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下单流程示范</a:t>
            </a:r>
          </a:p>
        </p:txBody>
      </p:sp>
    </p:spTree>
    <p:extLst>
      <p:ext uri="{BB962C8B-B14F-4D97-AF65-F5344CB8AC3E}">
        <p14:creationId xmlns:p14="http://schemas.microsoft.com/office/powerpoint/2010/main" val="126405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90" y="1163069"/>
            <a:ext cx="3037903" cy="390523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PCB</a:t>
            </a:r>
            <a:r>
              <a:rPr lang="zh-CN" altLang="en-US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设计点评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1044" name="Picture 20" descr="Orange Pi AIpro Orange Pi官网-香橙派（Orange Pi）开发板,开源硬件,开源软件,开源芯片,电脑键盘">
            <a:extLst>
              <a:ext uri="{FF2B5EF4-FFF2-40B4-BE49-F238E27FC236}">
                <a16:creationId xmlns:a16="http://schemas.microsoft.com/office/drawing/2014/main" id="{E5E00E6A-36D2-7A61-1D16-A4B121147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0980">
            <a:off x="7548949" y="2502432"/>
            <a:ext cx="3627373" cy="271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DF5E94-1183-D4C6-3615-E27369FCFD9A}"/>
              </a:ext>
            </a:extLst>
          </p:cNvPr>
          <p:cNvSpPr txBox="1"/>
          <p:nvPr/>
        </p:nvSpPr>
        <p:spPr>
          <a:xfrm>
            <a:off x="988688" y="1871773"/>
            <a:ext cx="654826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思源宋体 SemiBold" panose="02020600000000000000" pitchFamily="18" charset="-122"/>
                <a:cs typeface="Times New Roman" panose="02020603050405020304" pitchFamily="18" charset="0"/>
              </a:rPr>
              <a:t>评价一块电路板的好坏，</a:t>
            </a:r>
            <a:endParaRPr lang="en-US" altLang="zh-CN" sz="2800" dirty="0">
              <a:latin typeface="Times New Roman" panose="02020603050405020304" pitchFamily="18" charset="0"/>
              <a:ea typeface="思源宋体 SemiBold" panose="020206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思源宋体 SemiBold" panose="02020600000000000000" pitchFamily="18" charset="-122"/>
                <a:cs typeface="Times New Roman" panose="02020603050405020304" pitchFamily="18" charset="0"/>
              </a:rPr>
              <a:t>需要对其进行理论分析与主观评价。</a:t>
            </a:r>
            <a:endParaRPr lang="en-US" altLang="zh-CN" sz="2800" dirty="0">
              <a:latin typeface="Times New Roman" panose="02020603050405020304" pitchFamily="18" charset="0"/>
              <a:ea typeface="思源宋体 SemiBold" panose="02020600000000000000" pitchFamily="18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思源宋体 SemiBold" panose="020206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思源宋体 SemiBold" panose="02020600000000000000" pitchFamily="18" charset="-122"/>
                <a:cs typeface="Times New Roman" panose="02020603050405020304" pitchFamily="18" charset="0"/>
              </a:rPr>
              <a:t>信号干扰？</a:t>
            </a:r>
            <a:endParaRPr lang="en-US" altLang="zh-CN" sz="2800" dirty="0">
              <a:latin typeface="Times New Roman" panose="02020603050405020304" pitchFamily="18" charset="0"/>
              <a:ea typeface="思源宋体 SemiBold" panose="020206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思源宋体 SemiBold" panose="02020600000000000000" pitchFamily="18" charset="-122"/>
                <a:cs typeface="Times New Roman" panose="02020603050405020304" pitchFamily="18" charset="0"/>
              </a:rPr>
              <a:t>波形耦合？</a:t>
            </a:r>
            <a:endParaRPr lang="en-US" altLang="zh-CN" sz="2800" dirty="0">
              <a:latin typeface="Times New Roman" panose="02020603050405020304" pitchFamily="18" charset="0"/>
              <a:ea typeface="思源宋体 SemiBold" panose="020206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思源宋体 SemiBold" panose="02020600000000000000" pitchFamily="18" charset="-122"/>
                <a:cs typeface="Times New Roman" panose="02020603050405020304" pitchFamily="18" charset="0"/>
              </a:rPr>
              <a:t>线路过窄？</a:t>
            </a:r>
            <a:endParaRPr lang="en-US" altLang="zh-CN" sz="2800" dirty="0">
              <a:latin typeface="Times New Roman" panose="02020603050405020304" pitchFamily="18" charset="0"/>
              <a:ea typeface="思源宋体 SemiBold" panose="02020600000000000000" pitchFamily="18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散热？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美观？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27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89" y="1163069"/>
            <a:ext cx="2240045" cy="390523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ZhangBo</a:t>
            </a:r>
            <a:endParaRPr lang="zh-CN" altLang="en-US" sz="40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3C07B5-EDED-9A9F-AE70-FD34B0780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153" y="1672996"/>
            <a:ext cx="7729967" cy="46922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006A4FA-A0AE-752F-6F5D-B8B9FB2DAC26}"/>
              </a:ext>
            </a:extLst>
          </p:cNvPr>
          <p:cNvSpPr txBox="1"/>
          <p:nvPr/>
        </p:nvSpPr>
        <p:spPr>
          <a:xfrm>
            <a:off x="798989" y="2160494"/>
            <a:ext cx="213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走线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布局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丝印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打孔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覆铜</a:t>
            </a:r>
          </a:p>
        </p:txBody>
      </p:sp>
    </p:spTree>
    <p:extLst>
      <p:ext uri="{BB962C8B-B14F-4D97-AF65-F5344CB8AC3E}">
        <p14:creationId xmlns:p14="http://schemas.microsoft.com/office/powerpoint/2010/main" val="344099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89" y="1163069"/>
            <a:ext cx="2948258" cy="390523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Li </a:t>
            </a:r>
            <a:r>
              <a:rPr lang="en-US" altLang="zh-CN" sz="4000" dirty="0" err="1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Qichen</a:t>
            </a:r>
            <a:endParaRPr lang="zh-CN" altLang="en-US" sz="40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3C07B5-EDED-9A9F-AE70-FD34B0780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5153" y="1682568"/>
            <a:ext cx="7729967" cy="46730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443CA26-D0D6-9877-14B2-0A8B54AC642E}"/>
              </a:ext>
            </a:extLst>
          </p:cNvPr>
          <p:cNvSpPr txBox="1"/>
          <p:nvPr/>
        </p:nvSpPr>
        <p:spPr>
          <a:xfrm>
            <a:off x="798989" y="2305615"/>
            <a:ext cx="213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走线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布局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丝印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打孔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覆铜</a:t>
            </a:r>
          </a:p>
        </p:txBody>
      </p:sp>
    </p:spTree>
    <p:extLst>
      <p:ext uri="{BB962C8B-B14F-4D97-AF65-F5344CB8AC3E}">
        <p14:creationId xmlns:p14="http://schemas.microsoft.com/office/powerpoint/2010/main" val="155731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89" y="1163069"/>
            <a:ext cx="2948258" cy="390523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Chen </a:t>
            </a:r>
            <a:r>
              <a:rPr lang="en-US" altLang="zh-CN" sz="4000" dirty="0" err="1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hong</a:t>
            </a:r>
            <a:endParaRPr lang="zh-CN" altLang="en-US" sz="40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3C07B5-EDED-9A9F-AE70-FD34B0780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5153" y="1684845"/>
            <a:ext cx="7729967" cy="46685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443CA26-D0D6-9877-14B2-0A8B54AC642E}"/>
              </a:ext>
            </a:extLst>
          </p:cNvPr>
          <p:cNvSpPr txBox="1"/>
          <p:nvPr/>
        </p:nvSpPr>
        <p:spPr>
          <a:xfrm>
            <a:off x="798989" y="2305615"/>
            <a:ext cx="213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走线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布局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丝印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打孔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覆铜</a:t>
            </a:r>
          </a:p>
        </p:txBody>
      </p:sp>
    </p:spTree>
    <p:extLst>
      <p:ext uri="{BB962C8B-B14F-4D97-AF65-F5344CB8AC3E}">
        <p14:creationId xmlns:p14="http://schemas.microsoft.com/office/powerpoint/2010/main" val="223865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88" y="1163069"/>
            <a:ext cx="3262023" cy="390523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Ma </a:t>
            </a:r>
            <a:r>
              <a:rPr lang="en-US" altLang="zh-CN" sz="4000" dirty="0" err="1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xuanhao</a:t>
            </a:r>
            <a:endParaRPr lang="zh-CN" altLang="en-US" sz="40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3C07B5-EDED-9A9F-AE70-FD34B0780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8090" y="1682568"/>
            <a:ext cx="7184093" cy="46730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443CA26-D0D6-9877-14B2-0A8B54AC642E}"/>
              </a:ext>
            </a:extLst>
          </p:cNvPr>
          <p:cNvSpPr txBox="1"/>
          <p:nvPr/>
        </p:nvSpPr>
        <p:spPr>
          <a:xfrm>
            <a:off x="798989" y="2305615"/>
            <a:ext cx="213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走线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布局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丝印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打孔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覆铜</a:t>
            </a:r>
          </a:p>
        </p:txBody>
      </p:sp>
    </p:spTree>
    <p:extLst>
      <p:ext uri="{BB962C8B-B14F-4D97-AF65-F5344CB8AC3E}">
        <p14:creationId xmlns:p14="http://schemas.microsoft.com/office/powerpoint/2010/main" val="123718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89" y="1163069"/>
            <a:ext cx="2042823" cy="390523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林家宇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43CA26-D0D6-9877-14B2-0A8B54AC642E}"/>
              </a:ext>
            </a:extLst>
          </p:cNvPr>
          <p:cNvSpPr txBox="1"/>
          <p:nvPr/>
        </p:nvSpPr>
        <p:spPr>
          <a:xfrm>
            <a:off x="798989" y="2305615"/>
            <a:ext cx="213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走线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布局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丝印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打孔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覆铜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9A097D-B622-45C0-CB4C-0BEE3F01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807" y="1676259"/>
            <a:ext cx="7408593" cy="442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5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89" y="1163069"/>
            <a:ext cx="2948258" cy="390523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Zhangxuanming</a:t>
            </a:r>
            <a:endParaRPr lang="zh-CN" altLang="en-US" sz="40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43CA26-D0D6-9877-14B2-0A8B54AC642E}"/>
              </a:ext>
            </a:extLst>
          </p:cNvPr>
          <p:cNvSpPr txBox="1"/>
          <p:nvPr/>
        </p:nvSpPr>
        <p:spPr>
          <a:xfrm>
            <a:off x="798989" y="2305615"/>
            <a:ext cx="213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走线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布局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丝印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打孔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覆铜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472062-5597-944D-9F8D-DCA50F6B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41" y="1163069"/>
            <a:ext cx="7460877" cy="53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3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9B09-F748-4BFD-881B-07EF46C7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89" y="1163069"/>
            <a:ext cx="2948258" cy="390523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Ye </a:t>
            </a:r>
            <a:r>
              <a:rPr lang="en-US" altLang="zh-CN" sz="4000" dirty="0" err="1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nianxi</a:t>
            </a:r>
            <a:endParaRPr lang="zh-CN" altLang="en-US" sz="40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A0130-1E15-48C2-8D96-07552D857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81" y="185420"/>
            <a:ext cx="2009139" cy="50139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8866-EC62-4E1F-ABE4-D4E904E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43CA26-D0D6-9877-14B2-0A8B54AC642E}"/>
              </a:ext>
            </a:extLst>
          </p:cNvPr>
          <p:cNvSpPr txBox="1"/>
          <p:nvPr/>
        </p:nvSpPr>
        <p:spPr>
          <a:xfrm>
            <a:off x="798989" y="2305615"/>
            <a:ext cx="213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走线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布局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丝印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打孔</a:t>
            </a:r>
            <a:endParaRPr lang="en-US" altLang="zh-CN" sz="28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zh-CN" altLang="en-US" sz="28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覆铜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CAC7C9-CECC-3F1B-42C0-F8A8B895C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741" y="1375879"/>
            <a:ext cx="7851681" cy="519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1057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0E518730-F3D9-408B-BE38-DF73EA784AF1}" vid="{39F8D919-C2CF-4D13-99F2-74B2C106DBB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1626</TotalTime>
  <Words>181</Words>
  <Application>Microsoft Office PowerPoint</Application>
  <PresentationFormat>宽屏</PresentationFormat>
  <Paragraphs>101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思源宋体</vt:lpstr>
      <vt:lpstr>思源宋体 SemiBold</vt:lpstr>
      <vt:lpstr>Arial</vt:lpstr>
      <vt:lpstr>Calibri</vt:lpstr>
      <vt:lpstr>Times New Roman</vt:lpstr>
      <vt:lpstr>主题1</vt:lpstr>
      <vt:lpstr>2_Office 主题</vt:lpstr>
      <vt:lpstr>3_Office 主题</vt:lpstr>
      <vt:lpstr>4_Office 主题</vt:lpstr>
      <vt:lpstr>5_Office 主题</vt:lpstr>
      <vt:lpstr>EDA设计与开发</vt:lpstr>
      <vt:lpstr>PCB设计点评</vt:lpstr>
      <vt:lpstr>ZhangBo</vt:lpstr>
      <vt:lpstr>Li Qichen</vt:lpstr>
      <vt:lpstr>Chen hong</vt:lpstr>
      <vt:lpstr>Ma xuanhao</vt:lpstr>
      <vt:lpstr>林家宇</vt:lpstr>
      <vt:lpstr>Zhangxuanming</vt:lpstr>
      <vt:lpstr>Ye nianxi</vt:lpstr>
      <vt:lpstr>wangzeran</vt:lpstr>
      <vt:lpstr>周思成</vt:lpstr>
      <vt:lpstr>Ye zizhou</vt:lpstr>
      <vt:lpstr>Mengshuang</vt:lpstr>
      <vt:lpstr>Zhangxiangzhen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数字逻辑电路</dc:title>
  <dc:creator>申 浩然</dc:creator>
  <cp:lastModifiedBy>华鑫 梁</cp:lastModifiedBy>
  <cp:revision>112</cp:revision>
  <dcterms:created xsi:type="dcterms:W3CDTF">2020-10-03T04:05:08Z</dcterms:created>
  <dcterms:modified xsi:type="dcterms:W3CDTF">2024-10-29T10:53:17Z</dcterms:modified>
</cp:coreProperties>
</file>