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9"/>
    <p:restoredTop sz="94676"/>
  </p:normalViewPr>
  <p:slideViewPr>
    <p:cSldViewPr snapToGrid="0" snapToObjects="1">
      <p:cViewPr>
        <p:scale>
          <a:sx n="96" d="100"/>
          <a:sy n="96" d="100"/>
        </p:scale>
        <p:origin x="208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31.814"/>
    </inkml:context>
    <inkml:brush xml:id="br0">
      <inkml:brushProperty name="width" value="0.08571" units="cm"/>
      <inkml:brushProperty name="height" value="0.08571" units="cm"/>
    </inkml:brush>
  </inkml:definitions>
  <inkml:trace contextRef="#ctx0" brushRef="#br0">18 157 6723,'-17'-12'1979,"17"7"-1979,3-25 540,39-7-450,-21 23-180,24-14-90,-27 21 180,-5 6 0,-13-6 0,14 7 0,4 0 0,-1-7 180,11 5 0,-10-5 0,-1 7-1,-3 7 1,-14 2-90,14 7-450,-11-1-809,11 1 1169,-14 0 0,-14-1 0,-3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15.148"/>
    </inkml:context>
    <inkml:brush xml:id="br0">
      <inkml:brushProperty name="width" value="0.08571" units="cm"/>
      <inkml:brushProperty name="height" value="0.08571" units="cm"/>
    </inkml:brush>
  </inkml:definitions>
  <inkml:trace contextRef="#ctx0" brushRef="#br0">1 16 7533,'0'-9'-1170,"0"2"990,0 7 2429,0 0-1799,0 7-270,0 2-90,0 14-90,0-5 0,0 4 0,0-6 0,0-1 180,0 15-270,0-4 0,0 5 180,0-15-90,0-2-90,0-12 90,0 12 0,0-12-180,0 5 0,0 0-90,0-6-629,0 6 179,0-7 720,0 7 0,0-5 0,0 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59.124"/>
    </inkml:context>
    <inkml:brush xml:id="br0">
      <inkml:brushProperty name="width" value="0.08571" units="cm"/>
      <inkml:brushProperty name="height" value="0.08571" units="cm"/>
    </inkml:brush>
  </inkml:definitions>
  <inkml:trace contextRef="#ctx0" brushRef="#br0">0 267 7533,'0'-15'180,"0"-1"-1,0 7 271,0-5-90,0-1-90,0-10 0,14 8-90,-10-4-180,24 12 180,-25-6-1,11 6-89,-14-5 180,0 12-360,0-5 270,14 0-90,-11 6 90,25-6-90,-24 0 90,10 5-270,0-5 0,3 0 270,1 5-180,9-12 0,-9 12 90,13-4-90,-13-1 90,10 5-90,-11-5 90,0 7 0,11 0-90,-24 7-90,24-5 270,-25 19-90,11-18-450,-14 18 90,14-19 270,-11 12-1079,11-13 359,-14 6 720,0-7 0,0-7 0,0-1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00.003"/>
    </inkml:context>
    <inkml:brush xml:id="br0">
      <inkml:brushProperty name="width" value="0.08571" units="cm"/>
      <inkml:brushProperty name="height" value="0.08571" units="cm"/>
    </inkml:brush>
  </inkml:definitions>
  <inkml:trace contextRef="#ctx0" brushRef="#br0">32 197 8612,'0'-9'810,"-14"-5"-630,10 13-91,-10-13 361,14 12-270,0-12-90,0 12 90,0-12 0,14 6 0,-10-1-90,10-5 269,-14 5-448,14 0 89,-11-5 0,11 6 0,-14-8 0,14 7 89,3-5-178,1 13 89,-4-6 89,-14 7-89,28-7 90,-21 5-90,48 2 90,-48 2-90,21 12 0,-28-5 0,0-1 90,14-1-360,-10 0 181,9-5-91,1 5 180,-10-7-810,24 0 180,-25 0 451,11 0-631,-14 0 810,0 0 0,0-7 0,0-2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01.452"/>
    </inkml:context>
    <inkml:brush xml:id="br0">
      <inkml:brushProperty name="width" value="0.08571" units="cm"/>
      <inkml:brushProperty name="height" value="0.08571" units="cm"/>
    </inkml:brush>
  </inkml:definitions>
  <inkml:trace contextRef="#ctx0" brushRef="#br0">0 785 7533,'0'8'539,"0"-1"1,0-7-90,0 0-270,0-7 0,0 5 0,0-11 179,0 4-359,0-7 180,0 0-90,0-13 0,0 10-180,0-18 0,0 13 90,0-8 0,0 8 90,0-5-180,0 4 90,0-6 90,0-1-180,0 1 0,0-28 0,0 27-90,0-39 270,0 50-270,0-23 180,0 20 0,0-7 0,0 6 0,14 3 90,-10 6-90,10 7 270,-14-5-90,0 12-90,0-5 90,0 7 630,0 0-721,0-7 91,14 6-90,3-6 0,1 7 0,-4 0-90,0 0 90,3 0-180,0 0 180,-3-7 0,14 5-180,-21-5 0,49 0 0,-35 5 90,38-5-3392,-10 7 3302,-14 0-146,20 0 236,-48 0-180,63 0-90,-4 7 270,-10-5-90,28 5 90,-50-7 0,15 0 3275,-17 0-3275,9 0-90,-20 0 180,25 0 264,-1 0-354,-24 0-90,21 0 90,-11 0 0,-10 0 0,21 7 0,-25-5-90,1 5 90,-5 0 0,1-6-180,4 6 180,-1-7 0,-3 0-90,0 0 90,4 0-90,-1 0 90,-3 0 0,0 0 0,-11-7-90,25 6 0,-24-6 90,10 7 90,-14 0 0,0 0-90,14 0 180,-11 0-180,11 0 0,-14 0-180,0 0 180,14 0 90,-11 0 0,11 7 90,-14 2-180,0-1 180,0 6-90,14-5-90,-10 7 0,10-1 0,-14-6 90,0 5-90,0 2-90,0 8 90,0 0 0,0 6 0,0 1 0,0 3-270,0 11 0,14 2 180,-11 1 270,11-1-3392,-14-8 3212,14-8-1020,-11 1 1020,11-1 0,-14-6 0,0-3 90,0-6-180,0-1 3067,0 1-2977,0 0 1525,0-8-1525,0 13 90,0-17-90,0 17 0,0-13 0,0 1 0,0 5-540,0-12 270,0 5 90,0-7 135,0 0 0,0-14 0,0-3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44.068"/>
    </inkml:context>
    <inkml:brush xml:id="br0">
      <inkml:brushProperty name="width" value="0.08571" units="cm"/>
      <inkml:brushProperty name="height" value="0.08571" units="cm"/>
    </inkml:brush>
  </inkml:definitions>
  <inkml:trace contextRef="#ctx0" brushRef="#br0">31 94 7533,'-17'0'629,"3"0"1,14 0 629,0 0-899,14-7 90,-10 6 179,23-13-269,-23 12 90,24-12-360,-11 12 0,15-12-90,-15 13 180,25-13-90,-35 12 0,21-5-720,-1 0 90,-20 5-899,49-4 989,-49 6-719,21 0 539,-28 0 180,0 0 1,0 0-1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44.326"/>
    </inkml:context>
    <inkml:brush xml:id="br0">
      <inkml:brushProperty name="width" value="0.08571" units="cm"/>
      <inkml:brushProperty name="height" value="0.08571" units="cm"/>
    </inkml:brush>
  </inkml:definitions>
  <inkml:trace contextRef="#ctx0" brushRef="#br0">32 48 7533,'-17'-18'-90,"3"4"450,14 14-91,0-7 1,0 5-90,0-4 0,0 6 809,0 0-539,14 13-270,-11-2 90,11 11-360,0 8 90,-10-4-180,10 12 90,-14-13 0,0 5 0,0 1-90,0 16-539,0-5 269,0-4-899,0-15 1349,0-15 0,0-1 0,0-7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44.751"/>
    </inkml:context>
    <inkml:brush xml:id="br0">
      <inkml:brushProperty name="width" value="0.08571" units="cm"/>
      <inkml:brushProperty name="height" value="0.08571" units="cm"/>
    </inkml:brush>
  </inkml:definitions>
  <inkml:trace contextRef="#ctx0" brushRef="#br0">1 0 8792,'0'16'989,"0"0"-719,0-1 90,0 15-180,0 10 90,0 22-270,0-11 0,0 8 180,0-26-720,0 6 360,0-14 90,0-3-1259,0-6 719,0-1 630,0-6 0,0-2 0,0-7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47.499"/>
    </inkml:context>
    <inkml:brush xml:id="br0">
      <inkml:brushProperty name="width" value="0.08571" units="cm"/>
      <inkml:brushProperty name="height" value="0.08571" units="cm"/>
    </inkml:brush>
  </inkml:definitions>
  <inkml:trace contextRef="#ctx0" brushRef="#br0">63 31 9691,'-17'7'540,"3"-5"-270,0 12-90,11-12 0,-11 11-180,14-4 180,0 21-270,0-4 180,0 5-270,0-1-90,0 1 180,0 3 90,0-3 90,0-8-180,14-15-90,-11 6 180,25-5 0,-25-1-90,25-1 90,-10-7 0,-1 0 0,-3 0 0,14 0 0,-21-7 0,21-1 0,-14-15 90,3-1 0,1 0 90,-4-6-90,-14 5 90,0 1 90,0-13-180,0 18 89,0-10 91,0 13-90,0 0 90,0 1-180,0-1 0,0 0 90,-14 7 0,-4-4 0,1 11-270,-25-5 180,35 14 0,-35-5-540,25 11 270,-1-4 90,4 0-1439,14 5 1259,-14-5-1259,11-1 90,-25 7 591,25-14 0,-11 13 0,14-5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25.354"/>
    </inkml:context>
    <inkml:brush xml:id="br0">
      <inkml:brushProperty name="width" value="0.08571" units="cm"/>
      <inkml:brushProperty name="height" value="0.08571" units="cm"/>
      <inkml:brushProperty name="color" value="#F6630D"/>
    </inkml:brush>
  </inkml:definitions>
  <inkml:trace contextRef="#ctx0" brushRef="#br0">1 189 8522,'31'-77'720,"-14"13"-630,-3 48-90,-14 8 90,28-6-90,-21 12 0,21-5 90,-14 7 0,-10 0-1,37 0 1,-34 0-90,21 0 0,-28 0 90,0 7-180,14-5-179,4 12 269,-1-13-90,-3 6 90,-14-7 90,14 0-90,-11 0 90,25 7 89,-24-5-179,10 5 90,-14-7-1529,0 0 720,0 7 359,0-5 90,0 5 270,0 0 0,0 1 0,0 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26.483"/>
    </inkml:context>
    <inkml:brush xml:id="br0">
      <inkml:brushProperty name="width" value="0.08571" units="cm"/>
      <inkml:brushProperty name="height" value="0.08571" units="cm"/>
      <inkml:brushProperty name="color" value="#F6630D"/>
    </inkml:brush>
  </inkml:definitions>
  <inkml:trace contextRef="#ctx0" brushRef="#br0">1 166 7533,'17'-40'2608,"25"2"-2338,7-1-270,3 20-90,-6-2-90,9 14 270,-44 5 180,58 30-270,-62-12 0,21 21 90,-28-16-450,14-11 270,-10 6-629,10-9-1,0 0 720,-11-6 0,11 13 0,-14-5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33.082"/>
    </inkml:context>
    <inkml:brush xml:id="br0">
      <inkml:brushProperty name="width" value="0.08571" units="cm"/>
      <inkml:brushProperty name="height" value="0.08571" units="cm"/>
    </inkml:brush>
  </inkml:definitions>
  <inkml:trace contextRef="#ctx0" brushRef="#br0">0 64 8432,'0'-9'450,"14"-5"-270,3 12-90,1-5 180,-4 0-180,0 5 0,3-4 179,1-1 1,9 5-360,-9-5 180,-1 7-270,-3 7 90,14 16 90,-7-11-180,10 16-89,-17-27 89,-14 13 180,0-12-630,0 12 450,0-5 180,0 6 0,0 1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28.015"/>
    </inkml:context>
    <inkml:brush xml:id="br0">
      <inkml:brushProperty name="width" value="0.08571" units="cm"/>
      <inkml:brushProperty name="height" value="0.08571" units="cm"/>
      <inkml:brushProperty name="color" value="#F6630D"/>
    </inkml:brush>
  </inkml:definitions>
  <inkml:trace contextRef="#ctx0" brushRef="#br0">32 675 7533,'-17'0'1079,"3"-7"-899,14 5-90,0-5 90,0 0 0,0 5 0,0-11 0,0 4-1,0-7 181,0-7-90,0-1 0,0-22-270,14 12 0,-11-5-360,11 10 0,-14-3-89,0-1 89,14-5 180,-10 14 0,23 1-90,-23-14 90,10 16 90,-14-22-90,0 25 180,0 3 90,0 8 0,0 0 360,0 5-360,0-4 90,0 6-90,0 6-90,0-4 90,0 5 270,14-7-91,3 0-269,1 0 270,-4-7 90,0 5-180,3-4 180,42-2-180,-34 7-360,44-14 270,-34 14-630,28-13 540,-14 12-270,38-12 270,-45 13-45,16-3 0,-1 0 135,-30 4-90,28 4 0,2 0-90,-15-3 0,48 6 90,-27-7-90,0 0 90,-1-7 90,-13-2-90,-3 1 0,-15-6 0,0 12 0,15-5 0,-26 0 90,8 5-3302,-14-5 3212,4 7-402,-1 0 492,11 0-90,-11 7 90,15-5-90,-1 5-270,-13-7 0,9 0 180,-23 0 3193,10 0-3103,-14 0 601,0 0-601,14 0 0,-11 0 0,11 0 0,-14 0-179,0 0 89,14 0 90,-10 0 0,10 0 0,-14 0 90,0 0-1,0 7 1,0-5-90,0 12 90,0-6-90,0 8 0,0 0-90,0 6-3392,0-4 3482,0 5-179,0-1-91,0 3 270,0 6 0,0 14-90,0-10 180,0 17 3392,0-12-3482,0-7 0,0-3 0,0-7 0,0 1-90,0 1 90,0-3-270,0-6 90,0-8-809,0 0 989,0-8 0,0-8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00.088"/>
    </inkml:context>
    <inkml:brush xml:id="br0">
      <inkml:brushProperty name="width" value="0.08571" units="cm"/>
      <inkml:brushProperty name="height" value="0.08571" units="cm"/>
      <inkml:brushProperty name="color" value="#F6630D"/>
    </inkml:brush>
  </inkml:definitions>
  <inkml:trace contextRef="#ctx0" brushRef="#br0">0 57 10951,'25'-6'989,"5"1"-809,-17 0-180,9 3 0,-10-3-450,-2 5 180,0-5 181,-7 4-991,17-4 630,-18 5 91,8 0-1081,-10-5 181,0 4 1259,0-9 0,0 9 0,0-4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00.334"/>
    </inkml:context>
    <inkml:brush xml:id="br0">
      <inkml:brushProperty name="width" value="0.08571" units="cm"/>
      <inkml:brushProperty name="height" value="0.08571" units="cm"/>
      <inkml:brushProperty name="color" value="#F6630D"/>
    </inkml:brush>
  </inkml:definitions>
  <inkml:trace contextRef="#ctx0" brushRef="#br0">1 23 7533,'0'-11'270,"0"4"-91,0 2 901,0 5-900,10 5 0,-8-4-270,8 15 180,-10-9-360,0 9 180,0-4 0,0-1 270,0 0-630,0 0 360,0 0 0,0 1-809,0 19 539,0-15 180,0 15 0,0-24-180,0 3 90,0-9 270,0 4 0,0-5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00.596"/>
    </inkml:context>
    <inkml:brush xml:id="br0">
      <inkml:brushProperty name="width" value="0.08571" units="cm"/>
      <inkml:brushProperty name="height" value="0.08571" units="cm"/>
      <inkml:brushProperty name="color" value="#F6630D"/>
    </inkml:brush>
  </inkml:definitions>
  <inkml:trace contextRef="#ctx0" brushRef="#br0">1 0 8882,'0'7'720,"10"3"-541,-8 1 1,8 12 0,-10 0 90,0 5-270,0 4 0,0-7-360,0 18 450,0-18-180,0 2-809,0-6 449,0-8 180,0-2 90,0-1 180,10-9 0,-7 9 0,7-3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02.115"/>
    </inkml:context>
    <inkml:brush xml:id="br0">
      <inkml:brushProperty name="width" value="0.08571" units="cm"/>
      <inkml:brushProperty name="height" value="0.08571" units="cm"/>
      <inkml:brushProperty name="color" value="#F6630D"/>
    </inkml:brush>
  </inkml:definitions>
  <inkml:trace contextRef="#ctx0" brushRef="#br0">46 135 8432,'-13'5'720,"3"2"-720,10 4 0,0 0 90,0 5-180,0-3 180,0 3-90,0 1 0,0-5 90,10 4-180,-7-5 90,7 1 0,-10-1 0,0-5 90,20 4-90,-15-4-90,15 1 90,0-3 90,-15-4 90,15-4-180,-10-3 269,2-4-269,1 0 90,7-10-90,-18 7 90,8-12-180,0 8 90,-7-4 90,17 4 0,-18 2-270,8 0 180,-10 3 90,0-3 0,0-5 0,-10 2 90,-2-8-90,-1 9 0,-7 7 270,8 1-270,-1 9 90,-7-4 179,18 10-269,-28 1-270,25 5 91,-25 11 178,17-9-988,1 9 179,-8-1-1169,17-8 1889,-17 9 0,18-11 0,-8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23.713"/>
    </inkml:context>
    <inkml:brush xml:id="br0">
      <inkml:brushProperty name="width" value="0.08571" units="cm"/>
      <inkml:brushProperty name="height" value="0.08571" units="cm"/>
      <inkml:brushProperty name="color" value="#FFC114"/>
    </inkml:brush>
  </inkml:definitions>
  <inkml:trace contextRef="#ctx0" brushRef="#br0">1 48 8972,'0'-7'1259,"0"2"-899,0 5 0,0 0 179,21 0-359,-16 0-180,16-5 90,-21 3 0,21-3 90,-16 5-270,17-5 90,-12 4 180,-7-4 0,18 5-900,-8 0 361,0 0 179,-2 0 90,-1 0-1080,4 0 541,-1 0 179,-3 0-989,-10-6 1439,0 5 0,11-5 0,2 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24.089"/>
    </inkml:context>
    <inkml:brush xml:id="br0">
      <inkml:brushProperty name="width" value="0.08571" units="cm"/>
      <inkml:brushProperty name="height" value="0.08571" units="cm"/>
      <inkml:brushProperty name="color" value="#FFC114"/>
    </inkml:brush>
  </inkml:definitions>
  <inkml:trace contextRef="#ctx0" brushRef="#br0">0 12 6633,'0'-6'1439,"0"1"-1079,0 5 720,0 0-721,0 5 1,0 1 90,0 17-270,0-3 0,0 9 0,0-6-90,0 1-90,0 0 269,0 0-89,0-1-540,0 1 360,0 0 0,0-1 90,0-4-1079,0-2 449,0-5 270,0 0-1079,0 0 1349,0-6 0,0 5 0,0-4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25.186"/>
    </inkml:context>
    <inkml:brush xml:id="br0">
      <inkml:brushProperty name="width" value="0.08571" units="cm"/>
      <inkml:brushProperty name="height" value="0.08571" units="cm"/>
      <inkml:brushProperty name="color" value="#FFC114"/>
    </inkml:brush>
  </inkml:definitions>
  <inkml:trace contextRef="#ctx0" brushRef="#br0">48 36 8432,'0'7'810,"0"-2"-450,0 1-181,-11 0 1,9 6 0,-9 0 0,11 0 0,0 0 0,0-1 0,0 17-180,0-12-90,0 17 90,11-20 90,-9 4-270,9-5 90,-11 0 90,11 0-180,-9 0-90,19 0 180,-18-6-90,7 5 180,12-10 90,-17 4 90,26-15 0,-17 2 0,9-9-90,-9-6 180,-4 9-180,-10-14-90,11 15 0,2-9 90,0 8 0,-2-8 179,-11-2-269,0 4 90,0-7 0,0 13 270,-11-2-180,-2 4 0,0 5 180,-8-4-270,7 10 0,1-4 0,-8 5 90,8 0-720,-11 5 360,11 2 180,2 5-90,1 0-1079,-3-1 539,0 1 180,2 0 270,11 0-1709,-11 0 1889,9 5 0,-19-4 0,7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35.582"/>
    </inkml:context>
    <inkml:brush xml:id="br0">
      <inkml:brushProperty name="width" value="0.08571" units="cm"/>
      <inkml:brushProperty name="height" value="0.08571" units="cm"/>
    </inkml:brush>
  </inkml:definitions>
  <inkml:trace contextRef="#ctx0" brushRef="#br0">1 1647 7982,'0'-9'720,"0"-5"-810,0 12 90,0-19 0,0 11 0,0-13 0,0-6-90,0-11 0,14-16 180,-11 7-90,11 4 0,0-7 0,-10-13-90,9 6 180,-13-14-90,0 24-180,0-14 0,0 1-90,0-8-89,0 6 269,14-6 0,-10 21 90,24-10-90,-25 24 180,11-4-180,-14 24 90,0 1 180,0 12-90,0-5 90,0 0-270,0 6 180,0-27-180,0 16-90,0-25 180,0 13 0,0-1 0,0 3 0,0 6 0,0 7 180,0 2 0,0 7-180,0-7 0,0 5 269,0-5 1,0 7-90,0 0-180,0-7 0,0 6 90,0-6-180,14 7 0,-10 0 180,10-7-180,-14 5 90,0-5 0,0 7 0,0 0 90,13 0 0,-9 0 0,10 0 0,-14 0 0,0 0-270,14 0 180,-11 0 0,25 0 0,-10 0-90,13 0 90,0-7 0,1 5 0,-1-5 0,14 7 0,-10 0 0,24 0 0,-38-7 0,35 6-90,-21-6 90,28 0 0,-15-2 0,26-14 0,-36 6 0,35-6 180,-24 8-180,0 6 270,10-5 0,-10 12-180,13-11 0,1 11-90,-14-5 0,-4 7 90,-13 0-180,27-8 90,-21 7 180,21-13-91,-13 5 1,2 1-90,1 0 90,-4 1-90,1 6 90,3-6-180,-1 7 0,12 0 0,-40-7 90,36 5 0,-49-5 0,35 7 0,-25 0 0,1 0 0,24 0 0,-21 0 0,24 0 90,-14-7-90,-13 6 0,9-7-90,-9 8 90,-1 0 0,-3 0 0,0 0 0,-10 0 0,24 0-89,-25 0-1,11 0 90,0 0 0,3 0 0,1 0 0,10 0 0,-25 8 0,39 0 0,-35 1 0,21 5 0,-28-13 0,14 6-180,3 1 180,1-7 0,-5 6-90,15-7 90,-21 0 90,21 7 0,-14 2 0,-10 7-90,10-1 0,-14 1 90,0 0-270,13-1 270,-9 8-270,24 8 180,-25-5-450,11 39 360,-14-20 0,14 39 0,-10-12-45,3-23 0,0 1 135,-7 19-180,14 27-90,-11-52-89,11 43 89,-14-33 360,0 29-180,0-20 90,0-14 0,0-11 0,0-1-90,0-11 270,0 12-90,0 0-90,0-11 90,0 9-90,0-18 0,0 25-180,0-22 180,0 22 0,0-25 0,0 5 0,0 0 0,0-6 180,0 13-90,0-14-90,0 0 0,0-2 0,0-12 90,0 5-90,0 0 90,0-5-180,0 5 90,0 0 0,0-6 90,-14 13-90,11-12 89,-11 19-89,14-18 90,0 18-180,0-12 180,0 7-90,0-7 0,-14-3 0,10-6 0,-10 0-90,14 7 90,0-5 90,0 13 0,0-7-90,0 8 0,0-1 0,0-6-90,0-2 90,0-7 0,0 7 0,0-6 0,0 7 180,0-1-180,0 1 0,0 1 180,0 12-180,0-17-90,0 10 90,0-14-90,0 0-90,0-7 1,0 5 179,0-5-450,0 7 450,0 0 0,0-7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51.475"/>
    </inkml:context>
    <inkml:brush xml:id="br0">
      <inkml:brushProperty name="width" value="0.08571" units="cm"/>
      <inkml:brushProperty name="height" value="0.08571" units="cm"/>
      <inkml:brushProperty name="color" value="#FFC114"/>
    </inkml:brush>
  </inkml:definitions>
  <inkml:trace contextRef="#ctx0" brushRef="#br0">1 220 10591,'0'-9'989,"0"-5"-809,0 12-270,0-5 630,0-7-540,0 11 90,14-25-90,-11 24 0,25-17 180,-24 13-360,10-1 90,-14-5 0,13 5 90,-9-6 0,10-1 0,0 1 90,3 6-90,1 2 180,-4 0-90,-14 5-90,0-5 90,27 7 0,-20 0-270,21 0 270,-28 7-270,14 2 0,4-1 90,-1-1 90,-3-7-90,0 0 0,-11 0 90,25 7 0,-24-5-90,24 5 90,-25-7 180,11 0-90,-14 0-90,0 0 180,0 7-90,0-6-90,0 6-90,0 0 180,0-5-270,0 5-360,0-7-202,0 0 0,14 0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52.423"/>
    </inkml:context>
    <inkml:brush xml:id="br0">
      <inkml:brushProperty name="width" value="0.08571" units="cm"/>
      <inkml:brushProperty name="height" value="0.08571" units="cm"/>
      <inkml:brushProperty name="color" value="#FFC114"/>
    </inkml:brush>
  </inkml:definitions>
  <inkml:trace contextRef="#ctx0" brushRef="#br0">1 205 9062,'0'-9'719,"0"-5"-359,0 6 90,13-8-270,-9 0 0,10 8 0,-14-6-180,0 12 180,0-12-1,0 12 1,14-12-180,-11 13 90,25-13-90,-24 5-90,24-7 90,-25 0 180,25 1-180,-11 6 90,1 2 0,-4 7 0,0 0 0,-11 0-180,25 0 90,-25 0 90,11 0-180,0 7 90,4-5 0,-1 12-90,-3-12 90,0 11 90,-10-11-90,23 12 0,-23-12 0,24 12-180,-25-6-90,11 1 270,-14 5-359,0-12 179,0 5-1619,0-7 1799,0 0 0,-14 7 0,-3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54.071"/>
    </inkml:context>
    <inkml:brush xml:id="br0">
      <inkml:brushProperty name="width" value="0.08571" units="cm"/>
      <inkml:brushProperty name="height" value="0.08571" units="cm"/>
      <inkml:brushProperty name="color" value="#FFC114"/>
    </inkml:brush>
  </inkml:definitions>
  <inkml:trace contextRef="#ctx0" brushRef="#br0">1 1333 9961,'0'-16'270,"0"1"-360,0-1 90,0-7-90,0 6 0,0-6 180,0 0 90,0 6-180,0-27 90,0 17 0,0-19 0,0 1 0,0 10 0,0-10-270,0 7 270,0 5 0,0-13 0,0 13-180,0-5 0,0 6 90,0 1-90,0 0 90,0 6 90,0 3-90,14 6-180,-11-6 90,11-3 0,-14 1-90,14 1 0,-11 14 180,11-5-180,-14 6 180,0-8-89,0 1 178,0-1-89,0 0 180,0 7-270,0-5 90,0 13-90,0-6 270,0 7-90,0-7-90,0 5 0,0-5 180,0 7 360,0 0-450,14 0-90,-10 0 90,10-7 0,-14 5 0,14-5-90,-11 7 90,11-7-90,-14 6 0,0-6 0,0 7 0,14 0 0,-11 0 0,25 0 0,-24 0 90,24 0-90,-25 0-90,11-7 0,-14 5 90,14-12 0,3 12-180,1-12 180,10 12-90,-11-11 90,1 4 0,9 0 0,-9-5-3392,13 5 3392,1 1-90,-1-6 180,-14 12-90,11-12 0,-10 13 0,-1-6-180,25 7 180,-35-8 0,35 7 0,-25-7-90,1 2 0,9 4 90,-9-12 0,13 5 0,14-6 0,-24 6-90,35-5 3482,-49 12-3302,21-5-90,0 0-90,-21 5 270,21-5-180,-14 7 90,3 0-90,14 0 0,-13 0 0,-4 0 0,-14 0 0,28-6 0,-21 4 0,34-5 0,-37 0 0,24 5 0,-25-5 90,11 0-90,0 5 0,4-5 180,-1 7 0,-3-6-180,-14 4 90,0-5-90,14 7 90,-11 0-180,11 0 90,-14 0-180,14 0 0,-10 0 180,10 0-90,0 0-90,-11 0 180,11 0 0,-14-7 0,0 5-90,0-5 90,0 7 0,0 0 0,14 0-90,-11 0 180,11 0 90,-14 0-360,0 0 180,14 0-180,-10 0 90,10 0 90,-14 0 900,0 0-810,0 7 0,0-5-90,0 12 90,0-5-90,0-1-180,0-1 270,0 0-90,0-5-90,0 5-90,0 0 180,0-5 0,0 11 0,0 3 90,0 2-90,0 4 0,0-13 0,0 5-90,0-12 90,0 12-450,0-13 180,0 7-90,0-8-1349,0 0 1350,14 0 359,-11-8 0,11 0 0,-14-8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11.069"/>
    </inkml:context>
    <inkml:brush xml:id="br0">
      <inkml:brushProperty name="width" value="0.08571" units="cm"/>
      <inkml:brushProperty name="height" value="0.08571" units="cm"/>
    </inkml:brush>
  </inkml:definitions>
  <inkml:trace contextRef="#ctx0" brushRef="#br0">31 220 7533,'0'-9'-1529,"0"2"1619,0 7 629,0 0-449,0 7 180,0-5-1,-13 5 91,9-7-270,-10 0-90,14 0 1259,0 0-1529,0-7 180,0-2 180,0-7-180,0 1 0,0-1-90,14 7 270,-10-12-360,9 18 270,-13-18-1,0 12-268,0 1 178,0 0-89,14-5-179,4 9 269,-1-10-1,-3 7 1,-14-2-90,14 0 0,4-4 0,-1 11-90,-3-5 1,0 7-1,-11 0 180,11 0-90,14 0 0,-21 0 0,21 0 0,-28 0 0,0 0 0,14 0 0,3 7-90,1-5 90,-4 4 90,-14-6-180,0 7 90,14-5 0,3 12 0,0-5 0,-3 0 0,-14 5-180,0-13 180,0 14 0,0-7-900,0 1 450,0-3 181,0 2 269,0-7 0,0 7 0,0-8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12.240"/>
    </inkml:context>
    <inkml:brush xml:id="br0">
      <inkml:brushProperty name="width" value="0.08571" units="cm"/>
      <inkml:brushProperty name="height" value="0.08571" units="cm"/>
    </inkml:brush>
  </inkml:definitions>
  <inkml:trace contextRef="#ctx0" brushRef="#br0">32 204 7533,'-18'0'-540,"4"0"990,14 0 899,0 0-1169,0-7 90,0 5 90,0-5-91,0 0 91,0-2-180,0 1 180,0-6-360,0 5 180,0 0 90,14-5-270,-10 6 90,24-1-1,-25-12 1,11 11 90,0-6-360,3 2 90,1 12 180,-4-5-90,-14 0-90,14 6 90,3-13 0,15 12 90,-15-5-90,-3 7-179,0 0 268,3 7-268,1-5 269,10 5-90,-11 0-90,0-6 90,-3 13 0,-14-12 0,14 5 0,-10 0-90,24-5 90,-25 4-540,11-6 360,-14 7 0,0-5-1529,0 5 1709,0-7 0,-14 7 0,-3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13.884"/>
    </inkml:context>
    <inkml:brush xml:id="br0">
      <inkml:brushProperty name="width" value="0.08571" units="cm"/>
      <inkml:brushProperty name="height" value="0.08571" units="cm"/>
    </inkml:brush>
  </inkml:definitions>
  <inkml:trace contextRef="#ctx0" brushRef="#br0">32 2164 6813,'0'9'-360,"0"-2"540,0 0 0,0-5 90,0 12-270,0-12 90,0 4 270,0-6-90,0 0-181,-14 0 91,11 0 0,-11 0 180,14-14-270,0 4 0,0-13 180,0-6-3212,14-32 3032,-11 14 89,11-26-440,-14 25 351,0 0-90,0-6 179,0-7-268,0-11 268,0-15-269,0 14 180,0 12-180,14-12-89,-10 26 3352,24-35-3083,-25 19-90,11-1-90,-14 1 180,0 9-270,0 7 0,0 7 840,0-5-480,0-16 0,0 16-180,0-15 180,0 15-180,0 3-90,0-5 180,14 2-180,3-2 0,1-2 90,-4 9-90,-14 3 90,0 20 0,0-6 0,0 8 180,0 6-180,0-5 90,0 12 0,0-12-90,0 13 90,0-6-180,0 7 180,0 0-270,0-7 0,0 5 270,0-5-90,0 7-90,0 0-90,0-7 180,0 5 0,0-5-90,0 0 0,0 5 450,0-4-270,14 6 180,-11 0-90,25-7-90,-25 5 180,11-5-90,14 7-180,-7 0 90,38 0-3572,-38 0 3572,35-7-1,-35 5-89,24-5-89,-13 0 89,13 5 0,-24-11 179,35 11-89,-36-5-90,26 0 90,-1 5 0,-24-4-90,21-2 90,-11 7 90,18-14-90,14 14-90,13-13 180,-10-2-270,25 6 90,-39-11-90,22 12 180,-40 0 0,12-5-180,-15 12 180,0-5-90,1 7 0,-15 0 0,11 0 3392,-11 0-3392,1 0 0,-4 0 0,0 0-180,3 0 180,1 0-180,9 0 180,-23 0 0,10 0 0,-14 0-90,0 0 90,0 7 0,0-5 0,0 5-90,0-7 0,0 0 90,14 0 0,-11 7 180,11-5-180,-14 12-90,0 2 270,0 1-270,0 6 0,0-1 90,0-4 0,0 11 0,14-11-90,-10 4 90,10-6 0,-14 0 0,0 7 0,0-6 0,0 13 0,0-6 0,0 7 0,0 1 0,0-1 90,0 0 90,0 8-90,0 1-90,0-7 0,0-4 0,0-6 90,0-13-270,0 11 270,0-19-90,0 5-270,0-7-539,0 0 269,0-7 90,0 5 270,0-11 180,0 11 0,-14-12 0,-4 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92570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324902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74842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367369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349794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191042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161722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66704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946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81989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4D9735A-38B7-8B4A-8B5E-B0FC9C9077BB}" type="datetimeFigureOut">
              <a:rPr kumimoji="1" lang="zh-CN" altLang="en-US" smtClean="0"/>
              <a:t>2021/4/29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92632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9735A-38B7-8B4A-8B5E-B0FC9C9077BB}" type="datetimeFigureOut">
              <a:rPr kumimoji="1" lang="zh-CN" altLang="en-US" smtClean="0"/>
              <a:t>2021/4/29</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4021659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2.png"/><Relationship Id="rId26" Type="http://schemas.openxmlformats.org/officeDocument/2006/relationships/image" Target="../media/image16.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0.png"/><Relationship Id="rId42" Type="http://schemas.openxmlformats.org/officeDocument/2006/relationships/image" Target="../media/image24.png"/><Relationship Id="rId47" Type="http://schemas.openxmlformats.org/officeDocument/2006/relationships/customXml" Target="../ink/ink23.xml"/><Relationship Id="rId50" Type="http://schemas.openxmlformats.org/officeDocument/2006/relationships/image" Target="../media/image28.png"/><Relationship Id="rId55" Type="http://schemas.openxmlformats.org/officeDocument/2006/relationships/customXml" Target="../ink/ink27.xml"/><Relationship Id="rId7" Type="http://schemas.openxmlformats.org/officeDocument/2006/relationships/customXml" Target="../ink/ink3.xml"/><Relationship Id="rId2" Type="http://schemas.openxmlformats.org/officeDocument/2006/relationships/image" Target="../media/image3.png"/><Relationship Id="rId16" Type="http://schemas.openxmlformats.org/officeDocument/2006/relationships/image" Target="../media/image11.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customXml" Target="../ink/ink18.xml"/><Relationship Id="rId40" Type="http://schemas.openxmlformats.org/officeDocument/2006/relationships/image" Target="../media/image23.png"/><Relationship Id="rId45" Type="http://schemas.openxmlformats.org/officeDocument/2006/relationships/customXml" Target="../ink/ink22.xml"/><Relationship Id="rId53" Type="http://schemas.openxmlformats.org/officeDocument/2006/relationships/customXml" Target="../ink/ink26.xml"/><Relationship Id="rId5" Type="http://schemas.openxmlformats.org/officeDocument/2006/relationships/customXml" Target="../ink/ink2.xml"/><Relationship Id="rId10" Type="http://schemas.openxmlformats.org/officeDocument/2006/relationships/image" Target="../media/image8.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5.png"/><Relationship Id="rId52" Type="http://schemas.openxmlformats.org/officeDocument/2006/relationships/image" Target="../media/image29.png"/><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3.xml"/><Relationship Id="rId30" Type="http://schemas.openxmlformats.org/officeDocument/2006/relationships/image" Target="../media/image18.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7.png"/><Relationship Id="rId56" Type="http://schemas.openxmlformats.org/officeDocument/2006/relationships/image" Target="../media/image31.png"/><Relationship Id="rId8" Type="http://schemas.openxmlformats.org/officeDocument/2006/relationships/image" Target="../media/image7.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9.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2.png"/><Relationship Id="rId46" Type="http://schemas.openxmlformats.org/officeDocument/2006/relationships/image" Target="../media/image26.png"/><Relationship Id="rId20" Type="http://schemas.openxmlformats.org/officeDocument/2006/relationships/image" Target="../media/image13.png"/><Relationship Id="rId41" Type="http://schemas.openxmlformats.org/officeDocument/2006/relationships/customXml" Target="../ink/ink20.xml"/><Relationship Id="rId54"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6.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png"/><Relationship Id="rId36" Type="http://schemas.openxmlformats.org/officeDocument/2006/relationships/image" Target="../media/image21.png"/><Relationship Id="rId49" Type="http://schemas.openxmlformats.org/officeDocument/2006/relationships/customXml" Target="../ink/ink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D031C-325C-114D-904C-BDFDCADE56F2}"/>
              </a:ext>
            </a:extLst>
          </p:cNvPr>
          <p:cNvSpPr>
            <a:spLocks noGrp="1"/>
          </p:cNvSpPr>
          <p:nvPr>
            <p:ph type="ctrTitle"/>
          </p:nvPr>
        </p:nvSpPr>
        <p:spPr/>
        <p:txBody>
          <a:bodyPr>
            <a:normAutofit fontScale="90000"/>
          </a:bodyPr>
          <a:lstStyle/>
          <a:p>
            <a:r>
              <a:rPr kumimoji="1" lang="en-US" altLang="zh-CN" dirty="0"/>
              <a:t>Quick start for WMS laser characteristic helper </a:t>
            </a:r>
            <a:endParaRPr kumimoji="1" lang="zh-CN" altLang="en-US" dirty="0"/>
          </a:p>
        </p:txBody>
      </p:sp>
      <p:sp>
        <p:nvSpPr>
          <p:cNvPr id="3" name="副标题 2">
            <a:extLst>
              <a:ext uri="{FF2B5EF4-FFF2-40B4-BE49-F238E27FC236}">
                <a16:creationId xmlns:a16="http://schemas.microsoft.com/office/drawing/2014/main" id="{25A43CDE-2663-7443-8A4B-80CDCF62644F}"/>
              </a:ext>
            </a:extLst>
          </p:cNvPr>
          <p:cNvSpPr>
            <a:spLocks noGrp="1"/>
          </p:cNvSpPr>
          <p:nvPr>
            <p:ph type="subTitle" idx="1"/>
          </p:nvPr>
        </p:nvSpPr>
        <p:spPr/>
        <p:txBody>
          <a:bodyPr/>
          <a:lstStyle/>
          <a:p>
            <a:r>
              <a:rPr kumimoji="1" lang="en-US" altLang="zh-CN" dirty="0"/>
              <a:t>Counting Peaks MATLAB App User Guide</a:t>
            </a:r>
            <a:endParaRPr kumimoji="1" lang="zh-CN" altLang="en-US" dirty="0"/>
          </a:p>
        </p:txBody>
      </p:sp>
    </p:spTree>
    <p:extLst>
      <p:ext uri="{BB962C8B-B14F-4D97-AF65-F5344CB8AC3E}">
        <p14:creationId xmlns:p14="http://schemas.microsoft.com/office/powerpoint/2010/main" val="6069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Pre-process data:</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a:xfrm>
            <a:off x="628650" y="1825625"/>
            <a:ext cx="7886700" cy="4351338"/>
          </a:xfrm>
        </p:spPr>
        <p:txBody>
          <a:bodyPr>
            <a:normAutofit/>
          </a:bodyPr>
          <a:lstStyle/>
          <a:p>
            <a:r>
              <a:rPr lang="en-US" altLang="zh-CN" sz="2400" dirty="0"/>
              <a:t>You can either modify and use “</a:t>
            </a:r>
            <a:r>
              <a:rPr lang="en-US" altLang="zh-CN" sz="2400" dirty="0" err="1">
                <a:solidFill>
                  <a:srgbClr val="FF0000"/>
                </a:solidFill>
              </a:rPr>
              <a:t>pre_process.m</a:t>
            </a:r>
            <a:r>
              <a:rPr lang="en-US" altLang="zh-CN" sz="2400" dirty="0"/>
              <a:t>” to prepare etalon data for the app or use following data format:</a:t>
            </a:r>
          </a:p>
          <a:p>
            <a:pPr lvl="1"/>
            <a:r>
              <a:rPr lang="en-US" altLang="zh-CN" sz="2000" dirty="0"/>
              <a:t>1. Trim your raw data to include only one period of you scan.</a:t>
            </a:r>
          </a:p>
          <a:p>
            <a:pPr lvl="1"/>
            <a:r>
              <a:rPr lang="en-US" altLang="zh-CN" sz="2000" dirty="0"/>
              <a:t>2. Save it to *.mat file, with matrix named “saves”. This “saves” should be a matrix with two column, the first column is time, and the second column is signal intensity.</a:t>
            </a:r>
          </a:p>
          <a:p>
            <a:r>
              <a:rPr lang="en-US" altLang="zh-CN" sz="2400" dirty="0"/>
              <a:t>Once you are ready, you can start using the app.</a:t>
            </a:r>
          </a:p>
        </p:txBody>
      </p:sp>
    </p:spTree>
    <p:extLst>
      <p:ext uri="{BB962C8B-B14F-4D97-AF65-F5344CB8AC3E}">
        <p14:creationId xmlns:p14="http://schemas.microsoft.com/office/powerpoint/2010/main" val="193478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1D84-DFDF-AE4C-A54A-28D406858873}"/>
              </a:ext>
            </a:extLst>
          </p:cNvPr>
          <p:cNvSpPr>
            <a:spLocks noGrp="1"/>
          </p:cNvSpPr>
          <p:nvPr>
            <p:ph type="title"/>
          </p:nvPr>
        </p:nvSpPr>
        <p:spPr/>
        <p:txBody>
          <a:bodyPr/>
          <a:lstStyle/>
          <a:p>
            <a:r>
              <a:rPr kumimoji="1" lang="en-US" altLang="zh-CN" dirty="0"/>
              <a:t>UI introduction</a:t>
            </a:r>
            <a:endParaRPr kumimoji="1" lang="zh-CN" altLang="en-US" dirty="0"/>
          </a:p>
        </p:txBody>
      </p:sp>
      <p:pic>
        <p:nvPicPr>
          <p:cNvPr id="4" name="图片 3">
            <a:extLst>
              <a:ext uri="{FF2B5EF4-FFF2-40B4-BE49-F238E27FC236}">
                <a16:creationId xmlns:a16="http://schemas.microsoft.com/office/drawing/2014/main" id="{666D9590-A7B1-9344-8DCD-EE17570688CE}"/>
              </a:ext>
            </a:extLst>
          </p:cNvPr>
          <p:cNvPicPr>
            <a:picLocks noChangeAspect="1"/>
          </p:cNvPicPr>
          <p:nvPr/>
        </p:nvPicPr>
        <p:blipFill>
          <a:blip r:embed="rId2"/>
          <a:stretch>
            <a:fillRect/>
          </a:stretch>
        </p:blipFill>
        <p:spPr>
          <a:xfrm>
            <a:off x="194714" y="2199861"/>
            <a:ext cx="8754571" cy="5048980"/>
          </a:xfrm>
          <a:prstGeom prst="rect">
            <a:avLst/>
          </a:prstGeom>
        </p:spPr>
      </p:pic>
      <p:sp>
        <p:nvSpPr>
          <p:cNvPr id="5" name="框架 4">
            <a:extLst>
              <a:ext uri="{FF2B5EF4-FFF2-40B4-BE49-F238E27FC236}">
                <a16:creationId xmlns:a16="http://schemas.microsoft.com/office/drawing/2014/main" id="{78DF111B-FCB8-A743-B167-3E90C53464BD}"/>
              </a:ext>
            </a:extLst>
          </p:cNvPr>
          <p:cNvSpPr/>
          <p:nvPr/>
        </p:nvSpPr>
        <p:spPr>
          <a:xfrm>
            <a:off x="814183" y="2872324"/>
            <a:ext cx="2551869" cy="1421380"/>
          </a:xfrm>
          <a:prstGeom prst="frame">
            <a:avLst>
              <a:gd name="adj1" fmla="val 45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文本框 6">
            <a:extLst>
              <a:ext uri="{FF2B5EF4-FFF2-40B4-BE49-F238E27FC236}">
                <a16:creationId xmlns:a16="http://schemas.microsoft.com/office/drawing/2014/main" id="{A0A8893B-C275-1546-AFF5-58628BBFBDB7}"/>
              </a:ext>
            </a:extLst>
          </p:cNvPr>
          <p:cNvSpPr txBox="1"/>
          <p:nvPr/>
        </p:nvSpPr>
        <p:spPr>
          <a:xfrm>
            <a:off x="628650" y="1400031"/>
            <a:ext cx="7886700" cy="1200329"/>
          </a:xfrm>
          <a:prstGeom prst="rect">
            <a:avLst/>
          </a:prstGeom>
          <a:noFill/>
        </p:spPr>
        <p:txBody>
          <a:bodyPr wrap="square" rtlCol="0">
            <a:spAutoFit/>
          </a:bodyPr>
          <a:lstStyle/>
          <a:p>
            <a:pPr algn="just"/>
            <a:r>
              <a:rPr kumimoji="1" lang="en-US" altLang="zh-CN" dirty="0"/>
              <a:t>Load your *.mat file with the “Import” button. Then set the </a:t>
            </a:r>
            <a:r>
              <a:rPr kumimoji="1" lang="en-US" altLang="zh-CN" dirty="0" err="1"/>
              <a:t>MinPeakProminence</a:t>
            </a:r>
            <a:r>
              <a:rPr kumimoji="1" lang="en-US" altLang="zh-CN" dirty="0"/>
              <a:t> for MATLAB </a:t>
            </a:r>
            <a:r>
              <a:rPr kumimoji="1" lang="en-US" altLang="zh-CN" dirty="0" err="1"/>
              <a:t>findpeaks</a:t>
            </a:r>
            <a:r>
              <a:rPr kumimoji="1" lang="en-US" altLang="zh-CN" dirty="0"/>
              <a:t> function. Adjust this value to reach the balance between too many peaks marked and too less peaks marked. Click “Get ready!” to preview. Try to use view controller on the bottom of the figure to check your signal.</a:t>
            </a:r>
            <a:endParaRPr kumimoji="1" lang="zh-CN" altLang="en-US" dirty="0"/>
          </a:p>
        </p:txBody>
      </p:sp>
      <p:sp>
        <p:nvSpPr>
          <p:cNvPr id="8" name="框架 7">
            <a:extLst>
              <a:ext uri="{FF2B5EF4-FFF2-40B4-BE49-F238E27FC236}">
                <a16:creationId xmlns:a16="http://schemas.microsoft.com/office/drawing/2014/main" id="{9FFA0DB1-1924-D04F-A433-1D83B655A3C3}"/>
              </a:ext>
            </a:extLst>
          </p:cNvPr>
          <p:cNvSpPr/>
          <p:nvPr/>
        </p:nvSpPr>
        <p:spPr>
          <a:xfrm>
            <a:off x="3511000" y="6175512"/>
            <a:ext cx="4917382" cy="454317"/>
          </a:xfrm>
          <a:prstGeom prst="frame">
            <a:avLst>
              <a:gd name="adj1" fmla="val 147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24197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1D84-DFDF-AE4C-A54A-28D406858873}"/>
              </a:ext>
            </a:extLst>
          </p:cNvPr>
          <p:cNvSpPr>
            <a:spLocks noGrp="1"/>
          </p:cNvSpPr>
          <p:nvPr>
            <p:ph type="title"/>
          </p:nvPr>
        </p:nvSpPr>
        <p:spPr/>
        <p:txBody>
          <a:bodyPr/>
          <a:lstStyle/>
          <a:p>
            <a:r>
              <a:rPr kumimoji="1" lang="en-US" altLang="zh-CN" dirty="0"/>
              <a:t>UI introduction</a:t>
            </a:r>
            <a:endParaRPr kumimoji="1" lang="zh-CN" altLang="en-US" dirty="0"/>
          </a:p>
        </p:txBody>
      </p:sp>
      <p:pic>
        <p:nvPicPr>
          <p:cNvPr id="4" name="图片 3">
            <a:extLst>
              <a:ext uri="{FF2B5EF4-FFF2-40B4-BE49-F238E27FC236}">
                <a16:creationId xmlns:a16="http://schemas.microsoft.com/office/drawing/2014/main" id="{666D9590-A7B1-9344-8DCD-EE17570688CE}"/>
              </a:ext>
            </a:extLst>
          </p:cNvPr>
          <p:cNvPicPr>
            <a:picLocks noChangeAspect="1"/>
          </p:cNvPicPr>
          <p:nvPr/>
        </p:nvPicPr>
        <p:blipFill>
          <a:blip r:embed="rId2"/>
          <a:stretch>
            <a:fillRect/>
          </a:stretch>
        </p:blipFill>
        <p:spPr>
          <a:xfrm>
            <a:off x="194714" y="2199861"/>
            <a:ext cx="8754571" cy="5048980"/>
          </a:xfrm>
          <a:prstGeom prst="rect">
            <a:avLst/>
          </a:prstGeom>
        </p:spPr>
      </p:pic>
      <p:sp>
        <p:nvSpPr>
          <p:cNvPr id="5" name="框架 4">
            <a:extLst>
              <a:ext uri="{FF2B5EF4-FFF2-40B4-BE49-F238E27FC236}">
                <a16:creationId xmlns:a16="http://schemas.microsoft.com/office/drawing/2014/main" id="{78DF111B-FCB8-A743-B167-3E90C53464BD}"/>
              </a:ext>
            </a:extLst>
          </p:cNvPr>
          <p:cNvSpPr/>
          <p:nvPr/>
        </p:nvSpPr>
        <p:spPr>
          <a:xfrm>
            <a:off x="814184" y="4555350"/>
            <a:ext cx="2498859" cy="1937524"/>
          </a:xfrm>
          <a:prstGeom prst="frame">
            <a:avLst>
              <a:gd name="adj1" fmla="val 41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文本框 6">
            <a:extLst>
              <a:ext uri="{FF2B5EF4-FFF2-40B4-BE49-F238E27FC236}">
                <a16:creationId xmlns:a16="http://schemas.microsoft.com/office/drawing/2014/main" id="{A0A8893B-C275-1546-AFF5-58628BBFBDB7}"/>
              </a:ext>
            </a:extLst>
          </p:cNvPr>
          <p:cNvSpPr txBox="1"/>
          <p:nvPr/>
        </p:nvSpPr>
        <p:spPr>
          <a:xfrm>
            <a:off x="628650" y="1400031"/>
            <a:ext cx="7886700" cy="1077218"/>
          </a:xfrm>
          <a:prstGeom prst="rect">
            <a:avLst/>
          </a:prstGeom>
          <a:noFill/>
        </p:spPr>
        <p:txBody>
          <a:bodyPr wrap="square" rtlCol="0">
            <a:spAutoFit/>
          </a:bodyPr>
          <a:lstStyle/>
          <a:p>
            <a:pPr algn="just"/>
            <a:r>
              <a:rPr kumimoji="1" lang="en-US" altLang="zh-CN" sz="1600" dirty="0"/>
              <a:t>The current peak is marked with blue box. Use direction buttons (</a:t>
            </a:r>
            <a:r>
              <a:rPr kumimoji="1" lang="en-US" altLang="zh-CN" sz="1600" dirty="0">
                <a:hlinkClick r:id="rId3" action="ppaction://hlinksldjump"/>
              </a:rPr>
              <a:t>intros</a:t>
            </a:r>
            <a:r>
              <a:rPr kumimoji="1" lang="en-US" altLang="zh-CN" sz="1600" dirty="0"/>
              <a:t>) to record current peak. Or select “Oops !” to record missing peaks with manually input time. The time value can be checked by click on the curve. Then use direction buttons to set directions for your extra peak. (Remember to switch back after you add peaks by clicking “This peak is”)</a:t>
            </a:r>
            <a:endParaRPr kumimoji="1" lang="zh-CN" altLang="en-US" sz="1600" dirty="0"/>
          </a:p>
        </p:txBody>
      </p:sp>
      <p:sp>
        <p:nvSpPr>
          <p:cNvPr id="8" name="框架 7">
            <a:extLst>
              <a:ext uri="{FF2B5EF4-FFF2-40B4-BE49-F238E27FC236}">
                <a16:creationId xmlns:a16="http://schemas.microsoft.com/office/drawing/2014/main" id="{9FFA0DB1-1924-D04F-A433-1D83B655A3C3}"/>
              </a:ext>
            </a:extLst>
          </p:cNvPr>
          <p:cNvSpPr/>
          <p:nvPr/>
        </p:nvSpPr>
        <p:spPr>
          <a:xfrm>
            <a:off x="5852868" y="4092923"/>
            <a:ext cx="556592" cy="492625"/>
          </a:xfrm>
          <a:prstGeom prst="frame">
            <a:avLst>
              <a:gd name="adj1" fmla="val 117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81923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1D84-DFDF-AE4C-A54A-28D406858873}"/>
              </a:ext>
            </a:extLst>
          </p:cNvPr>
          <p:cNvSpPr>
            <a:spLocks noGrp="1"/>
          </p:cNvSpPr>
          <p:nvPr>
            <p:ph type="title"/>
          </p:nvPr>
        </p:nvSpPr>
        <p:spPr/>
        <p:txBody>
          <a:bodyPr/>
          <a:lstStyle/>
          <a:p>
            <a:r>
              <a:rPr kumimoji="1" lang="en-US" altLang="zh-CN" dirty="0"/>
              <a:t>UI introduction</a:t>
            </a:r>
            <a:endParaRPr kumimoji="1" lang="zh-CN" altLang="en-US" dirty="0"/>
          </a:p>
        </p:txBody>
      </p:sp>
      <p:pic>
        <p:nvPicPr>
          <p:cNvPr id="4" name="图片 3">
            <a:extLst>
              <a:ext uri="{FF2B5EF4-FFF2-40B4-BE49-F238E27FC236}">
                <a16:creationId xmlns:a16="http://schemas.microsoft.com/office/drawing/2014/main" id="{666D9590-A7B1-9344-8DCD-EE17570688CE}"/>
              </a:ext>
            </a:extLst>
          </p:cNvPr>
          <p:cNvPicPr>
            <a:picLocks noChangeAspect="1"/>
          </p:cNvPicPr>
          <p:nvPr/>
        </p:nvPicPr>
        <p:blipFill>
          <a:blip r:embed="rId2"/>
          <a:stretch>
            <a:fillRect/>
          </a:stretch>
        </p:blipFill>
        <p:spPr>
          <a:xfrm>
            <a:off x="194714" y="2372137"/>
            <a:ext cx="8754571" cy="5048980"/>
          </a:xfrm>
          <a:prstGeom prst="rect">
            <a:avLst/>
          </a:prstGeom>
        </p:spPr>
      </p:pic>
      <p:sp>
        <p:nvSpPr>
          <p:cNvPr id="5" name="框架 4">
            <a:extLst>
              <a:ext uri="{FF2B5EF4-FFF2-40B4-BE49-F238E27FC236}">
                <a16:creationId xmlns:a16="http://schemas.microsoft.com/office/drawing/2014/main" id="{78DF111B-FCB8-A743-B167-3E90C53464BD}"/>
              </a:ext>
            </a:extLst>
          </p:cNvPr>
          <p:cNvSpPr/>
          <p:nvPr/>
        </p:nvSpPr>
        <p:spPr>
          <a:xfrm>
            <a:off x="814184" y="4727626"/>
            <a:ext cx="2498859" cy="1937524"/>
          </a:xfrm>
          <a:prstGeom prst="frame">
            <a:avLst>
              <a:gd name="adj1" fmla="val 41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文本框 6">
            <a:extLst>
              <a:ext uri="{FF2B5EF4-FFF2-40B4-BE49-F238E27FC236}">
                <a16:creationId xmlns:a16="http://schemas.microsoft.com/office/drawing/2014/main" id="{A0A8893B-C275-1546-AFF5-58628BBFBDB7}"/>
              </a:ext>
            </a:extLst>
          </p:cNvPr>
          <p:cNvSpPr txBox="1"/>
          <p:nvPr/>
        </p:nvSpPr>
        <p:spPr>
          <a:xfrm>
            <a:off x="628650" y="1400031"/>
            <a:ext cx="7886700" cy="1323439"/>
          </a:xfrm>
          <a:prstGeom prst="rect">
            <a:avLst/>
          </a:prstGeom>
          <a:noFill/>
        </p:spPr>
        <p:txBody>
          <a:bodyPr wrap="square" rtlCol="0">
            <a:spAutoFit/>
          </a:bodyPr>
          <a:lstStyle/>
          <a:p>
            <a:pPr algn="just"/>
            <a:r>
              <a:rPr kumimoji="1" lang="en-US" altLang="zh-CN" sz="1600" dirty="0"/>
              <a:t>You can always use “Undo” to withdraw your last action. This action can be used only one time after recording new peaks. Control + Z or Command + Z shortcuts are also supported. For keyboard shortcuts, you can also use direction key ⬆️⬇️⬅️➡️ to click “Up!”, “Down!”, “No change” and “I don’t want this one”. Use these shortcuts after you click on any empty area of this window to avoid selecting any buttons or boxes.</a:t>
            </a:r>
            <a:endParaRPr kumimoji="1" lang="zh-CN" altLang="en-US" sz="1600" dirty="0"/>
          </a:p>
        </p:txBody>
      </p:sp>
      <p:sp>
        <p:nvSpPr>
          <p:cNvPr id="8" name="框架 7">
            <a:extLst>
              <a:ext uri="{FF2B5EF4-FFF2-40B4-BE49-F238E27FC236}">
                <a16:creationId xmlns:a16="http://schemas.microsoft.com/office/drawing/2014/main" id="{9FFA0DB1-1924-D04F-A433-1D83B655A3C3}"/>
              </a:ext>
            </a:extLst>
          </p:cNvPr>
          <p:cNvSpPr/>
          <p:nvPr/>
        </p:nvSpPr>
        <p:spPr>
          <a:xfrm>
            <a:off x="5852868" y="4265199"/>
            <a:ext cx="556592" cy="492625"/>
          </a:xfrm>
          <a:prstGeom prst="frame">
            <a:avLst>
              <a:gd name="adj1" fmla="val 117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85417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1D84-DFDF-AE4C-A54A-28D406858873}"/>
              </a:ext>
            </a:extLst>
          </p:cNvPr>
          <p:cNvSpPr>
            <a:spLocks noGrp="1"/>
          </p:cNvSpPr>
          <p:nvPr>
            <p:ph type="title"/>
          </p:nvPr>
        </p:nvSpPr>
        <p:spPr/>
        <p:txBody>
          <a:bodyPr/>
          <a:lstStyle/>
          <a:p>
            <a:r>
              <a:rPr kumimoji="1" lang="en-US" altLang="zh-CN" dirty="0"/>
              <a:t>UI introduction</a:t>
            </a:r>
            <a:endParaRPr kumimoji="1" lang="zh-CN" altLang="en-US" dirty="0"/>
          </a:p>
        </p:txBody>
      </p:sp>
      <p:pic>
        <p:nvPicPr>
          <p:cNvPr id="4" name="图片 3">
            <a:extLst>
              <a:ext uri="{FF2B5EF4-FFF2-40B4-BE49-F238E27FC236}">
                <a16:creationId xmlns:a16="http://schemas.microsoft.com/office/drawing/2014/main" id="{666D9590-A7B1-9344-8DCD-EE17570688CE}"/>
              </a:ext>
            </a:extLst>
          </p:cNvPr>
          <p:cNvPicPr>
            <a:picLocks noChangeAspect="1"/>
          </p:cNvPicPr>
          <p:nvPr/>
        </p:nvPicPr>
        <p:blipFill>
          <a:blip r:embed="rId2"/>
          <a:stretch>
            <a:fillRect/>
          </a:stretch>
        </p:blipFill>
        <p:spPr>
          <a:xfrm>
            <a:off x="194714" y="2372137"/>
            <a:ext cx="8754571" cy="5048980"/>
          </a:xfrm>
          <a:prstGeom prst="rect">
            <a:avLst/>
          </a:prstGeom>
        </p:spPr>
      </p:pic>
      <p:sp>
        <p:nvSpPr>
          <p:cNvPr id="5" name="框架 4">
            <a:extLst>
              <a:ext uri="{FF2B5EF4-FFF2-40B4-BE49-F238E27FC236}">
                <a16:creationId xmlns:a16="http://schemas.microsoft.com/office/drawing/2014/main" id="{78DF111B-FCB8-A743-B167-3E90C53464BD}"/>
              </a:ext>
            </a:extLst>
          </p:cNvPr>
          <p:cNvSpPr/>
          <p:nvPr/>
        </p:nvSpPr>
        <p:spPr>
          <a:xfrm>
            <a:off x="1961322" y="6215270"/>
            <a:ext cx="1351721" cy="449880"/>
          </a:xfrm>
          <a:prstGeom prst="frame">
            <a:avLst>
              <a:gd name="adj1" fmla="val 218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文本框 6">
            <a:extLst>
              <a:ext uri="{FF2B5EF4-FFF2-40B4-BE49-F238E27FC236}">
                <a16:creationId xmlns:a16="http://schemas.microsoft.com/office/drawing/2014/main" id="{A0A8893B-C275-1546-AFF5-58628BBFBDB7}"/>
              </a:ext>
            </a:extLst>
          </p:cNvPr>
          <p:cNvSpPr txBox="1"/>
          <p:nvPr/>
        </p:nvSpPr>
        <p:spPr>
          <a:xfrm>
            <a:off x="628650" y="1400031"/>
            <a:ext cx="7886700" cy="1323439"/>
          </a:xfrm>
          <a:prstGeom prst="rect">
            <a:avLst/>
          </a:prstGeom>
          <a:noFill/>
        </p:spPr>
        <p:txBody>
          <a:bodyPr wrap="square" rtlCol="0">
            <a:spAutoFit/>
          </a:bodyPr>
          <a:lstStyle/>
          <a:p>
            <a:pPr algn="just"/>
            <a:r>
              <a:rPr kumimoji="1" lang="en-US" altLang="zh-CN" sz="2000" dirty="0"/>
              <a:t>When you click “Save it !”, a “</a:t>
            </a:r>
            <a:r>
              <a:rPr kumimoji="1" lang="en-US" altLang="zh-CN" sz="2000" dirty="0" err="1"/>
              <a:t>results.mat</a:t>
            </a:r>
            <a:r>
              <a:rPr kumimoji="1" lang="en-US" altLang="zh-CN" sz="2000" dirty="0"/>
              <a:t>” file will be saved to the same folder of your input *.mat. Save it anytime and it will automatically cover your previous save. The “</a:t>
            </a:r>
            <a:r>
              <a:rPr kumimoji="1" lang="en-US" altLang="zh-CN" sz="2000" dirty="0" err="1"/>
              <a:t>results.mat</a:t>
            </a:r>
            <a:r>
              <a:rPr kumimoji="1" lang="en-US" altLang="zh-CN" sz="2000" dirty="0"/>
              <a:t>” can be processed with “</a:t>
            </a:r>
            <a:r>
              <a:rPr kumimoji="1" lang="en-US" altLang="zh-CN" sz="2000" dirty="0" err="1"/>
              <a:t>post_process.m</a:t>
            </a:r>
            <a:r>
              <a:rPr kumimoji="1" lang="en-US" altLang="zh-CN" sz="2000" dirty="0"/>
              <a:t>”. Read this code to see how to do post process.</a:t>
            </a:r>
            <a:endParaRPr kumimoji="1" lang="zh-CN" altLang="en-US" sz="2000" dirty="0"/>
          </a:p>
        </p:txBody>
      </p:sp>
      <p:sp>
        <p:nvSpPr>
          <p:cNvPr id="9" name="框架 8">
            <a:extLst>
              <a:ext uri="{FF2B5EF4-FFF2-40B4-BE49-F238E27FC236}">
                <a16:creationId xmlns:a16="http://schemas.microsoft.com/office/drawing/2014/main" id="{E821F4C1-1A7B-2A49-BA43-9CED37FA7F7F}"/>
              </a:ext>
            </a:extLst>
          </p:cNvPr>
          <p:cNvSpPr/>
          <p:nvPr/>
        </p:nvSpPr>
        <p:spPr>
          <a:xfrm>
            <a:off x="801757" y="4442307"/>
            <a:ext cx="2511286" cy="341728"/>
          </a:xfrm>
          <a:prstGeom prst="frame">
            <a:avLst>
              <a:gd name="adj1" fmla="val 1646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0794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BEF9A-74A1-8841-9101-089CBAF28A5A}"/>
              </a:ext>
            </a:extLst>
          </p:cNvPr>
          <p:cNvSpPr>
            <a:spLocks noGrp="1"/>
          </p:cNvSpPr>
          <p:nvPr>
            <p:ph type="title"/>
          </p:nvPr>
        </p:nvSpPr>
        <p:spPr/>
        <p:txBody>
          <a:bodyPr/>
          <a:lstStyle/>
          <a:p>
            <a:r>
              <a:rPr kumimoji="1" lang="en-US" altLang="zh-CN" dirty="0"/>
              <a:t>Before start</a:t>
            </a:r>
            <a:endParaRPr kumimoji="1" lang="zh-CN" altLang="en-US" dirty="0"/>
          </a:p>
        </p:txBody>
      </p:sp>
      <p:sp>
        <p:nvSpPr>
          <p:cNvPr id="3" name="内容占位符 2">
            <a:extLst>
              <a:ext uri="{FF2B5EF4-FFF2-40B4-BE49-F238E27FC236}">
                <a16:creationId xmlns:a16="http://schemas.microsoft.com/office/drawing/2014/main" id="{A110D44C-5DF0-2449-B9E9-DD378B03E933}"/>
              </a:ext>
            </a:extLst>
          </p:cNvPr>
          <p:cNvSpPr>
            <a:spLocks noGrp="1"/>
          </p:cNvSpPr>
          <p:nvPr>
            <p:ph idx="1"/>
          </p:nvPr>
        </p:nvSpPr>
        <p:spPr/>
        <p:txBody>
          <a:bodyPr/>
          <a:lstStyle/>
          <a:p>
            <a:r>
              <a:rPr kumimoji="1" lang="en-US" altLang="zh-CN" dirty="0"/>
              <a:t>Read this paper to understand how to do WMS experiment: </a:t>
            </a:r>
          </a:p>
          <a:p>
            <a:endParaRPr kumimoji="1" lang="en-US" altLang="zh-CN" dirty="0"/>
          </a:p>
          <a:p>
            <a:endParaRPr kumimoji="1" lang="en-US" altLang="zh-CN" dirty="0"/>
          </a:p>
          <a:p>
            <a:endParaRPr kumimoji="1" lang="en-US" altLang="zh-CN" dirty="0"/>
          </a:p>
          <a:p>
            <a:r>
              <a:rPr kumimoji="1" lang="en-US" altLang="zh-CN" dirty="0"/>
              <a:t>You start to wandering how to use etalon data to characterize laser wavenumbers respond.</a:t>
            </a:r>
          </a:p>
        </p:txBody>
      </p:sp>
      <p:sp>
        <p:nvSpPr>
          <p:cNvPr id="4" name="文本框 3">
            <a:extLst>
              <a:ext uri="{FF2B5EF4-FFF2-40B4-BE49-F238E27FC236}">
                <a16:creationId xmlns:a16="http://schemas.microsoft.com/office/drawing/2014/main" id="{40827D9B-625C-944B-A4B1-577C14F235ED}"/>
              </a:ext>
            </a:extLst>
          </p:cNvPr>
          <p:cNvSpPr txBox="1"/>
          <p:nvPr/>
        </p:nvSpPr>
        <p:spPr>
          <a:xfrm>
            <a:off x="1290387" y="2798620"/>
            <a:ext cx="7408445" cy="1477328"/>
          </a:xfrm>
          <a:prstGeom prst="rect">
            <a:avLst/>
          </a:prstGeom>
          <a:noFill/>
        </p:spPr>
        <p:txBody>
          <a:bodyPr wrap="square" rtlCol="0">
            <a:spAutoFit/>
          </a:bodyPr>
          <a:lstStyle/>
          <a:p>
            <a:r>
              <a:rPr lang="en" altLang="zh-CN" dirty="0"/>
              <a:t>Sun, K.; Chao, X.; Sur, R.; </a:t>
            </a:r>
            <a:r>
              <a:rPr lang="en" altLang="zh-CN" dirty="0" err="1"/>
              <a:t>Goldenstein</a:t>
            </a:r>
            <a:r>
              <a:rPr lang="en" altLang="zh-CN" dirty="0"/>
              <a:t>, C.; Jeffries, J. &amp; Hanson, R.</a:t>
            </a:r>
            <a:br>
              <a:rPr lang="en" altLang="zh-CN" dirty="0"/>
            </a:br>
            <a:r>
              <a:rPr lang="en" altLang="zh-CN" b="1" dirty="0"/>
              <a:t>Analysis of calibration-free wavelength-scanned wavelength modulation spectroscopy for practical gas sensing using tunable diode lasers </a:t>
            </a:r>
            <a:br>
              <a:rPr lang="en" altLang="zh-CN" dirty="0"/>
            </a:br>
            <a:r>
              <a:rPr lang="en" altLang="zh-CN" i="1" dirty="0"/>
              <a:t>Measurement Science and Technology, IOP Publishing, </a:t>
            </a:r>
            <a:r>
              <a:rPr lang="en" altLang="zh-CN" b="1" dirty="0"/>
              <a:t>2013</a:t>
            </a:r>
            <a:r>
              <a:rPr lang="en" altLang="zh-CN" i="1" dirty="0"/>
              <a:t>, 24</a:t>
            </a:r>
            <a:r>
              <a:rPr lang="en" altLang="zh-CN" dirty="0"/>
              <a:t>, 125203 </a:t>
            </a:r>
          </a:p>
          <a:p>
            <a:endParaRPr kumimoji="1" lang="zh-CN" altLang="en-US" dirty="0"/>
          </a:p>
        </p:txBody>
      </p:sp>
    </p:spTree>
    <p:extLst>
      <p:ext uri="{BB962C8B-B14F-4D97-AF65-F5344CB8AC3E}">
        <p14:creationId xmlns:p14="http://schemas.microsoft.com/office/powerpoint/2010/main" val="17289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4" name="内容占位符 3">
            <a:extLst>
              <a:ext uri="{FF2B5EF4-FFF2-40B4-BE49-F238E27FC236}">
                <a16:creationId xmlns:a16="http://schemas.microsoft.com/office/drawing/2014/main" id="{54C19DC8-ACC6-3143-9BFE-83A33337F09F}"/>
              </a:ext>
            </a:extLst>
          </p:cNvPr>
          <p:cNvSpPr>
            <a:spLocks noGrp="1"/>
          </p:cNvSpPr>
          <p:nvPr>
            <p:ph idx="1"/>
          </p:nvPr>
        </p:nvSpPr>
        <p:spPr/>
        <p:txBody>
          <a:bodyPr/>
          <a:lstStyle/>
          <a:p>
            <a:r>
              <a:rPr lang="en-US" altLang="zh-CN" dirty="0"/>
              <a:t>This is how etalon data looks like when using sine modulation with a ramp scan:</a:t>
            </a:r>
            <a:endParaRPr lang="zh-CN" altLang="en-US" dirty="0"/>
          </a:p>
        </p:txBody>
      </p:sp>
      <p:pic>
        <p:nvPicPr>
          <p:cNvPr id="5" name="图片 4">
            <a:extLst>
              <a:ext uri="{FF2B5EF4-FFF2-40B4-BE49-F238E27FC236}">
                <a16:creationId xmlns:a16="http://schemas.microsoft.com/office/drawing/2014/main" id="{E7E3BF3B-C808-4144-A86D-098DA2C36AFD}"/>
              </a:ext>
            </a:extLst>
          </p:cNvPr>
          <p:cNvPicPr>
            <a:picLocks noChangeAspect="1"/>
          </p:cNvPicPr>
          <p:nvPr/>
        </p:nvPicPr>
        <p:blipFill rotWithShape="1">
          <a:blip r:embed="rId2"/>
          <a:srcRect b="1338"/>
          <a:stretch/>
        </p:blipFill>
        <p:spPr>
          <a:xfrm>
            <a:off x="1212775" y="2683057"/>
            <a:ext cx="6718450" cy="3833881"/>
          </a:xfrm>
          <a:prstGeom prst="rect">
            <a:avLst/>
          </a:prstGeom>
        </p:spPr>
      </p:pic>
    </p:spTree>
    <p:extLst>
      <p:ext uri="{BB962C8B-B14F-4D97-AF65-F5344CB8AC3E}">
        <p14:creationId xmlns:p14="http://schemas.microsoft.com/office/powerpoint/2010/main" val="360039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p:txBody>
          <a:bodyPr/>
          <a:lstStyle/>
          <a:p>
            <a:r>
              <a:rPr lang="en-US" altLang="zh-CN" dirty="0"/>
              <a:t>Each two neighbor peaks has a </a:t>
            </a:r>
            <a:r>
              <a:rPr lang="en-US" altLang="zh-CN" dirty="0">
                <a:solidFill>
                  <a:srgbClr val="FF0000"/>
                </a:solidFill>
              </a:rPr>
              <a:t>constant wavenumber/frequency difference </a:t>
            </a:r>
            <a:r>
              <a:rPr lang="en-US" altLang="zh-CN" dirty="0"/>
              <a:t>which is called </a:t>
            </a:r>
            <a:r>
              <a:rPr lang="en-US" altLang="zh-CN" dirty="0">
                <a:solidFill>
                  <a:srgbClr val="FF0000"/>
                </a:solidFill>
              </a:rPr>
              <a:t>FSR</a:t>
            </a:r>
            <a:r>
              <a:rPr lang="en-US" altLang="zh-CN" dirty="0"/>
              <a:t> (free spectral range). The </a:t>
            </a:r>
            <a:r>
              <a:rPr lang="en-US" altLang="zh-CN" dirty="0">
                <a:solidFill>
                  <a:srgbClr val="FF0000"/>
                </a:solidFill>
              </a:rPr>
              <a:t>FSR</a:t>
            </a:r>
            <a:r>
              <a:rPr lang="en-US" altLang="zh-CN" dirty="0"/>
              <a:t> can be determined with laser frequency and etalon parameters, such as length and material.</a:t>
            </a:r>
          </a:p>
          <a:p>
            <a:r>
              <a:rPr lang="en-US" altLang="zh-CN" dirty="0"/>
              <a:t>When all peaks are recorded with its order and time tag, you can build a relative laser wavenumber /frequency map (next page)</a:t>
            </a:r>
          </a:p>
        </p:txBody>
      </p:sp>
    </p:spTree>
    <p:extLst>
      <p:ext uri="{BB962C8B-B14F-4D97-AF65-F5344CB8AC3E}">
        <p14:creationId xmlns:p14="http://schemas.microsoft.com/office/powerpoint/2010/main" val="248124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pic>
        <p:nvPicPr>
          <p:cNvPr id="2" name="图片 1">
            <a:extLst>
              <a:ext uri="{FF2B5EF4-FFF2-40B4-BE49-F238E27FC236}">
                <a16:creationId xmlns:a16="http://schemas.microsoft.com/office/drawing/2014/main" id="{4E0FAB2A-6B17-CD43-8FDC-E98E9D0A3BE2}"/>
              </a:ext>
            </a:extLst>
          </p:cNvPr>
          <p:cNvPicPr>
            <a:picLocks noChangeAspect="1"/>
          </p:cNvPicPr>
          <p:nvPr/>
        </p:nvPicPr>
        <p:blipFill>
          <a:blip r:embed="rId2"/>
          <a:stretch>
            <a:fillRect/>
          </a:stretch>
        </p:blipFill>
        <p:spPr>
          <a:xfrm>
            <a:off x="1282700" y="1476374"/>
            <a:ext cx="6578600" cy="5016500"/>
          </a:xfrm>
          <a:prstGeom prst="rect">
            <a:avLst/>
          </a:prstGeom>
        </p:spPr>
      </p:pic>
      <p:cxnSp>
        <p:nvCxnSpPr>
          <p:cNvPr id="8" name="直线连接符 7">
            <a:extLst>
              <a:ext uri="{FF2B5EF4-FFF2-40B4-BE49-F238E27FC236}">
                <a16:creationId xmlns:a16="http://schemas.microsoft.com/office/drawing/2014/main" id="{E590B85C-4961-E84E-9C94-2B3D0C99F33C}"/>
              </a:ext>
            </a:extLst>
          </p:cNvPr>
          <p:cNvCxnSpPr/>
          <p:nvPr/>
        </p:nvCxnSpPr>
        <p:spPr>
          <a:xfrm>
            <a:off x="2129589" y="2634916"/>
            <a:ext cx="21656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DE796D0E-C940-A447-8910-DFCC76A543B7}"/>
              </a:ext>
            </a:extLst>
          </p:cNvPr>
          <p:cNvCxnSpPr/>
          <p:nvPr/>
        </p:nvCxnSpPr>
        <p:spPr>
          <a:xfrm>
            <a:off x="2129589" y="2462463"/>
            <a:ext cx="21656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C016BD7B-7F67-194C-AAA2-9B3116B5FC77}"/>
              </a:ext>
            </a:extLst>
          </p:cNvPr>
          <p:cNvCxnSpPr>
            <a:cxnSpLocks/>
          </p:cNvCxnSpPr>
          <p:nvPr/>
        </p:nvCxnSpPr>
        <p:spPr>
          <a:xfrm flipH="1" flipV="1">
            <a:off x="4072690" y="2548689"/>
            <a:ext cx="998620" cy="3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D9327CCD-3208-154A-8586-AD9CCC81A241}"/>
              </a:ext>
            </a:extLst>
          </p:cNvPr>
          <p:cNvCxnSpPr>
            <a:cxnSpLocks/>
          </p:cNvCxnSpPr>
          <p:nvPr/>
        </p:nvCxnSpPr>
        <p:spPr>
          <a:xfrm>
            <a:off x="4046483" y="2462463"/>
            <a:ext cx="0" cy="1724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4018D5F-67D2-094E-881F-228A1F80FBEE}"/>
              </a:ext>
            </a:extLst>
          </p:cNvPr>
          <p:cNvSpPr txBox="1"/>
          <p:nvPr/>
        </p:nvSpPr>
        <p:spPr>
          <a:xfrm>
            <a:off x="5023945" y="2738220"/>
            <a:ext cx="518027" cy="369332"/>
          </a:xfrm>
          <a:prstGeom prst="rect">
            <a:avLst/>
          </a:prstGeom>
          <a:noFill/>
        </p:spPr>
        <p:txBody>
          <a:bodyPr wrap="none" rtlCol="0">
            <a:spAutoFit/>
          </a:bodyPr>
          <a:lstStyle/>
          <a:p>
            <a:r>
              <a:rPr kumimoji="1" lang="en-US" altLang="zh-CN" dirty="0"/>
              <a:t>FSR</a:t>
            </a:r>
            <a:endParaRPr kumimoji="1" lang="zh-CN" altLang="en-US" dirty="0"/>
          </a:p>
        </p:txBody>
      </p:sp>
    </p:spTree>
    <p:extLst>
      <p:ext uri="{BB962C8B-B14F-4D97-AF65-F5344CB8AC3E}">
        <p14:creationId xmlns:p14="http://schemas.microsoft.com/office/powerpoint/2010/main" val="393629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p:txBody>
          <a:bodyPr/>
          <a:lstStyle/>
          <a:p>
            <a:r>
              <a:rPr lang="en-US" altLang="zh-CN" dirty="0"/>
              <a:t>However, FSR doesn’t have any direction. From peak 1 to 2, wavenumber can either increase or decrease.</a:t>
            </a:r>
          </a:p>
        </p:txBody>
      </p:sp>
      <p:pic>
        <p:nvPicPr>
          <p:cNvPr id="2" name="图片 1">
            <a:extLst>
              <a:ext uri="{FF2B5EF4-FFF2-40B4-BE49-F238E27FC236}">
                <a16:creationId xmlns:a16="http://schemas.microsoft.com/office/drawing/2014/main" id="{A14663C5-71BA-9349-9932-7B652A03E9DC}"/>
              </a:ext>
            </a:extLst>
          </p:cNvPr>
          <p:cNvPicPr>
            <a:picLocks noChangeAspect="1"/>
          </p:cNvPicPr>
          <p:nvPr/>
        </p:nvPicPr>
        <p:blipFill>
          <a:blip r:embed="rId2"/>
          <a:stretch>
            <a:fillRect/>
          </a:stretch>
        </p:blipFill>
        <p:spPr>
          <a:xfrm>
            <a:off x="873479" y="3101974"/>
            <a:ext cx="5549900" cy="3390900"/>
          </a:xfrm>
          <a:prstGeom prst="rect">
            <a:avLst/>
          </a:prstGeom>
        </p:spPr>
      </p:pic>
      <p:sp>
        <p:nvSpPr>
          <p:cNvPr id="4" name="文本框 3">
            <a:extLst>
              <a:ext uri="{FF2B5EF4-FFF2-40B4-BE49-F238E27FC236}">
                <a16:creationId xmlns:a16="http://schemas.microsoft.com/office/drawing/2014/main" id="{06CB5BC7-CB16-C74C-8DD3-FCF98718DFA1}"/>
              </a:ext>
            </a:extLst>
          </p:cNvPr>
          <p:cNvSpPr txBox="1"/>
          <p:nvPr/>
        </p:nvSpPr>
        <p:spPr>
          <a:xfrm>
            <a:off x="1219200" y="3884362"/>
            <a:ext cx="301686" cy="369332"/>
          </a:xfrm>
          <a:prstGeom prst="rect">
            <a:avLst/>
          </a:prstGeom>
          <a:noFill/>
        </p:spPr>
        <p:txBody>
          <a:bodyPr wrap="none" rtlCol="0">
            <a:spAutoFit/>
          </a:bodyPr>
          <a:lstStyle/>
          <a:p>
            <a:r>
              <a:rPr kumimoji="1" lang="en-US" altLang="zh-CN" dirty="0"/>
              <a:t>1</a:t>
            </a:r>
            <a:endParaRPr kumimoji="1" lang="zh-CN" altLang="en-US" dirty="0"/>
          </a:p>
        </p:txBody>
      </p:sp>
      <p:sp>
        <p:nvSpPr>
          <p:cNvPr id="7" name="文本框 6">
            <a:extLst>
              <a:ext uri="{FF2B5EF4-FFF2-40B4-BE49-F238E27FC236}">
                <a16:creationId xmlns:a16="http://schemas.microsoft.com/office/drawing/2014/main" id="{6F1C6EDC-6E50-FA48-A6E2-16D7D1AEB9DE}"/>
              </a:ext>
            </a:extLst>
          </p:cNvPr>
          <p:cNvSpPr txBox="1"/>
          <p:nvPr/>
        </p:nvSpPr>
        <p:spPr>
          <a:xfrm>
            <a:off x="1439334" y="3585202"/>
            <a:ext cx="301686" cy="369332"/>
          </a:xfrm>
          <a:prstGeom prst="rect">
            <a:avLst/>
          </a:prstGeom>
          <a:noFill/>
        </p:spPr>
        <p:txBody>
          <a:bodyPr wrap="none" rtlCol="0">
            <a:spAutoFit/>
          </a:bodyPr>
          <a:lstStyle/>
          <a:p>
            <a:r>
              <a:rPr kumimoji="1" lang="en-US" altLang="zh-CN" dirty="0"/>
              <a:t>2</a:t>
            </a:r>
            <a:endParaRPr kumimoji="1" lang="zh-CN" altLang="en-US" dirty="0"/>
          </a:p>
        </p:txBody>
      </p:sp>
    </p:spTree>
    <p:extLst>
      <p:ext uri="{BB962C8B-B14F-4D97-AF65-F5344CB8AC3E}">
        <p14:creationId xmlns:p14="http://schemas.microsoft.com/office/powerpoint/2010/main" val="150993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p:txBody>
          <a:bodyPr>
            <a:normAutofit/>
          </a:bodyPr>
          <a:lstStyle/>
          <a:p>
            <a:r>
              <a:rPr lang="en-US" altLang="zh-CN" sz="2000" dirty="0"/>
              <a:t>Notice these peaks’ value are going up and down? This can be used to determine the direction for FSR. For most near-IR laser (also what we used), the </a:t>
            </a:r>
            <a:r>
              <a:rPr lang="en-US" altLang="zh-CN" sz="2000" dirty="0">
                <a:solidFill>
                  <a:srgbClr val="FF0000"/>
                </a:solidFill>
              </a:rPr>
              <a:t>laser injection current increase </a:t>
            </a:r>
            <a:r>
              <a:rPr lang="en-US" altLang="zh-CN" sz="2000" dirty="0"/>
              <a:t>coming with </a:t>
            </a:r>
            <a:r>
              <a:rPr lang="en-US" altLang="zh-CN" sz="2000" dirty="0">
                <a:solidFill>
                  <a:srgbClr val="FF0000"/>
                </a:solidFill>
              </a:rPr>
              <a:t>laser intensity + </a:t>
            </a:r>
            <a:r>
              <a:rPr lang="en-US" altLang="zh-CN" sz="2000" dirty="0"/>
              <a:t>and </a:t>
            </a:r>
            <a:r>
              <a:rPr lang="en-US" altLang="zh-CN" sz="2000" dirty="0">
                <a:solidFill>
                  <a:srgbClr val="FF0000"/>
                </a:solidFill>
              </a:rPr>
              <a:t>laser wavelength + </a:t>
            </a:r>
            <a:r>
              <a:rPr lang="en-US" altLang="zh-CN" sz="2000" dirty="0"/>
              <a:t>(or </a:t>
            </a:r>
            <a:r>
              <a:rPr lang="en-US" altLang="zh-CN" sz="2000" dirty="0">
                <a:solidFill>
                  <a:srgbClr val="00B0F0"/>
                </a:solidFill>
              </a:rPr>
              <a:t>frequency -</a:t>
            </a:r>
            <a:r>
              <a:rPr lang="en-US" altLang="zh-CN" sz="2000" dirty="0"/>
              <a:t>)</a:t>
            </a:r>
          </a:p>
        </p:txBody>
      </p:sp>
      <p:pic>
        <p:nvPicPr>
          <p:cNvPr id="2" name="图片 1">
            <a:extLst>
              <a:ext uri="{FF2B5EF4-FFF2-40B4-BE49-F238E27FC236}">
                <a16:creationId xmlns:a16="http://schemas.microsoft.com/office/drawing/2014/main" id="{A14663C5-71BA-9349-9932-7B652A03E9DC}"/>
              </a:ext>
            </a:extLst>
          </p:cNvPr>
          <p:cNvPicPr>
            <a:picLocks noChangeAspect="1"/>
          </p:cNvPicPr>
          <p:nvPr/>
        </p:nvPicPr>
        <p:blipFill>
          <a:blip r:embed="rId2"/>
          <a:stretch>
            <a:fillRect/>
          </a:stretch>
        </p:blipFill>
        <p:spPr>
          <a:xfrm>
            <a:off x="873479" y="3101974"/>
            <a:ext cx="5549900" cy="3390900"/>
          </a:xfrm>
          <a:prstGeom prst="rect">
            <a:avLst/>
          </a:prstGeom>
        </p:spPr>
      </p:pic>
      <p:sp>
        <p:nvSpPr>
          <p:cNvPr id="4" name="文本框 3">
            <a:extLst>
              <a:ext uri="{FF2B5EF4-FFF2-40B4-BE49-F238E27FC236}">
                <a16:creationId xmlns:a16="http://schemas.microsoft.com/office/drawing/2014/main" id="{06CB5BC7-CB16-C74C-8DD3-FCF98718DFA1}"/>
              </a:ext>
            </a:extLst>
          </p:cNvPr>
          <p:cNvSpPr txBox="1"/>
          <p:nvPr/>
        </p:nvSpPr>
        <p:spPr>
          <a:xfrm>
            <a:off x="1219200" y="3884362"/>
            <a:ext cx="301686" cy="369332"/>
          </a:xfrm>
          <a:prstGeom prst="rect">
            <a:avLst/>
          </a:prstGeom>
          <a:noFill/>
        </p:spPr>
        <p:txBody>
          <a:bodyPr wrap="none" rtlCol="0">
            <a:spAutoFit/>
          </a:bodyPr>
          <a:lstStyle/>
          <a:p>
            <a:r>
              <a:rPr kumimoji="1" lang="en-US" altLang="zh-CN" dirty="0"/>
              <a:t>1</a:t>
            </a:r>
            <a:endParaRPr kumimoji="1" lang="zh-CN" altLang="en-US" dirty="0"/>
          </a:p>
        </p:txBody>
      </p:sp>
      <p:sp>
        <p:nvSpPr>
          <p:cNvPr id="7" name="文本框 6">
            <a:extLst>
              <a:ext uri="{FF2B5EF4-FFF2-40B4-BE49-F238E27FC236}">
                <a16:creationId xmlns:a16="http://schemas.microsoft.com/office/drawing/2014/main" id="{6F1C6EDC-6E50-FA48-A6E2-16D7D1AEB9DE}"/>
              </a:ext>
            </a:extLst>
          </p:cNvPr>
          <p:cNvSpPr txBox="1"/>
          <p:nvPr/>
        </p:nvSpPr>
        <p:spPr>
          <a:xfrm>
            <a:off x="1439334" y="3585202"/>
            <a:ext cx="301686" cy="369332"/>
          </a:xfrm>
          <a:prstGeom prst="rect">
            <a:avLst/>
          </a:prstGeom>
          <a:noFill/>
        </p:spPr>
        <p:txBody>
          <a:bodyPr wrap="none" rtlCol="0">
            <a:spAutoFit/>
          </a:bodyPr>
          <a:lstStyle/>
          <a:p>
            <a:r>
              <a:rPr kumimoji="1" lang="en-US" altLang="zh-CN" dirty="0"/>
              <a:t>2</a:t>
            </a:r>
            <a:endParaRPr kumimoji="1" lang="zh-CN" altLang="en-US" dirty="0"/>
          </a:p>
        </p:txBody>
      </p:sp>
      <p:sp>
        <p:nvSpPr>
          <p:cNvPr id="5" name="文本框 4">
            <a:extLst>
              <a:ext uri="{FF2B5EF4-FFF2-40B4-BE49-F238E27FC236}">
                <a16:creationId xmlns:a16="http://schemas.microsoft.com/office/drawing/2014/main" id="{82E68145-537E-9E4D-8E66-8D439021B728}"/>
              </a:ext>
            </a:extLst>
          </p:cNvPr>
          <p:cNvSpPr txBox="1"/>
          <p:nvPr/>
        </p:nvSpPr>
        <p:spPr>
          <a:xfrm>
            <a:off x="6545792" y="3101974"/>
            <a:ext cx="2189691" cy="923330"/>
          </a:xfrm>
          <a:prstGeom prst="rect">
            <a:avLst/>
          </a:prstGeom>
          <a:noFill/>
        </p:spPr>
        <p:txBody>
          <a:bodyPr wrap="square" rtlCol="0">
            <a:spAutoFit/>
          </a:bodyPr>
          <a:lstStyle/>
          <a:p>
            <a:r>
              <a:rPr kumimoji="1" lang="en-US" altLang="zh-CN" dirty="0"/>
              <a:t>Facts: we are using an increasing scan signal (ramp signal)</a:t>
            </a:r>
            <a:endParaRPr kumimoji="1" lang="zh-CN" altLang="en-US" dirty="0"/>
          </a:p>
        </p:txBody>
      </p:sp>
      <p:cxnSp>
        <p:nvCxnSpPr>
          <p:cNvPr id="9" name="直线箭头连接符 8">
            <a:extLst>
              <a:ext uri="{FF2B5EF4-FFF2-40B4-BE49-F238E27FC236}">
                <a16:creationId xmlns:a16="http://schemas.microsoft.com/office/drawing/2014/main" id="{02E23A6C-9028-8E43-95B7-7E899895C69F}"/>
              </a:ext>
            </a:extLst>
          </p:cNvPr>
          <p:cNvCxnSpPr/>
          <p:nvPr/>
        </p:nvCxnSpPr>
        <p:spPr>
          <a:xfrm>
            <a:off x="1083733" y="6323540"/>
            <a:ext cx="53396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1F6D1D21-982B-0D4E-81B7-3BBFCCAD3927}"/>
              </a:ext>
            </a:extLst>
          </p:cNvPr>
          <p:cNvSpPr txBox="1"/>
          <p:nvPr/>
        </p:nvSpPr>
        <p:spPr>
          <a:xfrm>
            <a:off x="2551288" y="6383349"/>
            <a:ext cx="2707472" cy="369332"/>
          </a:xfrm>
          <a:prstGeom prst="rect">
            <a:avLst/>
          </a:prstGeom>
          <a:noFill/>
        </p:spPr>
        <p:txBody>
          <a:bodyPr wrap="none" rtlCol="0">
            <a:spAutoFit/>
          </a:bodyPr>
          <a:lstStyle/>
          <a:p>
            <a:r>
              <a:rPr kumimoji="1" lang="en-US" altLang="zh-CN" dirty="0"/>
              <a:t>Time + and inject current +</a:t>
            </a:r>
            <a:endParaRPr kumimoji="1" lang="zh-CN" altLang="en-US" dirty="0"/>
          </a:p>
        </p:txBody>
      </p:sp>
      <p:cxnSp>
        <p:nvCxnSpPr>
          <p:cNvPr id="11" name="直线箭头连接符 10">
            <a:extLst>
              <a:ext uri="{FF2B5EF4-FFF2-40B4-BE49-F238E27FC236}">
                <a16:creationId xmlns:a16="http://schemas.microsoft.com/office/drawing/2014/main" id="{08F6F7A1-6ABA-E746-9AB4-44F2D2267619}"/>
              </a:ext>
            </a:extLst>
          </p:cNvPr>
          <p:cNvCxnSpPr>
            <a:cxnSpLocks/>
          </p:cNvCxnSpPr>
          <p:nvPr/>
        </p:nvCxnSpPr>
        <p:spPr>
          <a:xfrm flipV="1">
            <a:off x="873479" y="3429000"/>
            <a:ext cx="647407" cy="13080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480BDEEB-4F3D-544B-9165-AC5C9C8A3864}"/>
              </a:ext>
            </a:extLst>
          </p:cNvPr>
          <p:cNvSpPr txBox="1"/>
          <p:nvPr/>
        </p:nvSpPr>
        <p:spPr>
          <a:xfrm rot="17956617">
            <a:off x="179962" y="3769867"/>
            <a:ext cx="1468735" cy="369332"/>
          </a:xfrm>
          <a:prstGeom prst="rect">
            <a:avLst/>
          </a:prstGeom>
          <a:noFill/>
        </p:spPr>
        <p:txBody>
          <a:bodyPr wrap="none" rtlCol="0">
            <a:spAutoFit/>
          </a:bodyPr>
          <a:lstStyle/>
          <a:p>
            <a:r>
              <a:rPr kumimoji="1" lang="en-US" altLang="zh-CN" dirty="0"/>
              <a:t>Wavelength +</a:t>
            </a:r>
            <a:endParaRPr kumimoji="1" lang="zh-CN" altLang="en-US" dirty="0"/>
          </a:p>
        </p:txBody>
      </p:sp>
      <p:cxnSp>
        <p:nvCxnSpPr>
          <p:cNvPr id="14" name="直线箭头连接符 13">
            <a:extLst>
              <a:ext uri="{FF2B5EF4-FFF2-40B4-BE49-F238E27FC236}">
                <a16:creationId xmlns:a16="http://schemas.microsoft.com/office/drawing/2014/main" id="{D33654E7-66E7-CB44-BF1F-5D528B40985E}"/>
              </a:ext>
            </a:extLst>
          </p:cNvPr>
          <p:cNvCxnSpPr>
            <a:cxnSpLocks/>
          </p:cNvCxnSpPr>
          <p:nvPr/>
        </p:nvCxnSpPr>
        <p:spPr>
          <a:xfrm>
            <a:off x="2425702" y="3563640"/>
            <a:ext cx="859365" cy="11734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464CDB67-09B7-914B-9F4A-A33A7A96BC56}"/>
              </a:ext>
            </a:extLst>
          </p:cNvPr>
          <p:cNvSpPr txBox="1"/>
          <p:nvPr/>
        </p:nvSpPr>
        <p:spPr>
          <a:xfrm rot="3196014">
            <a:off x="2287567" y="3801434"/>
            <a:ext cx="1423851" cy="369332"/>
          </a:xfrm>
          <a:prstGeom prst="rect">
            <a:avLst/>
          </a:prstGeom>
          <a:noFill/>
        </p:spPr>
        <p:txBody>
          <a:bodyPr wrap="none" rtlCol="0">
            <a:spAutoFit/>
          </a:bodyPr>
          <a:lstStyle/>
          <a:p>
            <a:r>
              <a:rPr kumimoji="1" lang="en-US" altLang="zh-CN" dirty="0"/>
              <a:t>Wavelength -</a:t>
            </a:r>
            <a:endParaRPr kumimoji="1" lang="zh-CN" altLang="en-US" dirty="0"/>
          </a:p>
        </p:txBody>
      </p:sp>
    </p:spTree>
    <p:extLst>
      <p:ext uri="{BB962C8B-B14F-4D97-AF65-F5344CB8AC3E}">
        <p14:creationId xmlns:p14="http://schemas.microsoft.com/office/powerpoint/2010/main" val="165627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p:txBody>
          <a:bodyPr>
            <a:normAutofit/>
          </a:bodyPr>
          <a:lstStyle/>
          <a:p>
            <a:r>
              <a:rPr lang="en-US" altLang="zh-CN" sz="2400" dirty="0"/>
              <a:t>In this MATLAB app, we use these button to specify the direction:</a:t>
            </a:r>
          </a:p>
        </p:txBody>
      </p:sp>
      <p:pic>
        <p:nvPicPr>
          <p:cNvPr id="8" name="图片 7">
            <a:extLst>
              <a:ext uri="{FF2B5EF4-FFF2-40B4-BE49-F238E27FC236}">
                <a16:creationId xmlns:a16="http://schemas.microsoft.com/office/drawing/2014/main" id="{B6843C12-0BED-A14D-8593-262D1BE37CF4}"/>
              </a:ext>
            </a:extLst>
          </p:cNvPr>
          <p:cNvPicPr>
            <a:picLocks noChangeAspect="1"/>
          </p:cNvPicPr>
          <p:nvPr/>
        </p:nvPicPr>
        <p:blipFill>
          <a:blip r:embed="rId2"/>
          <a:stretch>
            <a:fillRect/>
          </a:stretch>
        </p:blipFill>
        <p:spPr>
          <a:xfrm>
            <a:off x="2665589" y="2755900"/>
            <a:ext cx="3429000" cy="1346200"/>
          </a:xfrm>
          <a:prstGeom prst="rect">
            <a:avLst/>
          </a:prstGeom>
        </p:spPr>
      </p:pic>
      <p:sp>
        <p:nvSpPr>
          <p:cNvPr id="12" name="文本框 11">
            <a:extLst>
              <a:ext uri="{FF2B5EF4-FFF2-40B4-BE49-F238E27FC236}">
                <a16:creationId xmlns:a16="http://schemas.microsoft.com/office/drawing/2014/main" id="{E374CFC2-75E7-E845-87A9-BDB1619240B6}"/>
              </a:ext>
            </a:extLst>
          </p:cNvPr>
          <p:cNvSpPr txBox="1"/>
          <p:nvPr/>
        </p:nvSpPr>
        <p:spPr>
          <a:xfrm>
            <a:off x="459317" y="2918639"/>
            <a:ext cx="1392061" cy="923330"/>
          </a:xfrm>
          <a:prstGeom prst="rect">
            <a:avLst/>
          </a:prstGeom>
          <a:noFill/>
        </p:spPr>
        <p:txBody>
          <a:bodyPr wrap="square" rtlCol="0">
            <a:spAutoFit/>
          </a:bodyPr>
          <a:lstStyle/>
          <a:p>
            <a:r>
              <a:rPr kumimoji="1" lang="en-US" altLang="zh-CN" dirty="0"/>
              <a:t>Wavelength increase</a:t>
            </a:r>
          </a:p>
          <a:p>
            <a:r>
              <a:rPr kumimoji="1" lang="en-US" altLang="zh-CN" dirty="0"/>
              <a:t>Tag = “ +1”</a:t>
            </a:r>
            <a:endParaRPr kumimoji="1" lang="zh-CN" altLang="en-US" dirty="0"/>
          </a:p>
        </p:txBody>
      </p:sp>
      <p:cxnSp>
        <p:nvCxnSpPr>
          <p:cNvPr id="17" name="直线箭头连接符 16">
            <a:extLst>
              <a:ext uri="{FF2B5EF4-FFF2-40B4-BE49-F238E27FC236}">
                <a16:creationId xmlns:a16="http://schemas.microsoft.com/office/drawing/2014/main" id="{C23F27F1-6D67-5846-A7E4-F39DB7996A2E}"/>
              </a:ext>
            </a:extLst>
          </p:cNvPr>
          <p:cNvCxnSpPr>
            <a:cxnSpLocks/>
            <a:stCxn id="12" idx="3"/>
          </p:cNvCxnSpPr>
          <p:nvPr/>
        </p:nvCxnSpPr>
        <p:spPr>
          <a:xfrm>
            <a:off x="1851378" y="3380304"/>
            <a:ext cx="1354666" cy="1305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2A8B3129-D095-B14D-85BD-871225D78C87}"/>
              </a:ext>
            </a:extLst>
          </p:cNvPr>
          <p:cNvSpPr txBox="1"/>
          <p:nvPr/>
        </p:nvSpPr>
        <p:spPr>
          <a:xfrm>
            <a:off x="1155347" y="4135249"/>
            <a:ext cx="1392061" cy="923330"/>
          </a:xfrm>
          <a:prstGeom prst="rect">
            <a:avLst/>
          </a:prstGeom>
          <a:noFill/>
        </p:spPr>
        <p:txBody>
          <a:bodyPr wrap="square" rtlCol="0">
            <a:spAutoFit/>
          </a:bodyPr>
          <a:lstStyle/>
          <a:p>
            <a:r>
              <a:rPr kumimoji="1" lang="en-US" altLang="zh-CN" dirty="0"/>
              <a:t>Wavelength decrease</a:t>
            </a:r>
          </a:p>
          <a:p>
            <a:r>
              <a:rPr kumimoji="1" lang="en-US" altLang="zh-CN" dirty="0"/>
              <a:t>Tag = “ -1”</a:t>
            </a:r>
            <a:endParaRPr kumimoji="1" lang="zh-CN" altLang="en-US" dirty="0"/>
          </a:p>
        </p:txBody>
      </p:sp>
      <p:cxnSp>
        <p:nvCxnSpPr>
          <p:cNvPr id="22" name="直线箭头连接符 21">
            <a:extLst>
              <a:ext uri="{FF2B5EF4-FFF2-40B4-BE49-F238E27FC236}">
                <a16:creationId xmlns:a16="http://schemas.microsoft.com/office/drawing/2014/main" id="{C142A140-3512-9549-9A83-551269B8DC4F}"/>
              </a:ext>
            </a:extLst>
          </p:cNvPr>
          <p:cNvCxnSpPr>
            <a:cxnSpLocks/>
            <a:stCxn id="21" idx="3"/>
          </p:cNvCxnSpPr>
          <p:nvPr/>
        </p:nvCxnSpPr>
        <p:spPr>
          <a:xfrm flipV="1">
            <a:off x="2547408" y="3510845"/>
            <a:ext cx="1358548" cy="108606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00D18A1B-A635-6943-B940-CFFB0AD65A65}"/>
              </a:ext>
            </a:extLst>
          </p:cNvPr>
          <p:cNvSpPr txBox="1"/>
          <p:nvPr/>
        </p:nvSpPr>
        <p:spPr>
          <a:xfrm>
            <a:off x="6670147" y="2964512"/>
            <a:ext cx="1392061" cy="923330"/>
          </a:xfrm>
          <a:prstGeom prst="rect">
            <a:avLst/>
          </a:prstGeom>
          <a:noFill/>
        </p:spPr>
        <p:txBody>
          <a:bodyPr wrap="square" rtlCol="0">
            <a:spAutoFit/>
          </a:bodyPr>
          <a:lstStyle/>
          <a:p>
            <a:r>
              <a:rPr kumimoji="1" lang="en-US" altLang="zh-CN" dirty="0"/>
              <a:t>Wavelength not changed</a:t>
            </a:r>
          </a:p>
          <a:p>
            <a:r>
              <a:rPr kumimoji="1" lang="en-US" altLang="zh-CN" dirty="0"/>
              <a:t>Tag = “ 0”</a:t>
            </a:r>
            <a:endParaRPr kumimoji="1" lang="zh-CN" altLang="en-US" dirty="0"/>
          </a:p>
        </p:txBody>
      </p:sp>
      <p:cxnSp>
        <p:nvCxnSpPr>
          <p:cNvPr id="25" name="直线箭头连接符 24">
            <a:extLst>
              <a:ext uri="{FF2B5EF4-FFF2-40B4-BE49-F238E27FC236}">
                <a16:creationId xmlns:a16="http://schemas.microsoft.com/office/drawing/2014/main" id="{C6FF8890-2AE8-034E-9A91-FC42A7110F2E}"/>
              </a:ext>
            </a:extLst>
          </p:cNvPr>
          <p:cNvCxnSpPr>
            <a:cxnSpLocks/>
            <a:stCxn id="24" idx="1"/>
          </p:cNvCxnSpPr>
          <p:nvPr/>
        </p:nvCxnSpPr>
        <p:spPr>
          <a:xfrm flipH="1">
            <a:off x="5063951" y="3426177"/>
            <a:ext cx="1606196" cy="818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31DF3C0E-E05B-594E-98A1-8AA783E10A1B}"/>
              </a:ext>
            </a:extLst>
          </p:cNvPr>
          <p:cNvSpPr txBox="1"/>
          <p:nvPr/>
        </p:nvSpPr>
        <p:spPr>
          <a:xfrm>
            <a:off x="3766345" y="4792847"/>
            <a:ext cx="1611310" cy="923330"/>
          </a:xfrm>
          <a:prstGeom prst="rect">
            <a:avLst/>
          </a:prstGeom>
          <a:noFill/>
        </p:spPr>
        <p:txBody>
          <a:bodyPr wrap="square" rtlCol="0">
            <a:spAutoFit/>
          </a:bodyPr>
          <a:lstStyle/>
          <a:p>
            <a:r>
              <a:rPr kumimoji="1" lang="en-US" altLang="zh-CN" dirty="0"/>
              <a:t>This is a wrong peak, just forget it.</a:t>
            </a:r>
            <a:endParaRPr kumimoji="1" lang="zh-CN" altLang="en-US" dirty="0"/>
          </a:p>
        </p:txBody>
      </p:sp>
      <p:cxnSp>
        <p:nvCxnSpPr>
          <p:cNvPr id="29" name="直线箭头连接符 28">
            <a:extLst>
              <a:ext uri="{FF2B5EF4-FFF2-40B4-BE49-F238E27FC236}">
                <a16:creationId xmlns:a16="http://schemas.microsoft.com/office/drawing/2014/main" id="{72325FF4-64AA-C546-8994-3495EFA05288}"/>
              </a:ext>
            </a:extLst>
          </p:cNvPr>
          <p:cNvCxnSpPr>
            <a:cxnSpLocks/>
            <a:stCxn id="28" idx="0"/>
          </p:cNvCxnSpPr>
          <p:nvPr/>
        </p:nvCxnSpPr>
        <p:spPr>
          <a:xfrm flipH="1" flipV="1">
            <a:off x="4169746" y="3862441"/>
            <a:ext cx="402254" cy="93040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33" name="表格 33">
            <a:extLst>
              <a:ext uri="{FF2B5EF4-FFF2-40B4-BE49-F238E27FC236}">
                <a16:creationId xmlns:a16="http://schemas.microsoft.com/office/drawing/2014/main" id="{AA35DCD9-605F-BF40-AB1E-F2B3EC4724DF}"/>
              </a:ext>
            </a:extLst>
          </p:cNvPr>
          <p:cNvGraphicFramePr>
            <a:graphicFrameLocks noGrp="1"/>
          </p:cNvGraphicFramePr>
          <p:nvPr>
            <p:extLst>
              <p:ext uri="{D42A27DB-BD31-4B8C-83A1-F6EECF244321}">
                <p14:modId xmlns:p14="http://schemas.microsoft.com/office/powerpoint/2010/main" val="2124925198"/>
              </p:ext>
            </p:extLst>
          </p:nvPr>
        </p:nvGraphicFramePr>
        <p:xfrm>
          <a:off x="6473648" y="4053879"/>
          <a:ext cx="2041702" cy="2194560"/>
        </p:xfrm>
        <a:graphic>
          <a:graphicData uri="http://schemas.openxmlformats.org/drawingml/2006/table">
            <a:tbl>
              <a:tblPr firstRow="1" bandRow="1">
                <a:tableStyleId>{5C22544A-7EE6-4342-B048-85BDC9FD1C3A}</a:tableStyleId>
              </a:tblPr>
              <a:tblGrid>
                <a:gridCol w="1020851">
                  <a:extLst>
                    <a:ext uri="{9D8B030D-6E8A-4147-A177-3AD203B41FA5}">
                      <a16:colId xmlns:a16="http://schemas.microsoft.com/office/drawing/2014/main" val="49231943"/>
                    </a:ext>
                  </a:extLst>
                </a:gridCol>
                <a:gridCol w="1020851">
                  <a:extLst>
                    <a:ext uri="{9D8B030D-6E8A-4147-A177-3AD203B41FA5}">
                      <a16:colId xmlns:a16="http://schemas.microsoft.com/office/drawing/2014/main" val="94068570"/>
                    </a:ext>
                  </a:extLst>
                </a:gridCol>
              </a:tblGrid>
              <a:tr h="274840">
                <a:tc>
                  <a:txBody>
                    <a:bodyPr/>
                    <a:lstStyle/>
                    <a:p>
                      <a:pPr algn="ctr"/>
                      <a:r>
                        <a:rPr lang="en-US" altLang="zh-CN" dirty="0"/>
                        <a:t>Time (s)</a:t>
                      </a:r>
                      <a:endParaRPr lang="zh-CN" altLang="en-US" dirty="0"/>
                    </a:p>
                  </a:txBody>
                  <a:tcPr/>
                </a:tc>
                <a:tc>
                  <a:txBody>
                    <a:bodyPr/>
                    <a:lstStyle/>
                    <a:p>
                      <a:pPr algn="ctr"/>
                      <a:r>
                        <a:rPr lang="en-US" altLang="zh-CN" dirty="0"/>
                        <a:t>Tag</a:t>
                      </a:r>
                      <a:endParaRPr lang="zh-CN" altLang="en-US" dirty="0"/>
                    </a:p>
                  </a:txBody>
                  <a:tcPr/>
                </a:tc>
                <a:extLst>
                  <a:ext uri="{0D108BD9-81ED-4DB2-BD59-A6C34878D82A}">
                    <a16:rowId xmlns:a16="http://schemas.microsoft.com/office/drawing/2014/main" val="2681993461"/>
                  </a:ext>
                </a:extLst>
              </a:tr>
              <a:tr h="274840">
                <a:tc>
                  <a:txBody>
                    <a:bodyPr/>
                    <a:lstStyle/>
                    <a:p>
                      <a:pPr algn="ctr"/>
                      <a:r>
                        <a:rPr lang="en-US" altLang="zh-CN" dirty="0"/>
                        <a:t>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256179053"/>
                  </a:ext>
                </a:extLst>
              </a:tr>
              <a:tr h="274840">
                <a:tc>
                  <a:txBody>
                    <a:bodyPr/>
                    <a:lstStyle/>
                    <a:p>
                      <a:pPr algn="ctr"/>
                      <a:r>
                        <a:rPr lang="en-US" altLang="zh-CN" dirty="0"/>
                        <a:t>t2</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685732904"/>
                  </a:ext>
                </a:extLst>
              </a:tr>
              <a:tr h="274840">
                <a:tc>
                  <a:txBody>
                    <a:bodyPr/>
                    <a:lstStyle/>
                    <a:p>
                      <a:pPr algn="ctr"/>
                      <a:r>
                        <a:rPr lang="en-US" altLang="zh-CN" dirty="0"/>
                        <a:t>t3</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987933151"/>
                  </a:ext>
                </a:extLst>
              </a:tr>
              <a:tr h="274840">
                <a:tc>
                  <a:txBody>
                    <a:bodyPr/>
                    <a:lstStyle/>
                    <a:p>
                      <a:pPr algn="ctr"/>
                      <a:r>
                        <a:rPr lang="en-US" altLang="zh-CN" dirty="0"/>
                        <a:t>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50464871"/>
                  </a:ext>
                </a:extLst>
              </a:tr>
              <a:tr h="274840">
                <a:tc>
                  <a:txBody>
                    <a:bodyPr/>
                    <a:lstStyle/>
                    <a:p>
                      <a:pPr algn="ctr"/>
                      <a:r>
                        <a:rPr lang="en-US" altLang="zh-CN" dirty="0"/>
                        <a:t>t5</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263493214"/>
                  </a:ext>
                </a:extLst>
              </a:tr>
            </a:tbl>
          </a:graphicData>
        </a:graphic>
      </p:graphicFrame>
      <p:sp>
        <p:nvSpPr>
          <p:cNvPr id="34" name="文本框 33">
            <a:extLst>
              <a:ext uri="{FF2B5EF4-FFF2-40B4-BE49-F238E27FC236}">
                <a16:creationId xmlns:a16="http://schemas.microsoft.com/office/drawing/2014/main" id="{04DD2D92-00CB-6343-8127-61F3E9605C9C}"/>
              </a:ext>
            </a:extLst>
          </p:cNvPr>
          <p:cNvSpPr txBox="1"/>
          <p:nvPr/>
        </p:nvSpPr>
        <p:spPr>
          <a:xfrm>
            <a:off x="6688844" y="6248439"/>
            <a:ext cx="1611310" cy="369332"/>
          </a:xfrm>
          <a:prstGeom prst="rect">
            <a:avLst/>
          </a:prstGeom>
          <a:noFill/>
        </p:spPr>
        <p:txBody>
          <a:bodyPr wrap="square" rtlCol="0">
            <a:spAutoFit/>
          </a:bodyPr>
          <a:lstStyle/>
          <a:p>
            <a:r>
              <a:rPr kumimoji="1" lang="en-US" altLang="zh-CN" dirty="0"/>
              <a:t>Record sample</a:t>
            </a:r>
            <a:endParaRPr kumimoji="1" lang="zh-CN" altLang="en-US" dirty="0"/>
          </a:p>
        </p:txBody>
      </p:sp>
    </p:spTree>
    <p:extLst>
      <p:ext uri="{BB962C8B-B14F-4D97-AF65-F5344CB8AC3E}">
        <p14:creationId xmlns:p14="http://schemas.microsoft.com/office/powerpoint/2010/main" val="373271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a:xfrm>
            <a:off x="628650" y="1825625"/>
            <a:ext cx="7886700" cy="4351338"/>
          </a:xfrm>
        </p:spPr>
        <p:txBody>
          <a:bodyPr>
            <a:normAutofit/>
          </a:bodyPr>
          <a:lstStyle/>
          <a:p>
            <a:r>
              <a:rPr lang="en-US" altLang="zh-CN" sz="1800" dirty="0"/>
              <a:t>How to count peak 3? Actually, the peak 3 is the type of peaks when we use “I don’t want this one” button. This kind of peak is formed due to the laser frequency reverse. We only count symmetric peaks. If you count any peaks, the symmetric couple must be all counted. The principle is “both or none”.</a:t>
            </a:r>
          </a:p>
        </p:txBody>
      </p:sp>
      <p:pic>
        <p:nvPicPr>
          <p:cNvPr id="2" name="图片 1">
            <a:extLst>
              <a:ext uri="{FF2B5EF4-FFF2-40B4-BE49-F238E27FC236}">
                <a16:creationId xmlns:a16="http://schemas.microsoft.com/office/drawing/2014/main" id="{A14663C5-71BA-9349-9932-7B652A03E9DC}"/>
              </a:ext>
            </a:extLst>
          </p:cNvPr>
          <p:cNvPicPr>
            <a:picLocks noChangeAspect="1"/>
          </p:cNvPicPr>
          <p:nvPr/>
        </p:nvPicPr>
        <p:blipFill>
          <a:blip r:embed="rId2"/>
          <a:stretch>
            <a:fillRect/>
          </a:stretch>
        </p:blipFill>
        <p:spPr>
          <a:xfrm>
            <a:off x="873479" y="3101974"/>
            <a:ext cx="5549900" cy="3390900"/>
          </a:xfrm>
          <a:prstGeom prst="rect">
            <a:avLst/>
          </a:prstGeom>
        </p:spPr>
      </p:pic>
      <p:sp>
        <p:nvSpPr>
          <p:cNvPr id="7" name="文本框 6">
            <a:extLst>
              <a:ext uri="{FF2B5EF4-FFF2-40B4-BE49-F238E27FC236}">
                <a16:creationId xmlns:a16="http://schemas.microsoft.com/office/drawing/2014/main" id="{6F1C6EDC-6E50-FA48-A6E2-16D7D1AEB9DE}"/>
              </a:ext>
            </a:extLst>
          </p:cNvPr>
          <p:cNvSpPr txBox="1"/>
          <p:nvPr/>
        </p:nvSpPr>
        <p:spPr>
          <a:xfrm>
            <a:off x="1947334" y="3699696"/>
            <a:ext cx="301686" cy="369332"/>
          </a:xfrm>
          <a:prstGeom prst="rect">
            <a:avLst/>
          </a:prstGeom>
          <a:noFill/>
        </p:spPr>
        <p:txBody>
          <a:bodyPr wrap="none" rtlCol="0">
            <a:spAutoFit/>
          </a:bodyPr>
          <a:lstStyle/>
          <a:p>
            <a:r>
              <a:rPr kumimoji="1" lang="en-US" altLang="zh-CN" dirty="0"/>
              <a:t>3</a:t>
            </a:r>
            <a:endParaRPr kumimoji="1" lang="zh-CN" altLang="en-US" dirty="0"/>
          </a:p>
        </p:txBody>
      </p:sp>
      <p:grpSp>
        <p:nvGrpSpPr>
          <p:cNvPr id="14" name="组合 13">
            <a:extLst>
              <a:ext uri="{FF2B5EF4-FFF2-40B4-BE49-F238E27FC236}">
                <a16:creationId xmlns:a16="http://schemas.microsoft.com/office/drawing/2014/main" id="{A150BB98-0E53-1243-9C90-37A9871081C2}"/>
              </a:ext>
            </a:extLst>
          </p:cNvPr>
          <p:cNvGrpSpPr/>
          <p:nvPr/>
        </p:nvGrpSpPr>
        <p:grpSpPr>
          <a:xfrm>
            <a:off x="4170396" y="2901013"/>
            <a:ext cx="1045080" cy="773280"/>
            <a:chOff x="4170396" y="2901013"/>
            <a:chExt cx="1045080" cy="773280"/>
          </a:xfrm>
        </p:grpSpPr>
        <mc:AlternateContent xmlns:mc="http://schemas.openxmlformats.org/markup-compatibility/2006">
          <mc:Choice xmlns:p14="http://schemas.microsoft.com/office/powerpoint/2010/main" Requires="p14">
            <p:contentPart p14:bwMode="auto" r:id="rId3">
              <p14:nvContentPartPr>
                <p14:cNvPr id="11" name="墨迹 10">
                  <a:extLst>
                    <a:ext uri="{FF2B5EF4-FFF2-40B4-BE49-F238E27FC236}">
                      <a16:creationId xmlns:a16="http://schemas.microsoft.com/office/drawing/2014/main" id="{71A076E2-C647-7E4F-A174-6E5D9C10E120}"/>
                    </a:ext>
                  </a:extLst>
                </p14:cNvPr>
                <p14:cNvContentPartPr/>
                <p14:nvPr/>
              </p14:nvContentPartPr>
              <p14:xfrm>
                <a:off x="4170396" y="3488173"/>
                <a:ext cx="108360" cy="56880"/>
              </p14:xfrm>
            </p:contentPart>
          </mc:Choice>
          <mc:Fallback>
            <p:pic>
              <p:nvPicPr>
                <p:cNvPr id="11" name="墨迹 10">
                  <a:extLst>
                    <a:ext uri="{FF2B5EF4-FFF2-40B4-BE49-F238E27FC236}">
                      <a16:creationId xmlns:a16="http://schemas.microsoft.com/office/drawing/2014/main" id="{71A076E2-C647-7E4F-A174-6E5D9C10E120}"/>
                    </a:ext>
                  </a:extLst>
                </p:cNvPr>
                <p:cNvPicPr/>
                <p:nvPr/>
              </p:nvPicPr>
              <p:blipFill>
                <a:blip r:embed="rId4"/>
                <a:stretch>
                  <a:fillRect/>
                </a:stretch>
              </p:blipFill>
              <p:spPr>
                <a:xfrm>
                  <a:off x="4155276" y="3472693"/>
                  <a:ext cx="1386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墨迹 11">
                  <a:extLst>
                    <a:ext uri="{FF2B5EF4-FFF2-40B4-BE49-F238E27FC236}">
                      <a16:creationId xmlns:a16="http://schemas.microsoft.com/office/drawing/2014/main" id="{0A3827F4-1930-0C44-81C8-53F5908069C8}"/>
                    </a:ext>
                  </a:extLst>
                </p14:cNvPr>
                <p14:cNvContentPartPr/>
                <p14:nvPr/>
              </p14:nvContentPartPr>
              <p14:xfrm>
                <a:off x="5091276" y="3617773"/>
                <a:ext cx="101880" cy="56520"/>
              </p14:xfrm>
            </p:contentPart>
          </mc:Choice>
          <mc:Fallback>
            <p:pic>
              <p:nvPicPr>
                <p:cNvPr id="12" name="墨迹 11">
                  <a:extLst>
                    <a:ext uri="{FF2B5EF4-FFF2-40B4-BE49-F238E27FC236}">
                      <a16:creationId xmlns:a16="http://schemas.microsoft.com/office/drawing/2014/main" id="{0A3827F4-1930-0C44-81C8-53F5908069C8}"/>
                    </a:ext>
                  </a:extLst>
                </p:cNvPr>
                <p:cNvPicPr/>
                <p:nvPr/>
              </p:nvPicPr>
              <p:blipFill>
                <a:blip r:embed="rId6"/>
                <a:stretch>
                  <a:fillRect/>
                </a:stretch>
              </p:blipFill>
              <p:spPr>
                <a:xfrm>
                  <a:off x="5075796" y="3602653"/>
                  <a:ext cx="1324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墨迹 12">
                  <a:extLst>
                    <a:ext uri="{FF2B5EF4-FFF2-40B4-BE49-F238E27FC236}">
                      <a16:creationId xmlns:a16="http://schemas.microsoft.com/office/drawing/2014/main" id="{CB33948E-4DD8-D046-B4CF-ED9227FA8EB9}"/>
                    </a:ext>
                  </a:extLst>
                </p14:cNvPr>
                <p14:cNvContentPartPr/>
                <p14:nvPr/>
              </p14:nvContentPartPr>
              <p14:xfrm>
                <a:off x="4199196" y="2901013"/>
                <a:ext cx="1016280" cy="705960"/>
              </p14:xfrm>
            </p:contentPart>
          </mc:Choice>
          <mc:Fallback>
            <p:pic>
              <p:nvPicPr>
                <p:cNvPr id="13" name="墨迹 12">
                  <a:extLst>
                    <a:ext uri="{FF2B5EF4-FFF2-40B4-BE49-F238E27FC236}">
                      <a16:creationId xmlns:a16="http://schemas.microsoft.com/office/drawing/2014/main" id="{CB33948E-4DD8-D046-B4CF-ED9227FA8EB9}"/>
                    </a:ext>
                  </a:extLst>
                </p:cNvPr>
                <p:cNvPicPr/>
                <p:nvPr/>
              </p:nvPicPr>
              <p:blipFill>
                <a:blip r:embed="rId8"/>
                <a:stretch>
                  <a:fillRect/>
                </a:stretch>
              </p:blipFill>
              <p:spPr>
                <a:xfrm>
                  <a:off x="4184076" y="2885893"/>
                  <a:ext cx="1046880" cy="736560"/>
                </a:xfrm>
                <a:prstGeom prst="rect">
                  <a:avLst/>
                </a:prstGeom>
              </p:spPr>
            </p:pic>
          </mc:Fallback>
        </mc:AlternateContent>
      </p:grpSp>
      <p:grpSp>
        <p:nvGrpSpPr>
          <p:cNvPr id="19" name="组合 18">
            <a:extLst>
              <a:ext uri="{FF2B5EF4-FFF2-40B4-BE49-F238E27FC236}">
                <a16:creationId xmlns:a16="http://schemas.microsoft.com/office/drawing/2014/main" id="{20C8F819-DDD1-3E44-8CF1-31F9FE0B3419}"/>
              </a:ext>
            </a:extLst>
          </p:cNvPr>
          <p:cNvGrpSpPr/>
          <p:nvPr/>
        </p:nvGrpSpPr>
        <p:grpSpPr>
          <a:xfrm>
            <a:off x="5745756" y="3996133"/>
            <a:ext cx="644040" cy="559440"/>
            <a:chOff x="5745756" y="3996133"/>
            <a:chExt cx="644040" cy="559440"/>
          </a:xfrm>
        </p:grpSpPr>
        <mc:AlternateContent xmlns:mc="http://schemas.openxmlformats.org/markup-compatibility/2006">
          <mc:Choice xmlns:p14="http://schemas.microsoft.com/office/powerpoint/2010/main" Requires="p14">
            <p:contentPart p14:bwMode="auto" r:id="rId9">
              <p14:nvContentPartPr>
                <p14:cNvPr id="16" name="墨迹 15">
                  <a:extLst>
                    <a:ext uri="{FF2B5EF4-FFF2-40B4-BE49-F238E27FC236}">
                      <a16:creationId xmlns:a16="http://schemas.microsoft.com/office/drawing/2014/main" id="{818C574A-1066-404A-A475-DA64F5ADF210}"/>
                    </a:ext>
                  </a:extLst>
                </p14:cNvPr>
                <p14:cNvContentPartPr/>
                <p14:nvPr/>
              </p14:nvContentPartPr>
              <p14:xfrm>
                <a:off x="5745756" y="4476013"/>
                <a:ext cx="147240" cy="79560"/>
              </p14:xfrm>
            </p:contentPart>
          </mc:Choice>
          <mc:Fallback>
            <p:pic>
              <p:nvPicPr>
                <p:cNvPr id="16" name="墨迹 15">
                  <a:extLst>
                    <a:ext uri="{FF2B5EF4-FFF2-40B4-BE49-F238E27FC236}">
                      <a16:creationId xmlns:a16="http://schemas.microsoft.com/office/drawing/2014/main" id="{818C574A-1066-404A-A475-DA64F5ADF210}"/>
                    </a:ext>
                  </a:extLst>
                </p:cNvPr>
                <p:cNvPicPr/>
                <p:nvPr/>
              </p:nvPicPr>
              <p:blipFill>
                <a:blip r:embed="rId10"/>
                <a:stretch>
                  <a:fillRect/>
                </a:stretch>
              </p:blipFill>
              <p:spPr>
                <a:xfrm>
                  <a:off x="5730636" y="4460533"/>
                  <a:ext cx="1774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墨迹 16">
                  <a:extLst>
                    <a:ext uri="{FF2B5EF4-FFF2-40B4-BE49-F238E27FC236}">
                      <a16:creationId xmlns:a16="http://schemas.microsoft.com/office/drawing/2014/main" id="{9A62F904-C0A9-9D4B-AC55-01B4A87E6C0B}"/>
                    </a:ext>
                  </a:extLst>
                </p14:cNvPr>
                <p14:cNvContentPartPr/>
                <p14:nvPr/>
              </p14:nvContentPartPr>
              <p14:xfrm>
                <a:off x="6242556" y="4086133"/>
                <a:ext cx="147240" cy="73800"/>
              </p14:xfrm>
            </p:contentPart>
          </mc:Choice>
          <mc:Fallback>
            <p:pic>
              <p:nvPicPr>
                <p:cNvPr id="17" name="墨迹 16">
                  <a:extLst>
                    <a:ext uri="{FF2B5EF4-FFF2-40B4-BE49-F238E27FC236}">
                      <a16:creationId xmlns:a16="http://schemas.microsoft.com/office/drawing/2014/main" id="{9A62F904-C0A9-9D4B-AC55-01B4A87E6C0B}"/>
                    </a:ext>
                  </a:extLst>
                </p:cNvPr>
                <p:cNvPicPr/>
                <p:nvPr/>
              </p:nvPicPr>
              <p:blipFill>
                <a:blip r:embed="rId12"/>
                <a:stretch>
                  <a:fillRect/>
                </a:stretch>
              </p:blipFill>
              <p:spPr>
                <a:xfrm>
                  <a:off x="6227436" y="4071013"/>
                  <a:ext cx="1774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墨迹 17">
                  <a:extLst>
                    <a:ext uri="{FF2B5EF4-FFF2-40B4-BE49-F238E27FC236}">
                      <a16:creationId xmlns:a16="http://schemas.microsoft.com/office/drawing/2014/main" id="{0B16BCD2-7265-CA4E-AA64-50A3BD03407B}"/>
                    </a:ext>
                  </a:extLst>
                </p14:cNvPr>
                <p14:cNvContentPartPr/>
                <p14:nvPr/>
              </p14:nvContentPartPr>
              <p14:xfrm>
                <a:off x="5802276" y="3996133"/>
                <a:ext cx="519480" cy="480240"/>
              </p14:xfrm>
            </p:contentPart>
          </mc:Choice>
          <mc:Fallback>
            <p:pic>
              <p:nvPicPr>
                <p:cNvPr id="18" name="墨迹 17">
                  <a:extLst>
                    <a:ext uri="{FF2B5EF4-FFF2-40B4-BE49-F238E27FC236}">
                      <a16:creationId xmlns:a16="http://schemas.microsoft.com/office/drawing/2014/main" id="{0B16BCD2-7265-CA4E-AA64-50A3BD03407B}"/>
                    </a:ext>
                  </a:extLst>
                </p:cNvPr>
                <p:cNvPicPr/>
                <p:nvPr/>
              </p:nvPicPr>
              <p:blipFill>
                <a:blip r:embed="rId14"/>
                <a:stretch>
                  <a:fillRect/>
                </a:stretch>
              </p:blipFill>
              <p:spPr>
                <a:xfrm>
                  <a:off x="5787156" y="3980653"/>
                  <a:ext cx="550080" cy="510840"/>
                </a:xfrm>
                <a:prstGeom prst="rect">
                  <a:avLst/>
                </a:prstGeom>
              </p:spPr>
            </p:pic>
          </mc:Fallback>
        </mc:AlternateContent>
      </p:grpSp>
      <p:grpSp>
        <p:nvGrpSpPr>
          <p:cNvPr id="29" name="组合 28">
            <a:extLst>
              <a:ext uri="{FF2B5EF4-FFF2-40B4-BE49-F238E27FC236}">
                <a16:creationId xmlns:a16="http://schemas.microsoft.com/office/drawing/2014/main" id="{066CDEED-F07C-1F4D-A796-208513321C5B}"/>
              </a:ext>
            </a:extLst>
          </p:cNvPr>
          <p:cNvGrpSpPr/>
          <p:nvPr/>
        </p:nvGrpSpPr>
        <p:grpSpPr>
          <a:xfrm>
            <a:off x="3138276" y="4024213"/>
            <a:ext cx="722880" cy="898200"/>
            <a:chOff x="3138276" y="4024213"/>
            <a:chExt cx="722880" cy="898200"/>
          </a:xfrm>
        </p:grpSpPr>
        <mc:AlternateContent xmlns:mc="http://schemas.openxmlformats.org/markup-compatibility/2006">
          <mc:Choice xmlns:p14="http://schemas.microsoft.com/office/powerpoint/2010/main" Requires="p14">
            <p:contentPart p14:bwMode="auto" r:id="rId15">
              <p14:nvContentPartPr>
                <p14:cNvPr id="24" name="墨迹 23">
                  <a:extLst>
                    <a:ext uri="{FF2B5EF4-FFF2-40B4-BE49-F238E27FC236}">
                      <a16:creationId xmlns:a16="http://schemas.microsoft.com/office/drawing/2014/main" id="{8A2FA9A5-BCBB-A741-AA45-86EACB7945B7}"/>
                    </a:ext>
                  </a:extLst>
                </p14:cNvPr>
                <p14:cNvContentPartPr/>
                <p14:nvPr/>
              </p14:nvContentPartPr>
              <p14:xfrm>
                <a:off x="3138276" y="4842853"/>
                <a:ext cx="135720" cy="79560"/>
              </p14:xfrm>
            </p:contentPart>
          </mc:Choice>
          <mc:Fallback>
            <p:pic>
              <p:nvPicPr>
                <p:cNvPr id="24" name="墨迹 23">
                  <a:extLst>
                    <a:ext uri="{FF2B5EF4-FFF2-40B4-BE49-F238E27FC236}">
                      <a16:creationId xmlns:a16="http://schemas.microsoft.com/office/drawing/2014/main" id="{8A2FA9A5-BCBB-A741-AA45-86EACB7945B7}"/>
                    </a:ext>
                  </a:extLst>
                </p:cNvPr>
                <p:cNvPicPr/>
                <p:nvPr/>
              </p:nvPicPr>
              <p:blipFill>
                <a:blip r:embed="rId16"/>
                <a:stretch>
                  <a:fillRect/>
                </a:stretch>
              </p:blipFill>
              <p:spPr>
                <a:xfrm>
                  <a:off x="3122796" y="4827373"/>
                  <a:ext cx="1663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5" name="墨迹 24">
                  <a:extLst>
                    <a:ext uri="{FF2B5EF4-FFF2-40B4-BE49-F238E27FC236}">
                      <a16:creationId xmlns:a16="http://schemas.microsoft.com/office/drawing/2014/main" id="{BCCE1E21-4EF0-1549-9AE1-FF06C4A72D19}"/>
                    </a:ext>
                  </a:extLst>
                </p14:cNvPr>
                <p14:cNvContentPartPr/>
                <p14:nvPr/>
              </p14:nvContentPartPr>
              <p14:xfrm>
                <a:off x="3713916" y="4317973"/>
                <a:ext cx="147240" cy="73440"/>
              </p14:xfrm>
            </p:contentPart>
          </mc:Choice>
          <mc:Fallback>
            <p:pic>
              <p:nvPicPr>
                <p:cNvPr id="25" name="墨迹 24">
                  <a:extLst>
                    <a:ext uri="{FF2B5EF4-FFF2-40B4-BE49-F238E27FC236}">
                      <a16:creationId xmlns:a16="http://schemas.microsoft.com/office/drawing/2014/main" id="{BCCE1E21-4EF0-1549-9AE1-FF06C4A72D19}"/>
                    </a:ext>
                  </a:extLst>
                </p:cNvPr>
                <p:cNvPicPr/>
                <p:nvPr/>
              </p:nvPicPr>
              <p:blipFill>
                <a:blip r:embed="rId18"/>
                <a:stretch>
                  <a:fillRect/>
                </a:stretch>
              </p:blipFill>
              <p:spPr>
                <a:xfrm>
                  <a:off x="3698796" y="4302493"/>
                  <a:ext cx="1774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墨迹 25">
                  <a:extLst>
                    <a:ext uri="{FF2B5EF4-FFF2-40B4-BE49-F238E27FC236}">
                      <a16:creationId xmlns:a16="http://schemas.microsoft.com/office/drawing/2014/main" id="{0A5840D6-C394-6A44-8D90-4A132187C606}"/>
                    </a:ext>
                  </a:extLst>
                </p14:cNvPr>
                <p14:cNvContentPartPr/>
                <p14:nvPr/>
              </p14:nvContentPartPr>
              <p14:xfrm>
                <a:off x="3194436" y="4024213"/>
                <a:ext cx="621360" cy="796320"/>
              </p14:xfrm>
            </p:contentPart>
          </mc:Choice>
          <mc:Fallback>
            <p:pic>
              <p:nvPicPr>
                <p:cNvPr id="26" name="墨迹 25">
                  <a:extLst>
                    <a:ext uri="{FF2B5EF4-FFF2-40B4-BE49-F238E27FC236}">
                      <a16:creationId xmlns:a16="http://schemas.microsoft.com/office/drawing/2014/main" id="{0A5840D6-C394-6A44-8D90-4A132187C606}"/>
                    </a:ext>
                  </a:extLst>
                </p:cNvPr>
                <p:cNvPicPr/>
                <p:nvPr/>
              </p:nvPicPr>
              <p:blipFill>
                <a:blip r:embed="rId20"/>
                <a:stretch>
                  <a:fillRect/>
                </a:stretch>
              </p:blipFill>
              <p:spPr>
                <a:xfrm>
                  <a:off x="3179316" y="4008733"/>
                  <a:ext cx="651600" cy="826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墨迹 27">
                  <a:extLst>
                    <a:ext uri="{FF2B5EF4-FFF2-40B4-BE49-F238E27FC236}">
                      <a16:creationId xmlns:a16="http://schemas.microsoft.com/office/drawing/2014/main" id="{9207B06F-1309-F345-BC6B-72D03865F6EC}"/>
                    </a:ext>
                  </a:extLst>
                </p14:cNvPr>
                <p14:cNvContentPartPr/>
                <p14:nvPr/>
              </p14:nvContentPartPr>
              <p14:xfrm>
                <a:off x="3815436" y="4182253"/>
                <a:ext cx="360" cy="102240"/>
              </p14:xfrm>
            </p:contentPart>
          </mc:Choice>
          <mc:Fallback>
            <p:pic>
              <p:nvPicPr>
                <p:cNvPr id="28" name="墨迹 27">
                  <a:extLst>
                    <a:ext uri="{FF2B5EF4-FFF2-40B4-BE49-F238E27FC236}">
                      <a16:creationId xmlns:a16="http://schemas.microsoft.com/office/drawing/2014/main" id="{9207B06F-1309-F345-BC6B-72D03865F6EC}"/>
                    </a:ext>
                  </a:extLst>
                </p:cNvPr>
                <p:cNvPicPr/>
                <p:nvPr/>
              </p:nvPicPr>
              <p:blipFill>
                <a:blip r:embed="rId22"/>
                <a:stretch>
                  <a:fillRect/>
                </a:stretch>
              </p:blipFill>
              <p:spPr>
                <a:xfrm>
                  <a:off x="3800316" y="4166773"/>
                  <a:ext cx="30960" cy="132480"/>
                </a:xfrm>
                <a:prstGeom prst="rect">
                  <a:avLst/>
                </a:prstGeom>
              </p:spPr>
            </p:pic>
          </mc:Fallback>
        </mc:AlternateContent>
      </p:grpSp>
      <p:grpSp>
        <p:nvGrpSpPr>
          <p:cNvPr id="35" name="组合 34">
            <a:extLst>
              <a:ext uri="{FF2B5EF4-FFF2-40B4-BE49-F238E27FC236}">
                <a16:creationId xmlns:a16="http://schemas.microsoft.com/office/drawing/2014/main" id="{66F0E721-71E6-EB43-85AC-5D228B3E2E83}"/>
              </a:ext>
            </a:extLst>
          </p:cNvPr>
          <p:cNvGrpSpPr/>
          <p:nvPr/>
        </p:nvGrpSpPr>
        <p:grpSpPr>
          <a:xfrm>
            <a:off x="1467516" y="3324373"/>
            <a:ext cx="1117800" cy="395640"/>
            <a:chOff x="1467516" y="3324373"/>
            <a:chExt cx="1117800" cy="395640"/>
          </a:xfrm>
        </p:grpSpPr>
        <mc:AlternateContent xmlns:mc="http://schemas.openxmlformats.org/markup-compatibility/2006">
          <mc:Choice xmlns:p14="http://schemas.microsoft.com/office/powerpoint/2010/main" Requires="p14">
            <p:contentPart p14:bwMode="auto" r:id="rId23">
              <p14:nvContentPartPr>
                <p14:cNvPr id="20" name="墨迹 19">
                  <a:extLst>
                    <a:ext uri="{FF2B5EF4-FFF2-40B4-BE49-F238E27FC236}">
                      <a16:creationId xmlns:a16="http://schemas.microsoft.com/office/drawing/2014/main" id="{DD1C8306-9E56-CB4A-8A2D-F4AA49FE317C}"/>
                    </a:ext>
                  </a:extLst>
                </p14:cNvPr>
                <p14:cNvContentPartPr/>
                <p14:nvPr/>
              </p14:nvContentPartPr>
              <p14:xfrm>
                <a:off x="1727076" y="3617773"/>
                <a:ext cx="158400" cy="96480"/>
              </p14:xfrm>
            </p:contentPart>
          </mc:Choice>
          <mc:Fallback>
            <p:pic>
              <p:nvPicPr>
                <p:cNvPr id="20" name="墨迹 19">
                  <a:extLst>
                    <a:ext uri="{FF2B5EF4-FFF2-40B4-BE49-F238E27FC236}">
                      <a16:creationId xmlns:a16="http://schemas.microsoft.com/office/drawing/2014/main" id="{DD1C8306-9E56-CB4A-8A2D-F4AA49FE317C}"/>
                    </a:ext>
                  </a:extLst>
                </p:cNvPr>
                <p:cNvPicPr/>
                <p:nvPr/>
              </p:nvPicPr>
              <p:blipFill>
                <a:blip r:embed="rId24"/>
                <a:stretch>
                  <a:fillRect/>
                </a:stretch>
              </p:blipFill>
              <p:spPr>
                <a:xfrm>
                  <a:off x="1711596" y="3602653"/>
                  <a:ext cx="1890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墨迹 20">
                  <a:extLst>
                    <a:ext uri="{FF2B5EF4-FFF2-40B4-BE49-F238E27FC236}">
                      <a16:creationId xmlns:a16="http://schemas.microsoft.com/office/drawing/2014/main" id="{998B5EC5-717F-0243-8EDA-7DD18DFCFEE1}"/>
                    </a:ext>
                  </a:extLst>
                </p14:cNvPr>
                <p14:cNvContentPartPr/>
                <p14:nvPr/>
              </p14:nvContentPartPr>
              <p14:xfrm>
                <a:off x="2291556" y="3648733"/>
                <a:ext cx="124560" cy="71280"/>
              </p14:xfrm>
            </p:contentPart>
          </mc:Choice>
          <mc:Fallback>
            <p:pic>
              <p:nvPicPr>
                <p:cNvPr id="21" name="墨迹 20">
                  <a:extLst>
                    <a:ext uri="{FF2B5EF4-FFF2-40B4-BE49-F238E27FC236}">
                      <a16:creationId xmlns:a16="http://schemas.microsoft.com/office/drawing/2014/main" id="{998B5EC5-717F-0243-8EDA-7DD18DFCFEE1}"/>
                    </a:ext>
                  </a:extLst>
                </p:cNvPr>
                <p:cNvPicPr/>
                <p:nvPr/>
              </p:nvPicPr>
              <p:blipFill>
                <a:blip r:embed="rId26"/>
                <a:stretch>
                  <a:fillRect/>
                </a:stretch>
              </p:blipFill>
              <p:spPr>
                <a:xfrm>
                  <a:off x="2276076" y="3633253"/>
                  <a:ext cx="1551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墨迹 21">
                  <a:extLst>
                    <a:ext uri="{FF2B5EF4-FFF2-40B4-BE49-F238E27FC236}">
                      <a16:creationId xmlns:a16="http://schemas.microsoft.com/office/drawing/2014/main" id="{8AFEB034-8F89-FA4E-90DB-22B3E26313DE}"/>
                    </a:ext>
                  </a:extLst>
                </p14:cNvPr>
                <p14:cNvContentPartPr/>
                <p14:nvPr/>
              </p14:nvContentPartPr>
              <p14:xfrm>
                <a:off x="1794756" y="3324373"/>
                <a:ext cx="564840" cy="294120"/>
              </p14:xfrm>
            </p:contentPart>
          </mc:Choice>
          <mc:Fallback>
            <p:pic>
              <p:nvPicPr>
                <p:cNvPr id="22" name="墨迹 21">
                  <a:extLst>
                    <a:ext uri="{FF2B5EF4-FFF2-40B4-BE49-F238E27FC236}">
                      <a16:creationId xmlns:a16="http://schemas.microsoft.com/office/drawing/2014/main" id="{8AFEB034-8F89-FA4E-90DB-22B3E26313DE}"/>
                    </a:ext>
                  </a:extLst>
                </p:cNvPr>
                <p:cNvPicPr/>
                <p:nvPr/>
              </p:nvPicPr>
              <p:blipFill>
                <a:blip r:embed="rId28"/>
                <a:stretch>
                  <a:fillRect/>
                </a:stretch>
              </p:blipFill>
              <p:spPr>
                <a:xfrm>
                  <a:off x="1779636" y="3308893"/>
                  <a:ext cx="59544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0" name="墨迹 29">
                  <a:extLst>
                    <a:ext uri="{FF2B5EF4-FFF2-40B4-BE49-F238E27FC236}">
                      <a16:creationId xmlns:a16="http://schemas.microsoft.com/office/drawing/2014/main" id="{A5497EFB-46B5-B44B-8A4F-F7EDA81CDCF5}"/>
                    </a:ext>
                  </a:extLst>
                </p14:cNvPr>
                <p14:cNvContentPartPr/>
                <p14:nvPr/>
              </p14:nvContentPartPr>
              <p14:xfrm>
                <a:off x="1467516" y="3465493"/>
                <a:ext cx="124560" cy="33840"/>
              </p14:xfrm>
            </p:contentPart>
          </mc:Choice>
          <mc:Fallback>
            <p:pic>
              <p:nvPicPr>
                <p:cNvPr id="30" name="墨迹 29">
                  <a:extLst>
                    <a:ext uri="{FF2B5EF4-FFF2-40B4-BE49-F238E27FC236}">
                      <a16:creationId xmlns:a16="http://schemas.microsoft.com/office/drawing/2014/main" id="{A5497EFB-46B5-B44B-8A4F-F7EDA81CDCF5}"/>
                    </a:ext>
                  </a:extLst>
                </p:cNvPr>
                <p:cNvPicPr/>
                <p:nvPr/>
              </p:nvPicPr>
              <p:blipFill>
                <a:blip r:embed="rId30"/>
                <a:stretch>
                  <a:fillRect/>
                </a:stretch>
              </p:blipFill>
              <p:spPr>
                <a:xfrm>
                  <a:off x="1452036" y="3450373"/>
                  <a:ext cx="15516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1" name="墨迹 30">
                  <a:extLst>
                    <a:ext uri="{FF2B5EF4-FFF2-40B4-BE49-F238E27FC236}">
                      <a16:creationId xmlns:a16="http://schemas.microsoft.com/office/drawing/2014/main" id="{CDC3868B-6341-8149-86A3-07DF2EFDBFC4}"/>
                    </a:ext>
                  </a:extLst>
                </p14:cNvPr>
                <p14:cNvContentPartPr/>
                <p14:nvPr/>
              </p14:nvContentPartPr>
              <p14:xfrm>
                <a:off x="1523676" y="3414733"/>
                <a:ext cx="23040" cy="141480"/>
              </p14:xfrm>
            </p:contentPart>
          </mc:Choice>
          <mc:Fallback>
            <p:pic>
              <p:nvPicPr>
                <p:cNvPr id="31" name="墨迹 30">
                  <a:extLst>
                    <a:ext uri="{FF2B5EF4-FFF2-40B4-BE49-F238E27FC236}">
                      <a16:creationId xmlns:a16="http://schemas.microsoft.com/office/drawing/2014/main" id="{CDC3868B-6341-8149-86A3-07DF2EFDBFC4}"/>
                    </a:ext>
                  </a:extLst>
                </p:cNvPr>
                <p:cNvPicPr/>
                <p:nvPr/>
              </p:nvPicPr>
              <p:blipFill>
                <a:blip r:embed="rId32"/>
                <a:stretch>
                  <a:fillRect/>
                </a:stretch>
              </p:blipFill>
              <p:spPr>
                <a:xfrm>
                  <a:off x="1508556" y="3399613"/>
                  <a:ext cx="532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2" name="墨迹 31">
                  <a:extLst>
                    <a:ext uri="{FF2B5EF4-FFF2-40B4-BE49-F238E27FC236}">
                      <a16:creationId xmlns:a16="http://schemas.microsoft.com/office/drawing/2014/main" id="{260E359A-1DEA-A740-800D-6D9C8E4B5874}"/>
                    </a:ext>
                  </a:extLst>
                </p14:cNvPr>
                <p14:cNvContentPartPr/>
                <p14:nvPr/>
              </p14:nvContentPartPr>
              <p14:xfrm>
                <a:off x="1647876" y="3380893"/>
                <a:ext cx="360" cy="164160"/>
              </p14:xfrm>
            </p:contentPart>
          </mc:Choice>
          <mc:Fallback>
            <p:pic>
              <p:nvPicPr>
                <p:cNvPr id="32" name="墨迹 31">
                  <a:extLst>
                    <a:ext uri="{FF2B5EF4-FFF2-40B4-BE49-F238E27FC236}">
                      <a16:creationId xmlns:a16="http://schemas.microsoft.com/office/drawing/2014/main" id="{260E359A-1DEA-A740-800D-6D9C8E4B5874}"/>
                    </a:ext>
                  </a:extLst>
                </p:cNvPr>
                <p:cNvPicPr/>
                <p:nvPr/>
              </p:nvPicPr>
              <p:blipFill>
                <a:blip r:embed="rId34"/>
                <a:stretch>
                  <a:fillRect/>
                </a:stretch>
              </p:blipFill>
              <p:spPr>
                <a:xfrm>
                  <a:off x="1632756" y="3365773"/>
                  <a:ext cx="309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4" name="墨迹 33">
                  <a:extLst>
                    <a:ext uri="{FF2B5EF4-FFF2-40B4-BE49-F238E27FC236}">
                      <a16:creationId xmlns:a16="http://schemas.microsoft.com/office/drawing/2014/main" id="{A615684F-9906-C94B-A76A-3A09DC316E1D}"/>
                    </a:ext>
                  </a:extLst>
                </p14:cNvPr>
                <p14:cNvContentPartPr/>
                <p14:nvPr/>
              </p14:nvContentPartPr>
              <p14:xfrm>
                <a:off x="2494596" y="3527773"/>
                <a:ext cx="90720" cy="129960"/>
              </p14:xfrm>
            </p:contentPart>
          </mc:Choice>
          <mc:Fallback>
            <p:pic>
              <p:nvPicPr>
                <p:cNvPr id="34" name="墨迹 33">
                  <a:extLst>
                    <a:ext uri="{FF2B5EF4-FFF2-40B4-BE49-F238E27FC236}">
                      <a16:creationId xmlns:a16="http://schemas.microsoft.com/office/drawing/2014/main" id="{A615684F-9906-C94B-A76A-3A09DC316E1D}"/>
                    </a:ext>
                  </a:extLst>
                </p:cNvPr>
                <p:cNvPicPr/>
                <p:nvPr/>
              </p:nvPicPr>
              <p:blipFill>
                <a:blip r:embed="rId36"/>
                <a:stretch>
                  <a:fillRect/>
                </a:stretch>
              </p:blipFill>
              <p:spPr>
                <a:xfrm>
                  <a:off x="2479476" y="3512293"/>
                  <a:ext cx="121320" cy="160560"/>
                </a:xfrm>
                <a:prstGeom prst="rect">
                  <a:avLst/>
                </a:prstGeom>
              </p:spPr>
            </p:pic>
          </mc:Fallback>
        </mc:AlternateContent>
      </p:grpSp>
      <p:grpSp>
        <p:nvGrpSpPr>
          <p:cNvPr id="41" name="组合 40">
            <a:extLst>
              <a:ext uri="{FF2B5EF4-FFF2-40B4-BE49-F238E27FC236}">
                <a16:creationId xmlns:a16="http://schemas.microsoft.com/office/drawing/2014/main" id="{F847A8CE-2219-9C46-A65F-1AFCE4A4E7B9}"/>
              </a:ext>
            </a:extLst>
          </p:cNvPr>
          <p:cNvGrpSpPr/>
          <p:nvPr/>
        </p:nvGrpSpPr>
        <p:grpSpPr>
          <a:xfrm>
            <a:off x="4323396" y="3115547"/>
            <a:ext cx="831167" cy="321840"/>
            <a:chOff x="4323396" y="3115547"/>
            <a:chExt cx="831167" cy="321840"/>
          </a:xfrm>
        </p:grpSpPr>
        <mc:AlternateContent xmlns:mc="http://schemas.openxmlformats.org/markup-compatibility/2006">
          <mc:Choice xmlns:p14="http://schemas.microsoft.com/office/powerpoint/2010/main" Requires="p14">
            <p:contentPart p14:bwMode="auto" r:id="rId37">
              <p14:nvContentPartPr>
                <p14:cNvPr id="5" name="墨迹 4">
                  <a:extLst>
                    <a:ext uri="{FF2B5EF4-FFF2-40B4-BE49-F238E27FC236}">
                      <a16:creationId xmlns:a16="http://schemas.microsoft.com/office/drawing/2014/main" id="{42DC702F-8CA3-914E-8D4F-55A2027A683C}"/>
                    </a:ext>
                  </a:extLst>
                </p14:cNvPr>
                <p14:cNvContentPartPr/>
                <p14:nvPr/>
              </p14:nvContentPartPr>
              <p14:xfrm>
                <a:off x="4323396" y="3369347"/>
                <a:ext cx="124560" cy="68040"/>
              </p14:xfrm>
            </p:contentPart>
          </mc:Choice>
          <mc:Fallback>
            <p:pic>
              <p:nvPicPr>
                <p:cNvPr id="5" name="墨迹 4">
                  <a:extLst>
                    <a:ext uri="{FF2B5EF4-FFF2-40B4-BE49-F238E27FC236}">
                      <a16:creationId xmlns:a16="http://schemas.microsoft.com/office/drawing/2014/main" id="{42DC702F-8CA3-914E-8D4F-55A2027A683C}"/>
                    </a:ext>
                  </a:extLst>
                </p:cNvPr>
                <p:cNvPicPr/>
                <p:nvPr/>
              </p:nvPicPr>
              <p:blipFill>
                <a:blip r:embed="rId38"/>
                <a:stretch>
                  <a:fillRect/>
                </a:stretch>
              </p:blipFill>
              <p:spPr>
                <a:xfrm>
                  <a:off x="4308276" y="3354227"/>
                  <a:ext cx="1551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 name="墨迹 7">
                  <a:extLst>
                    <a:ext uri="{FF2B5EF4-FFF2-40B4-BE49-F238E27FC236}">
                      <a16:creationId xmlns:a16="http://schemas.microsoft.com/office/drawing/2014/main" id="{7C17DD14-9F55-EA43-ADCB-AF7CDBD9EDC6}"/>
                    </a:ext>
                  </a:extLst>
                </p14:cNvPr>
                <p14:cNvContentPartPr/>
                <p14:nvPr/>
              </p14:nvContentPartPr>
              <p14:xfrm>
                <a:off x="4899036" y="3360707"/>
                <a:ext cx="158400" cy="60120"/>
              </p14:xfrm>
            </p:contentPart>
          </mc:Choice>
          <mc:Fallback>
            <p:pic>
              <p:nvPicPr>
                <p:cNvPr id="8" name="墨迹 7">
                  <a:extLst>
                    <a:ext uri="{FF2B5EF4-FFF2-40B4-BE49-F238E27FC236}">
                      <a16:creationId xmlns:a16="http://schemas.microsoft.com/office/drawing/2014/main" id="{7C17DD14-9F55-EA43-ADCB-AF7CDBD9EDC6}"/>
                    </a:ext>
                  </a:extLst>
                </p:cNvPr>
                <p:cNvPicPr/>
                <p:nvPr/>
              </p:nvPicPr>
              <p:blipFill>
                <a:blip r:embed="rId40"/>
                <a:stretch>
                  <a:fillRect/>
                </a:stretch>
              </p:blipFill>
              <p:spPr>
                <a:xfrm>
                  <a:off x="4883916" y="3345587"/>
                  <a:ext cx="1890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 name="墨迹 8">
                  <a:extLst>
                    <a:ext uri="{FF2B5EF4-FFF2-40B4-BE49-F238E27FC236}">
                      <a16:creationId xmlns:a16="http://schemas.microsoft.com/office/drawing/2014/main" id="{3B6E6C70-7BD2-8F41-8DBA-AEA65CFFC924}"/>
                    </a:ext>
                  </a:extLst>
                </p14:cNvPr>
                <p14:cNvContentPartPr/>
                <p14:nvPr/>
              </p14:nvContentPartPr>
              <p14:xfrm>
                <a:off x="4391076" y="3115547"/>
                <a:ext cx="621360" cy="243000"/>
              </p14:xfrm>
            </p:contentPart>
          </mc:Choice>
          <mc:Fallback>
            <p:pic>
              <p:nvPicPr>
                <p:cNvPr id="9" name="墨迹 8">
                  <a:extLst>
                    <a:ext uri="{FF2B5EF4-FFF2-40B4-BE49-F238E27FC236}">
                      <a16:creationId xmlns:a16="http://schemas.microsoft.com/office/drawing/2014/main" id="{3B6E6C70-7BD2-8F41-8DBA-AEA65CFFC924}"/>
                    </a:ext>
                  </a:extLst>
                </p:cNvPr>
                <p:cNvPicPr/>
                <p:nvPr/>
              </p:nvPicPr>
              <p:blipFill>
                <a:blip r:embed="rId42"/>
                <a:stretch>
                  <a:fillRect/>
                </a:stretch>
              </p:blipFill>
              <p:spPr>
                <a:xfrm>
                  <a:off x="4375956" y="3100067"/>
                  <a:ext cx="6516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6" name="墨迹 35">
                  <a:extLst>
                    <a:ext uri="{FF2B5EF4-FFF2-40B4-BE49-F238E27FC236}">
                      <a16:creationId xmlns:a16="http://schemas.microsoft.com/office/drawing/2014/main" id="{3C7182FF-7D50-2047-8B37-8E1FCD83B5DF}"/>
                    </a:ext>
                  </a:extLst>
                </p14:cNvPr>
                <p14:cNvContentPartPr/>
                <p14:nvPr/>
              </p14:nvContentPartPr>
              <p14:xfrm>
                <a:off x="4458683" y="3285153"/>
                <a:ext cx="56880" cy="20520"/>
              </p14:xfrm>
            </p:contentPart>
          </mc:Choice>
          <mc:Fallback>
            <p:pic>
              <p:nvPicPr>
                <p:cNvPr id="36" name="墨迹 35">
                  <a:extLst>
                    <a:ext uri="{FF2B5EF4-FFF2-40B4-BE49-F238E27FC236}">
                      <a16:creationId xmlns:a16="http://schemas.microsoft.com/office/drawing/2014/main" id="{3C7182FF-7D50-2047-8B37-8E1FCD83B5DF}"/>
                    </a:ext>
                  </a:extLst>
                </p:cNvPr>
                <p:cNvPicPr/>
                <p:nvPr/>
              </p:nvPicPr>
              <p:blipFill>
                <a:blip r:embed="rId44"/>
                <a:stretch>
                  <a:fillRect/>
                </a:stretch>
              </p:blipFill>
              <p:spPr>
                <a:xfrm>
                  <a:off x="4443203" y="3270033"/>
                  <a:ext cx="874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7" name="墨迹 36">
                  <a:extLst>
                    <a:ext uri="{FF2B5EF4-FFF2-40B4-BE49-F238E27FC236}">
                      <a16:creationId xmlns:a16="http://schemas.microsoft.com/office/drawing/2014/main" id="{2F9A2E42-D9F7-1A4D-9A89-A504BB9A95A9}"/>
                    </a:ext>
                  </a:extLst>
                </p14:cNvPr>
                <p14:cNvContentPartPr/>
                <p14:nvPr/>
              </p14:nvContentPartPr>
              <p14:xfrm>
                <a:off x="4490723" y="3264993"/>
                <a:ext cx="8280" cy="77040"/>
              </p14:xfrm>
            </p:contentPart>
          </mc:Choice>
          <mc:Fallback>
            <p:pic>
              <p:nvPicPr>
                <p:cNvPr id="37" name="墨迹 36">
                  <a:extLst>
                    <a:ext uri="{FF2B5EF4-FFF2-40B4-BE49-F238E27FC236}">
                      <a16:creationId xmlns:a16="http://schemas.microsoft.com/office/drawing/2014/main" id="{2F9A2E42-D9F7-1A4D-9A89-A504BB9A95A9}"/>
                    </a:ext>
                  </a:extLst>
                </p:cNvPr>
                <p:cNvPicPr/>
                <p:nvPr/>
              </p:nvPicPr>
              <p:blipFill>
                <a:blip r:embed="rId46"/>
                <a:stretch>
                  <a:fillRect/>
                </a:stretch>
              </p:blipFill>
              <p:spPr>
                <a:xfrm>
                  <a:off x="4475603" y="3249873"/>
                  <a:ext cx="388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8" name="墨迹 37">
                  <a:extLst>
                    <a:ext uri="{FF2B5EF4-FFF2-40B4-BE49-F238E27FC236}">
                      <a16:creationId xmlns:a16="http://schemas.microsoft.com/office/drawing/2014/main" id="{CD5BC85F-8D37-B343-B0BE-17F185879CD4}"/>
                    </a:ext>
                  </a:extLst>
                </p14:cNvPr>
                <p14:cNvContentPartPr/>
                <p14:nvPr/>
              </p14:nvContentPartPr>
              <p14:xfrm>
                <a:off x="4555523" y="3236553"/>
                <a:ext cx="16560" cy="117720"/>
              </p14:xfrm>
            </p:contentPart>
          </mc:Choice>
          <mc:Fallback>
            <p:pic>
              <p:nvPicPr>
                <p:cNvPr id="38" name="墨迹 37">
                  <a:extLst>
                    <a:ext uri="{FF2B5EF4-FFF2-40B4-BE49-F238E27FC236}">
                      <a16:creationId xmlns:a16="http://schemas.microsoft.com/office/drawing/2014/main" id="{CD5BC85F-8D37-B343-B0BE-17F185879CD4}"/>
                    </a:ext>
                  </a:extLst>
                </p:cNvPr>
                <p:cNvPicPr/>
                <p:nvPr/>
              </p:nvPicPr>
              <p:blipFill>
                <a:blip r:embed="rId48"/>
                <a:stretch>
                  <a:fillRect/>
                </a:stretch>
              </p:blipFill>
              <p:spPr>
                <a:xfrm>
                  <a:off x="4540403" y="3221433"/>
                  <a:ext cx="471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0" name="墨迹 39">
                  <a:extLst>
                    <a:ext uri="{FF2B5EF4-FFF2-40B4-BE49-F238E27FC236}">
                      <a16:creationId xmlns:a16="http://schemas.microsoft.com/office/drawing/2014/main" id="{F7DF6319-0317-0C41-A512-BE6E079B3183}"/>
                    </a:ext>
                  </a:extLst>
                </p14:cNvPr>
                <p14:cNvContentPartPr/>
                <p14:nvPr/>
              </p14:nvContentPartPr>
              <p14:xfrm>
                <a:off x="5065283" y="3220353"/>
                <a:ext cx="89280" cy="117360"/>
              </p14:xfrm>
            </p:contentPart>
          </mc:Choice>
          <mc:Fallback>
            <p:pic>
              <p:nvPicPr>
                <p:cNvPr id="40" name="墨迹 39">
                  <a:extLst>
                    <a:ext uri="{FF2B5EF4-FFF2-40B4-BE49-F238E27FC236}">
                      <a16:creationId xmlns:a16="http://schemas.microsoft.com/office/drawing/2014/main" id="{F7DF6319-0317-0C41-A512-BE6E079B3183}"/>
                    </a:ext>
                  </a:extLst>
                </p:cNvPr>
                <p:cNvPicPr/>
                <p:nvPr/>
              </p:nvPicPr>
              <p:blipFill>
                <a:blip r:embed="rId50"/>
                <a:stretch>
                  <a:fillRect/>
                </a:stretch>
              </p:blipFill>
              <p:spPr>
                <a:xfrm>
                  <a:off x="5050163" y="3205233"/>
                  <a:ext cx="119880" cy="147960"/>
                </a:xfrm>
                <a:prstGeom prst="rect">
                  <a:avLst/>
                </a:prstGeom>
              </p:spPr>
            </p:pic>
          </mc:Fallback>
        </mc:AlternateContent>
      </p:grpSp>
      <p:grpSp>
        <p:nvGrpSpPr>
          <p:cNvPr id="44" name="组合 43">
            <a:extLst>
              <a:ext uri="{FF2B5EF4-FFF2-40B4-BE49-F238E27FC236}">
                <a16:creationId xmlns:a16="http://schemas.microsoft.com/office/drawing/2014/main" id="{96277B27-C659-9340-A0C2-8F926D8398DE}"/>
              </a:ext>
            </a:extLst>
          </p:cNvPr>
          <p:cNvGrpSpPr/>
          <p:nvPr/>
        </p:nvGrpSpPr>
        <p:grpSpPr>
          <a:xfrm>
            <a:off x="5657087" y="3943662"/>
            <a:ext cx="137160" cy="132840"/>
            <a:chOff x="5657087" y="3943662"/>
            <a:chExt cx="137160" cy="132840"/>
          </a:xfrm>
        </p:grpSpPr>
        <mc:AlternateContent xmlns:mc="http://schemas.openxmlformats.org/markup-compatibility/2006">
          <mc:Choice xmlns:p14="http://schemas.microsoft.com/office/powerpoint/2010/main" Requires="p14">
            <p:contentPart p14:bwMode="auto" r:id="rId51">
              <p14:nvContentPartPr>
                <p14:cNvPr id="42" name="墨迹 41">
                  <a:extLst>
                    <a:ext uri="{FF2B5EF4-FFF2-40B4-BE49-F238E27FC236}">
                      <a16:creationId xmlns:a16="http://schemas.microsoft.com/office/drawing/2014/main" id="{A86594C4-8616-5649-906F-19838DFCB51B}"/>
                    </a:ext>
                  </a:extLst>
                </p14:cNvPr>
                <p14:cNvContentPartPr/>
                <p14:nvPr/>
              </p14:nvContentPartPr>
              <p14:xfrm>
                <a:off x="5657087" y="4012062"/>
                <a:ext cx="85680" cy="17640"/>
              </p14:xfrm>
            </p:contentPart>
          </mc:Choice>
          <mc:Fallback>
            <p:pic>
              <p:nvPicPr>
                <p:cNvPr id="42" name="墨迹 41">
                  <a:extLst>
                    <a:ext uri="{FF2B5EF4-FFF2-40B4-BE49-F238E27FC236}">
                      <a16:creationId xmlns:a16="http://schemas.microsoft.com/office/drawing/2014/main" id="{A86594C4-8616-5649-906F-19838DFCB51B}"/>
                    </a:ext>
                  </a:extLst>
                </p:cNvPr>
                <p:cNvPicPr/>
                <p:nvPr/>
              </p:nvPicPr>
              <p:blipFill>
                <a:blip r:embed="rId52"/>
                <a:stretch>
                  <a:fillRect/>
                </a:stretch>
              </p:blipFill>
              <p:spPr>
                <a:xfrm>
                  <a:off x="5641967" y="3996942"/>
                  <a:ext cx="1162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3" name="墨迹 42">
                  <a:extLst>
                    <a:ext uri="{FF2B5EF4-FFF2-40B4-BE49-F238E27FC236}">
                      <a16:creationId xmlns:a16="http://schemas.microsoft.com/office/drawing/2014/main" id="{1CE2F3A3-9CFB-DE4C-BF36-91BE8951080A}"/>
                    </a:ext>
                  </a:extLst>
                </p14:cNvPr>
                <p14:cNvContentPartPr/>
                <p14:nvPr/>
              </p14:nvContentPartPr>
              <p14:xfrm>
                <a:off x="5793887" y="3943662"/>
                <a:ext cx="360" cy="132840"/>
              </p14:xfrm>
            </p:contentPart>
          </mc:Choice>
          <mc:Fallback>
            <p:pic>
              <p:nvPicPr>
                <p:cNvPr id="43" name="墨迹 42">
                  <a:extLst>
                    <a:ext uri="{FF2B5EF4-FFF2-40B4-BE49-F238E27FC236}">
                      <a16:creationId xmlns:a16="http://schemas.microsoft.com/office/drawing/2014/main" id="{1CE2F3A3-9CFB-DE4C-BF36-91BE8951080A}"/>
                    </a:ext>
                  </a:extLst>
                </p:cNvPr>
                <p:cNvPicPr/>
                <p:nvPr/>
              </p:nvPicPr>
              <p:blipFill>
                <a:blip r:embed="rId54"/>
                <a:stretch>
                  <a:fillRect/>
                </a:stretch>
              </p:blipFill>
              <p:spPr>
                <a:xfrm>
                  <a:off x="5778767" y="3928542"/>
                  <a:ext cx="30960" cy="163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5">
            <p14:nvContentPartPr>
              <p14:cNvPr id="45" name="墨迹 44">
                <a:extLst>
                  <a:ext uri="{FF2B5EF4-FFF2-40B4-BE49-F238E27FC236}">
                    <a16:creationId xmlns:a16="http://schemas.microsoft.com/office/drawing/2014/main" id="{2AA7171F-3846-D54C-B0F6-B472C5A23439}"/>
                  </a:ext>
                </a:extLst>
              </p14:cNvPr>
              <p14:cNvContentPartPr/>
              <p14:nvPr/>
            </p14:nvContentPartPr>
            <p14:xfrm>
              <a:off x="6315167" y="3802542"/>
              <a:ext cx="94320" cy="111600"/>
            </p14:xfrm>
          </p:contentPart>
        </mc:Choice>
        <mc:Fallback>
          <p:pic>
            <p:nvPicPr>
              <p:cNvPr id="45" name="墨迹 44">
                <a:extLst>
                  <a:ext uri="{FF2B5EF4-FFF2-40B4-BE49-F238E27FC236}">
                    <a16:creationId xmlns:a16="http://schemas.microsoft.com/office/drawing/2014/main" id="{2AA7171F-3846-D54C-B0F6-B472C5A23439}"/>
                  </a:ext>
                </a:extLst>
              </p:cNvPr>
              <p:cNvPicPr/>
              <p:nvPr/>
            </p:nvPicPr>
            <p:blipFill>
              <a:blip r:embed="rId56"/>
              <a:stretch>
                <a:fillRect/>
              </a:stretch>
            </p:blipFill>
            <p:spPr>
              <a:xfrm>
                <a:off x="6300047" y="3787422"/>
                <a:ext cx="124920" cy="141840"/>
              </a:xfrm>
              <a:prstGeom prst="rect">
                <a:avLst/>
              </a:prstGeom>
            </p:spPr>
          </p:pic>
        </mc:Fallback>
      </mc:AlternateContent>
      <p:sp>
        <p:nvSpPr>
          <p:cNvPr id="47" name="文本框 46">
            <a:extLst>
              <a:ext uri="{FF2B5EF4-FFF2-40B4-BE49-F238E27FC236}">
                <a16:creationId xmlns:a16="http://schemas.microsoft.com/office/drawing/2014/main" id="{F2D970D3-3B69-C144-A63E-D5434DFCF70E}"/>
              </a:ext>
            </a:extLst>
          </p:cNvPr>
          <p:cNvSpPr txBox="1"/>
          <p:nvPr/>
        </p:nvSpPr>
        <p:spPr>
          <a:xfrm>
            <a:off x="6760119" y="3714253"/>
            <a:ext cx="1938255" cy="2025639"/>
          </a:xfrm>
          <a:prstGeom prst="rect">
            <a:avLst/>
          </a:prstGeom>
          <a:noFill/>
        </p:spPr>
        <p:txBody>
          <a:bodyPr wrap="square" rtlCol="0">
            <a:spAutoFit/>
          </a:bodyPr>
          <a:lstStyle/>
          <a:p>
            <a:r>
              <a:rPr kumimoji="1" lang="en-US" altLang="zh-CN" dirty="0"/>
              <a:t>Note: </a:t>
            </a:r>
          </a:p>
          <a:p>
            <a:r>
              <a:rPr kumimoji="1" lang="en-US" altLang="zh-CN" dirty="0"/>
              <a:t>For top and bottom couples, the second one should be marked as “0” (No change button)</a:t>
            </a:r>
            <a:endParaRPr kumimoji="1" lang="zh-CN" altLang="en-US" dirty="0"/>
          </a:p>
        </p:txBody>
      </p:sp>
    </p:spTree>
    <p:extLst>
      <p:ext uri="{BB962C8B-B14F-4D97-AF65-F5344CB8AC3E}">
        <p14:creationId xmlns:p14="http://schemas.microsoft.com/office/powerpoint/2010/main" val="125288907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850</Words>
  <Application>Microsoft Macintosh PowerPoint</Application>
  <PresentationFormat>全屏显示(4:3)</PresentationFormat>
  <Paragraphs>68</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Arial</vt:lpstr>
      <vt:lpstr>Calibri</vt:lpstr>
      <vt:lpstr>Calibri Light</vt:lpstr>
      <vt:lpstr>Office 主题​​</vt:lpstr>
      <vt:lpstr>Quick start for WMS laser characteristic helper </vt:lpstr>
      <vt:lpstr>Before start</vt:lpstr>
      <vt:lpstr>Before start</vt:lpstr>
      <vt:lpstr>Before start</vt:lpstr>
      <vt:lpstr>Before start</vt:lpstr>
      <vt:lpstr>Before start</vt:lpstr>
      <vt:lpstr>Before start</vt:lpstr>
      <vt:lpstr>Before start</vt:lpstr>
      <vt:lpstr>Before start</vt:lpstr>
      <vt:lpstr>Pre-process data:</vt:lpstr>
      <vt:lpstr>UI introduction</vt:lpstr>
      <vt:lpstr>UI introduction</vt:lpstr>
      <vt:lpstr>UI introduction</vt:lpstr>
      <vt:lpstr>UI 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start for WMS laser characteristic helper </dc:title>
  <dc:creator>李 宗泰</dc:creator>
  <cp:lastModifiedBy>李 宗泰</cp:lastModifiedBy>
  <cp:revision>10</cp:revision>
  <dcterms:created xsi:type="dcterms:W3CDTF">2021-04-29T06:19:07Z</dcterms:created>
  <dcterms:modified xsi:type="dcterms:W3CDTF">2021-04-29T07:54:51Z</dcterms:modified>
</cp:coreProperties>
</file>