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p:restoredTop sz="94694"/>
  </p:normalViewPr>
  <p:slideViewPr>
    <p:cSldViewPr snapToGrid="0" snapToObjects="1">
      <p:cViewPr varScale="1">
        <p:scale>
          <a:sx n="121" d="100"/>
          <a:sy n="121" d="100"/>
        </p:scale>
        <p:origin x="16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1.814"/>
    </inkml:context>
    <inkml:brush xml:id="br0">
      <inkml:brushProperty name="width" value="0.08571" units="cm"/>
      <inkml:brushProperty name="height" value="0.08571" units="cm"/>
    </inkml:brush>
  </inkml:definitions>
  <inkml:trace contextRef="#ctx0" brushRef="#br0">18 157 6723,'-17'-12'1979,"17"7"-1979,3-25 540,39-7-450,-21 23-180,24-14-90,-27 21 180,-5 6 0,-13-6 0,14 7 0,4 0 0,-1-7 180,11 5 0,-10-5 0,-1 7-1,-3 7 1,-14 2-90,14 7-450,-11-1-809,11 1 1169,-14 0 0,-14-1 0,-3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5.148"/>
    </inkml:context>
    <inkml:brush xml:id="br0">
      <inkml:brushProperty name="width" value="0.08571" units="cm"/>
      <inkml:brushProperty name="height" value="0.08571" units="cm"/>
    </inkml:brush>
  </inkml:definitions>
  <inkml:trace contextRef="#ctx0" brushRef="#br0">1 16 7533,'0'-9'-1170,"0"2"990,0 7 2429,0 0-1799,0 7-270,0 2-90,0 14-90,0-5 0,0 4 0,0-6 0,0-1 180,0 15-270,0-4 0,0 5 180,0-15-90,0-2-90,0-12 90,0 12 0,0-12-180,0 5 0,0 0-90,0-6-629,0 6 179,0-7 720,0 7 0,0-5 0,0 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9.124"/>
    </inkml:context>
    <inkml:brush xml:id="br0">
      <inkml:brushProperty name="width" value="0.08571" units="cm"/>
      <inkml:brushProperty name="height" value="0.08571" units="cm"/>
    </inkml:brush>
  </inkml:definitions>
  <inkml:trace contextRef="#ctx0" brushRef="#br0">0 267 7533,'0'-15'180,"0"-1"-1,0 7 271,0-5-90,0-1-90,0-10 0,14 8-90,-10-4-180,24 12 180,-25-6-1,11 6-89,-14-5 180,0 12-360,0-5 270,14 0-90,-11 6 90,25-6-90,-24 0 90,10 5-270,0-5 0,3 0 270,1 5-180,9-12 0,-9 12 90,13-4-90,-13-1 90,10 5-90,-11-5 90,0 7 0,11 0-90,-24 7-90,24-5 270,-25 19-90,11-18-450,-14 18 90,14-19 270,-11 12-1079,11-13 359,-14 6 720,0-7 0,0-7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00.003"/>
    </inkml:context>
    <inkml:brush xml:id="br0">
      <inkml:brushProperty name="width" value="0.08571" units="cm"/>
      <inkml:brushProperty name="height" value="0.08571" units="cm"/>
    </inkml:brush>
  </inkml:definitions>
  <inkml:trace contextRef="#ctx0" brushRef="#br0">32 197 8612,'0'-9'810,"-14"-5"-630,10 13-91,-10-13 361,14 12-270,0-12-90,0 12 90,0-12 0,14 6 0,-10-1-90,10-5 269,-14 5-448,14 0 89,-11-5 0,11 6 0,-14-8 0,14 7 89,3-5-178,1 13 89,-4-6 89,-14 7-89,28-7 90,-21 5-90,48 2 90,-48 2-90,21 12 0,-28-5 0,0-1 90,14-1-360,-10 0 181,9-5-91,1 5 180,-10-7-810,24 0 180,-25 0 451,11 0-631,-14 0 810,0 0 0,0-7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01.452"/>
    </inkml:context>
    <inkml:brush xml:id="br0">
      <inkml:brushProperty name="width" value="0.08571" units="cm"/>
      <inkml:brushProperty name="height" value="0.08571" units="cm"/>
    </inkml:brush>
  </inkml:definitions>
  <inkml:trace contextRef="#ctx0" brushRef="#br0">0 785 7533,'0'8'539,"0"-1"1,0-7-90,0 0-270,0-7 0,0 5 0,0-11 179,0 4-359,0-7 180,0 0-90,0-13 0,0 10-180,0-18 0,0 13 90,0-8 0,0 8 90,0-5-180,0 4 90,0-6 90,0-1-180,0 1 0,0-28 0,0 27-90,0-39 270,0 50-270,0-23 180,0 20 0,0-7 0,0 6 0,14 3 90,-10 6-90,10 7 270,-14-5-90,0 12-90,0-5 90,0 7 630,0 0-721,0-7 91,14 6-90,3-6 0,1 7 0,-4 0-90,0 0 90,3 0-180,0 0 180,-3-7 0,14 5-180,-21-5 0,49 0 0,-35 5 90,38-5-3392,-10 7 3302,-14 0-146,20 0 236,-48 0-180,63 0-90,-4 7 270,-10-5-90,28 5 90,-50-7 0,15 0 3275,-17 0-3275,9 0-90,-20 0 180,25 0 264,-1 0-354,-24 0-90,21 0 90,-11 0 0,-10 0 0,21 7 0,-25-5-90,1 5 90,-5 0 0,1-6-180,4 6 180,-1-7 0,-3 0-90,0 0 90,4 0-90,-1 0 90,-3 0 0,0 0 0,-11-7-90,25 6 0,-24-6 90,10 7 90,-14 0 0,0 0-90,14 0 180,-11 0-180,11 0 0,-14 0-180,0 0 180,14 0 90,-11 0 0,11 7 90,-14 2-180,0-1 180,0 6-90,14-5-90,-10 7 0,10-1 0,-14-6 90,0 5-90,0 2-90,0 8 90,0 0 0,0 6 0,0 1 0,0 3-270,0 11 0,14 2 180,-11 1 270,11-1-3392,-14-8 3212,14-8-1020,-11 1 1020,11-1 0,-14-6 0,0-3 90,0-6-180,0-1 3067,0 1-2977,0 0 1525,0-8-1525,0 13 90,0-17-90,0 17 0,0-13 0,0 1 0,0 5-540,0-12 270,0 5 90,0-7 135,0 0 0,0-14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068"/>
    </inkml:context>
    <inkml:brush xml:id="br0">
      <inkml:brushProperty name="width" value="0.08571" units="cm"/>
      <inkml:brushProperty name="height" value="0.08571" units="cm"/>
    </inkml:brush>
  </inkml:definitions>
  <inkml:trace contextRef="#ctx0" brushRef="#br0">31 94 7533,'-17'0'629,"3"0"1,14 0 629,0 0-899,14-7 90,-10 6 179,23-13-269,-23 12 90,24-12-360,-11 12 0,15-12-90,-15 13 180,25-13-90,-35 12 0,21-5-720,-1 0 90,-20 5-899,49-4 989,-49 6-719,21 0 539,-28 0 180,0 0 1,0 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326"/>
    </inkml:context>
    <inkml:brush xml:id="br0">
      <inkml:brushProperty name="width" value="0.08571" units="cm"/>
      <inkml:brushProperty name="height" value="0.08571" units="cm"/>
    </inkml:brush>
  </inkml:definitions>
  <inkml:trace contextRef="#ctx0" brushRef="#br0">32 48 7533,'-17'-18'-90,"3"4"450,14 14-91,0-7 1,0 5-90,0-4 0,0 6 809,0 0-539,14 13-270,-11-2 90,11 11-360,0 8 90,-10-4-180,10 12 90,-14-13 0,0 5 0,0 1-90,0 16-539,0-5 269,0-4-899,0-15 1349,0-15 0,0-1 0,0-7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4.751"/>
    </inkml:context>
    <inkml:brush xml:id="br0">
      <inkml:brushProperty name="width" value="0.08571" units="cm"/>
      <inkml:brushProperty name="height" value="0.08571" units="cm"/>
    </inkml:brush>
  </inkml:definitions>
  <inkml:trace contextRef="#ctx0" brushRef="#br0">1 0 8792,'0'16'989,"0"0"-719,0-1 90,0 15-180,0 10 90,0 22-270,0-11 0,0 8 180,0-26-720,0 6 360,0-14 90,0-3-1259,0-6 719,0-1 630,0-6 0,0-2 0,0-7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47.499"/>
    </inkml:context>
    <inkml:brush xml:id="br0">
      <inkml:brushProperty name="width" value="0.08571" units="cm"/>
      <inkml:brushProperty name="height" value="0.08571" units="cm"/>
    </inkml:brush>
  </inkml:definitions>
  <inkml:trace contextRef="#ctx0" brushRef="#br0">63 31 9691,'-17'7'540,"3"-5"-270,0 12-90,11-12 0,-11 11-180,14-4 180,0 21-270,0-4 180,0 5-270,0-1-90,0 1 180,0 3 90,0-3 90,0-8-180,14-15-90,-11 6 180,25-5 0,-25-1-90,25-1 90,-10-7 0,-1 0 0,-3 0 0,14 0 0,-21-7 0,21-1 0,-14-15 90,3-1 0,1 0 90,-4-6-90,-14 5 90,0 1 90,0-13-180,0 18 89,0-10 91,0 13-90,0 0 90,0 1-180,0-1 0,0 0 90,-14 7 0,-4-4 0,1 11-270,-25-5 180,35 14 0,-35-5-540,25 11 270,-1-4 90,4 0-1439,14 5 1259,-14-5-1259,11-1 90,-25 7 591,25-14 0,-11 13 0,14-5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5.354"/>
    </inkml:context>
    <inkml:brush xml:id="br0">
      <inkml:brushProperty name="width" value="0.08571" units="cm"/>
      <inkml:brushProperty name="height" value="0.08571" units="cm"/>
      <inkml:brushProperty name="color" value="#F6630D"/>
    </inkml:brush>
  </inkml:definitions>
  <inkml:trace contextRef="#ctx0" brushRef="#br0">1 189 8522,'31'-77'720,"-14"13"-630,-3 48-90,-14 8 90,28-6-90,-21 12 0,21-5 90,-14 7 0,-10 0-1,37 0 1,-34 0-90,21 0 0,-28 0 90,0 7-180,14-5-179,4 12 269,-1-13-90,-3 6 90,-14-7 90,14 0-90,-11 0 90,25 7 89,-24-5-179,10 5 90,-14-7-1529,0 0 720,0 7 359,0-5 90,0 5 270,0 0 0,0 1 0,0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6.483"/>
    </inkml:context>
    <inkml:brush xml:id="br0">
      <inkml:brushProperty name="width" value="0.08571" units="cm"/>
      <inkml:brushProperty name="height" value="0.08571" units="cm"/>
      <inkml:brushProperty name="color" value="#F6630D"/>
    </inkml:brush>
  </inkml:definitions>
  <inkml:trace contextRef="#ctx0" brushRef="#br0">1 166 7533,'17'-40'2608,"25"2"-2338,7-1-270,3 20-90,-6-2-90,9 14 270,-44 5 180,58 30-270,-62-12 0,21 21 90,-28-16-450,14-11 270,-10 6-629,10-9-1,0 0 720,-11-6 0,11 13 0,-14-5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3.082"/>
    </inkml:context>
    <inkml:brush xml:id="br0">
      <inkml:brushProperty name="width" value="0.08571" units="cm"/>
      <inkml:brushProperty name="height" value="0.08571" units="cm"/>
    </inkml:brush>
  </inkml:definitions>
  <inkml:trace contextRef="#ctx0" brushRef="#br0">0 64 8432,'0'-9'450,"14"-5"-270,3 12-90,1-5 180,-4 0-180,0 5 0,3-4 179,1-1 1,9 5-360,-9-5 180,-1 7-270,-3 7 90,14 16 90,-7-11-180,10 16-89,-17-27 89,-14 13 180,0-12-630,0 12 450,0-5 180,0 6 0,0 1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28.015"/>
    </inkml:context>
    <inkml:brush xml:id="br0">
      <inkml:brushProperty name="width" value="0.08571" units="cm"/>
      <inkml:brushProperty name="height" value="0.08571" units="cm"/>
      <inkml:brushProperty name="color" value="#F6630D"/>
    </inkml:brush>
  </inkml:definitions>
  <inkml:trace contextRef="#ctx0" brushRef="#br0">32 675 7533,'-17'0'1079,"3"-7"-899,14 5-90,0-5 90,0 0 0,0 5 0,0-11 0,0 4-1,0-7 181,0-7-90,0-1 0,0-22-270,14 12 0,-11-5-360,11 10 0,-14-3-89,0-1 89,14-5 180,-10 14 0,23 1-90,-23-14 90,10 16 90,-14-22-90,0 25 180,0 3 90,0 8 0,0 0 360,0 5-360,0-4 90,0 6-90,0 6-90,0-4 90,0 5 270,14-7-91,3 0-269,1 0 270,-4-7 90,0 5-180,3-4 180,42-2-180,-34 7-360,44-14 270,-34 14-630,28-13 540,-14 12-270,38-12 270,-45 13-45,16-3 0,-1 0 135,-30 4-90,28 4 0,2 0-90,-15-3 0,48 6 90,-27-7-90,0 0 90,-1-7 90,-13-2-90,-3 1 0,-15-6 0,0 12 0,15-5 0,-26 0 90,8 5-3302,-14-5 3212,4 7-402,-1 0 492,11 0-90,-11 7 90,15-5-90,-1 5-270,-13-7 0,9 0 180,-23 0 3193,10 0-3103,-14 0 601,0 0-601,14 0 0,-11 0 0,11 0 0,-14 0-179,0 0 89,14 0 90,-10 0 0,10 0 0,-14 0 90,0 0-1,0 7 1,0-5-90,0 12 90,0-6-90,0 8 0,0 0-90,0 6-3392,0-4 3482,0 5-179,0-1-91,0 3 270,0 6 0,0 14-90,0-10 180,0 17 3392,0-12-3482,0-7 0,0-3 0,0-7 0,0 1-90,0 1 90,0-3-270,0-6 90,0-8-809,0 0 989,0-8 0,0-8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088"/>
    </inkml:context>
    <inkml:brush xml:id="br0">
      <inkml:brushProperty name="width" value="0.08571" units="cm"/>
      <inkml:brushProperty name="height" value="0.08571" units="cm"/>
      <inkml:brushProperty name="color" value="#F6630D"/>
    </inkml:brush>
  </inkml:definitions>
  <inkml:trace contextRef="#ctx0" brushRef="#br0">0 57 10951,'25'-6'989,"5"1"-809,-17 0-180,9 3 0,-10-3-450,-2 5 180,0-5 181,-7 4-991,17-4 630,-18 5 91,8 0-1081,-10-5 181,0 4 1259,0-9 0,0 9 0,0-4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334"/>
    </inkml:context>
    <inkml:brush xml:id="br0">
      <inkml:brushProperty name="width" value="0.08571" units="cm"/>
      <inkml:brushProperty name="height" value="0.08571" units="cm"/>
      <inkml:brushProperty name="color" value="#F6630D"/>
    </inkml:brush>
  </inkml:definitions>
  <inkml:trace contextRef="#ctx0" brushRef="#br0">1 23 7533,'0'-11'270,"0"4"-91,0 2 901,0 5-900,10 5 0,-8-4-270,8 15 180,-10-9-360,0 9 180,0-4 0,0-1 270,0 0-630,0 0 360,0 0 0,0 1-809,0 19 539,0-15 180,0 15 0,0-24-180,0 3 90,0-9 270,0 4 0,0-5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0.596"/>
    </inkml:context>
    <inkml:brush xml:id="br0">
      <inkml:brushProperty name="width" value="0.08571" units="cm"/>
      <inkml:brushProperty name="height" value="0.08571" units="cm"/>
      <inkml:brushProperty name="color" value="#F6630D"/>
    </inkml:brush>
  </inkml:definitions>
  <inkml:trace contextRef="#ctx0" brushRef="#br0">1 0 8882,'0'7'720,"10"3"-541,-8 1 1,8 12 0,-10 0 90,0 5-270,0 4 0,0-7-360,0 18 450,0-18-180,0 2-809,0-6 449,0-8 180,0-2 90,0-1 180,10-9 0,-7 9 0,7-3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02.115"/>
    </inkml:context>
    <inkml:brush xml:id="br0">
      <inkml:brushProperty name="width" value="0.08571" units="cm"/>
      <inkml:brushProperty name="height" value="0.08571" units="cm"/>
      <inkml:brushProperty name="color" value="#F6630D"/>
    </inkml:brush>
  </inkml:definitions>
  <inkml:trace contextRef="#ctx0" brushRef="#br0">46 135 8432,'-13'5'720,"3"2"-720,10 4 0,0 0 90,0 5-180,0-3 180,0 3-90,0 1 0,0-5 90,10 4-180,-7-5 90,7 1 0,-10-1 0,0-5 90,20 4-90,-15-4-90,15 1 90,0-3 90,-15-4 90,15-4-180,-10-3 269,2-4-269,1 0 90,7-10-90,-18 7 90,8-12-180,0 8 90,-7-4 90,17 4 0,-18 2-270,8 0 180,-10 3 90,0-3 0,0-5 0,-10 2 90,-2-8-90,-1 9 0,-7 7 270,8 1-270,-1 9 90,-7-4 179,18 10-269,-28 1-270,25 5 91,-25 11 178,17-9-988,1 9 179,-8-1-1169,17-8 1889,-17 9 0,18-11 0,-8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3.713"/>
    </inkml:context>
    <inkml:brush xml:id="br0">
      <inkml:brushProperty name="width" value="0.08571" units="cm"/>
      <inkml:brushProperty name="height" value="0.08571" units="cm"/>
      <inkml:brushProperty name="color" value="#FFC114"/>
    </inkml:brush>
  </inkml:definitions>
  <inkml:trace contextRef="#ctx0" brushRef="#br0">1 48 8972,'0'-7'1259,"0"2"-899,0 5 0,0 0 179,21 0-359,-16 0-180,16-5 90,-21 3 0,21-3 90,-16 5-270,17-5 90,-12 4 180,-7-4 0,18 5-900,-8 0 361,0 0 179,-2 0 90,-1 0-1080,4 0 541,-1 0 179,-3 0-989,-10-6 1439,0 5 0,11-5 0,2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4.089"/>
    </inkml:context>
    <inkml:brush xml:id="br0">
      <inkml:brushProperty name="width" value="0.08571" units="cm"/>
      <inkml:brushProperty name="height" value="0.08571" units="cm"/>
      <inkml:brushProperty name="color" value="#FFC114"/>
    </inkml:brush>
  </inkml:definitions>
  <inkml:trace contextRef="#ctx0" brushRef="#br0">0 12 6633,'0'-6'1439,"0"1"-1079,0 5 720,0 0-721,0 5 1,0 1 90,0 17-270,0-3 0,0 9 0,0-6-90,0 1-90,0 0 269,0 0-89,0-1-540,0 1 360,0 0 0,0-1 90,0-4-1079,0-2 449,0-5 270,0 0-1079,0 0 1349,0-6 0,0 5 0,0-4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3:25.186"/>
    </inkml:context>
    <inkml:brush xml:id="br0">
      <inkml:brushProperty name="width" value="0.08571" units="cm"/>
      <inkml:brushProperty name="height" value="0.08571" units="cm"/>
      <inkml:brushProperty name="color" value="#FFC114"/>
    </inkml:brush>
  </inkml:definitions>
  <inkml:trace contextRef="#ctx0" brushRef="#br0">48 36 8432,'0'7'810,"0"-2"-450,0 1-181,-11 0 1,9 6 0,-9 0 0,11 0 0,0 0 0,0-1 0,0 17-180,0-12-90,0 17 90,11-20 90,-9 4-270,9-5 90,-11 0 90,11 0-180,-9 0-90,19 0 180,-18-6-90,7 5 180,12-10 90,-17 4 90,26-15 0,-17 2 0,9-9-90,-9-6 180,-4 9-180,-10-14-90,11 15 0,2-9 90,0 8 0,-2-8 179,-11-2-269,0 4 90,0-7 0,0 13 270,-11-2-180,-2 4 0,0 5 180,-8-4-270,7 10 0,1-4 0,-8 5 90,8 0-720,-11 5 360,11 2 180,2 5-90,1 0-1079,-3-1 539,0 1 180,2 0 270,11 0-1709,-11 0 1889,9 5 0,-19-4 0,7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35.582"/>
    </inkml:context>
    <inkml:brush xml:id="br0">
      <inkml:brushProperty name="width" value="0.08571" units="cm"/>
      <inkml:brushProperty name="height" value="0.08571" units="cm"/>
    </inkml:brush>
  </inkml:definitions>
  <inkml:trace contextRef="#ctx0" brushRef="#br0">1 1647 7982,'0'-9'720,"0"-5"-810,0 12 90,0-19 0,0 11 0,0-13 0,0-6-90,0-11 0,14-16 180,-11 7-90,11 4 0,0-7 0,-10-13-90,9 6 180,-13-14-90,0 24-180,0-14 0,0 1-90,0-8-89,0 6 269,14-6 0,-10 21 90,24-10-90,-25 24 180,11-4-180,-14 24 90,0 1 180,0 12-90,0-5 90,0 0-270,0 6 180,0-27-180,0 16-90,0-25 180,0 13 0,0-1 0,0 3 0,0 6 0,0 7 180,0 2 0,0 7-180,0-7 0,0 5 269,0-5 1,0 7-90,0 0-180,0-7 0,0 6 90,0-6-180,14 7 0,-10 0 180,10-7-180,-14 5 90,0-5 0,0 7 0,0 0 90,13 0 0,-9 0 0,10 0 0,-14 0 0,0 0-270,14 0 180,-11 0 0,25 0 0,-10 0-90,13 0 90,0-7 0,1 5 0,-1-5 0,14 7 0,-10 0 0,24 0 0,-38-7 0,35 6-90,-21-6 90,28 0 0,-15-2 0,26-14 0,-36 6 0,35-6 180,-24 8-180,0 6 270,10-5 0,-10 12-180,13-11 0,1 11-90,-14-5 0,-4 7 90,-13 0-180,27-8 90,-21 7 180,21-13-91,-13 5 1,2 1-90,1 0 90,-4 1-90,1 6 90,3-6-180,-1 7 0,12 0 0,-40-7 90,36 5 0,-49-5 0,35 7 0,-25 0 0,1 0 0,24 0 0,-21 0 0,24 0 90,-14-7-90,-13 6 0,9-7-90,-9 8 90,-1 0 0,-3 0 0,0 0 0,-10 0 0,24 0-89,-25 0-1,11 0 90,0 0 0,3 0 0,1 0 0,10 0 0,-25 8 0,39 0 0,-35 1 0,21 5 0,-28-13 0,14 6-180,3 1 180,1-7 0,-5 6-90,15-7 90,-21 0 90,21 7 0,-14 2 0,-10 7-90,10-1 0,-14 1 90,0 0-270,13-1 270,-9 8-270,24 8 180,-25-5-450,11 39 360,-14-20 0,14 39 0,-10-12-45,3-23 0,0 1 135,-7 19-180,14 27-90,-11-52-89,11 43 89,-14-33 360,0 29-180,0-20 90,0-14 0,0-11 0,0-1-90,0-11 270,0 12-90,0 0-90,0-11 90,0 9-90,0-18 0,0 25-180,0-22 180,0 22 0,0-25 0,0 5 0,0 0 0,0-6 180,0 13-90,0-14-90,0 0 0,0-2 0,0-12 90,0 5-90,0 0 90,0-5-180,0 5 90,0 0 0,0-6 90,-14 13-90,11-12 89,-11 19-89,14-18 90,0 18-180,0-12 180,0 7-90,0-7 0,-14-3 0,10-6 0,-10 0-90,14 7 90,0-5 90,0 13 0,0-7-90,0 8 0,0-1 0,0-6-90,0-2 90,0-7 0,0 7 0,0-6 0,0 7 180,0-1-180,0 1 0,0 1 180,0 12-180,0-17-90,0 10 90,0-14-90,0 0-90,0-7 1,0 5 179,0-5-450,0 7 450,0 0 0,0-7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1.475"/>
    </inkml:context>
    <inkml:brush xml:id="br0">
      <inkml:brushProperty name="width" value="0.08571" units="cm"/>
      <inkml:brushProperty name="height" value="0.08571" units="cm"/>
      <inkml:brushProperty name="color" value="#FFC114"/>
    </inkml:brush>
  </inkml:definitions>
  <inkml:trace contextRef="#ctx0" brushRef="#br0">1 220 10591,'0'-9'989,"0"-5"-809,0 12-270,0-5 630,0-7-540,0 11 90,14-25-90,-11 24 0,25-17 180,-24 13-360,10-1 90,-14-5 0,13 5 90,-9-6 0,10-1 0,0 1 90,3 6-90,1 2 180,-4 0-90,-14 5-90,0-5 90,27 7 0,-20 0-270,21 0 270,-28 7-270,14 2 0,4-1 90,-1-1 90,-3-7-90,0 0 0,-11 0 90,25 7 0,-24-5-90,24 5 90,-25-7 180,11 0-90,-14 0-90,0 0 180,0 7-90,0-6-90,0 6-90,0 0 180,0-5-270,0 5-360,0-7-202,0 0 0,14 0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2.423"/>
    </inkml:context>
    <inkml:brush xml:id="br0">
      <inkml:brushProperty name="width" value="0.08571" units="cm"/>
      <inkml:brushProperty name="height" value="0.08571" units="cm"/>
      <inkml:brushProperty name="color" value="#FFC114"/>
    </inkml:brush>
  </inkml:definitions>
  <inkml:trace contextRef="#ctx0" brushRef="#br0">1 205 9062,'0'-9'719,"0"-5"-359,0 6 90,13-8-270,-9 0 0,10 8 0,-14-6-180,0 12 180,0-12-1,0 12 1,14-12-180,-11 13 90,25-13-90,-24 5-90,24-7 90,-25 0 180,25 1-180,-11 6 90,1 2 0,-4 7 0,0 0 0,-11 0-180,25 0 90,-25 0 90,11 0-180,0 7 90,4-5 0,-1 12-90,-3-12 90,0 11 90,-10-11-90,23 12 0,-23-12 0,24 12-180,-25-6-90,11 1 270,-14 5-359,0-12 179,0 5-1619,0-7 1799,0 0 0,-14 7 0,-3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1:54.071"/>
    </inkml:context>
    <inkml:brush xml:id="br0">
      <inkml:brushProperty name="width" value="0.08571" units="cm"/>
      <inkml:brushProperty name="height" value="0.08571" units="cm"/>
      <inkml:brushProperty name="color" value="#FFC114"/>
    </inkml:brush>
  </inkml:definitions>
  <inkml:trace contextRef="#ctx0" brushRef="#br0">1 1333 9961,'0'-16'270,"0"1"-360,0-1 90,0-7-90,0 6 0,0-6 180,0 0 90,0 6-180,0-27 90,0 17 0,0-19 0,0 1 0,0 10 0,0-10-270,0 7 270,0 5 0,0-13 0,0 13-180,0-5 0,0 6 90,0 1-90,0 0 90,0 6 90,0 3-90,14 6-180,-11-6 90,11-3 0,-14 1-90,14 1 0,-11 14 180,11-5-180,-14 6 180,0-8-89,0 1 178,0-1-89,0 0 180,0 7-270,0-5 90,0 13-90,0-6 270,0 7-90,0-7-90,0 5 0,0-5 180,0 7 360,0 0-450,14 0-90,-10 0 90,10-7 0,-14 5 0,14-5-90,-11 7 90,11-7-90,-14 6 0,0-6 0,0 7 0,14 0 0,-11 0 0,25 0 0,-24 0 90,24 0-90,-25 0-90,11-7 0,-14 5 90,14-12 0,3 12-180,1-12 180,10 12-90,-11-11 90,1 4 0,9 0 0,-9-5-3392,13 5 3392,1 1-90,-1-6 180,-14 12-90,11-12 0,-10 13 0,-1-6-180,25 7 180,-35-8 0,35 7 0,-25-7-90,1 2 0,9 4 90,-9-12 0,13 5 0,14-6 0,-24 6-90,35-5 3482,-49 12-3302,21-5-90,0 0-90,-21 5 270,21-5-180,-14 7 90,3 0-90,14 0 0,-13 0 0,-4 0 0,-14 0 0,28-6 0,-21 4 0,34-5 0,-37 0 0,24 5 0,-25-5 90,11 0-90,0 5 0,4-5 180,-1 7 0,-3-6-180,-14 4 90,0-5-90,14 7 90,-11 0-180,11 0 90,-14 0-180,14 0 0,-10 0 180,10 0-90,0 0-90,-11 0 180,11 0 0,-14-7 0,0 5-90,0-5 90,0 7 0,0 0 0,14 0-90,-11 0 180,11 0 90,-14 0-360,0 0 180,14 0-180,-10 0 90,10 0 90,-14 0 900,0 0-810,0 7 0,0-5-90,0 12 90,0-5-90,0-1-180,0-1 270,0 0-90,0-5-90,0 5-90,0 0 180,0-5 0,0 11 0,0 3 90,0 2-90,0 4 0,0-13 0,0 5-90,0-12 90,0 12-450,0-13 180,0 7-90,0-8-1349,0 0 1350,14 0 359,-11-8 0,11 0 0,-14-8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1.069"/>
    </inkml:context>
    <inkml:brush xml:id="br0">
      <inkml:brushProperty name="width" value="0.08571" units="cm"/>
      <inkml:brushProperty name="height" value="0.08571" units="cm"/>
    </inkml:brush>
  </inkml:definitions>
  <inkml:trace contextRef="#ctx0" brushRef="#br0">31 220 7533,'0'-9'-1529,"0"2"1619,0 7 629,0 0-449,0 7 180,0-5-1,-13 5 91,9-7-270,-10 0-90,14 0 1259,0 0-1529,0-7 180,0-2 180,0-7-180,0 1 0,0-1-90,14 7 270,-10-12-360,9 18 270,-13-18-1,0 12-268,0 1 178,0 0-89,14-5-179,4 9 269,-1-10-1,-3 7 1,-14-2-90,14 0 0,4-4 0,-1 11-90,-3-5 1,0 7-1,-11 0 180,11 0-90,14 0 0,-21 0 0,21 0 0,-28 0 0,0 0 0,14 0 0,3 7-90,1-5 90,-4 4 90,-14-6-180,0 7 90,14-5 0,3 12 0,0-5 0,-3 0 0,-14 5-180,0-13 180,0 14 0,0-7-900,0 1 450,0-3 181,0 2 269,0-7 0,0 7 0,0-8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2.240"/>
    </inkml:context>
    <inkml:brush xml:id="br0">
      <inkml:brushProperty name="width" value="0.08571" units="cm"/>
      <inkml:brushProperty name="height" value="0.08571" units="cm"/>
    </inkml:brush>
  </inkml:definitions>
  <inkml:trace contextRef="#ctx0" brushRef="#br0">32 204 7533,'-18'0'-540,"4"0"990,14 0 899,0 0-1169,0-7 90,0 5 90,0-5-91,0 0 91,0-2-180,0 1 180,0-6-360,0 5 180,0 0 90,14-5-270,-10 6 90,24-1-1,-25-12 1,11 11 90,0-6-360,3 2 90,1 12 180,-4-5-90,-14 0-90,14 6 90,3-13 0,15 12 90,-15-5-90,-3 7-179,0 0 268,3 7-268,1-5 269,10 5-90,-11 0-90,0-6 90,-3 13 0,-14-12 0,14 5 0,-10 0-90,24-5 90,-25 4-540,11-6 360,-14 7 0,0-5-1529,0 5 1709,0-7 0,-14 7 0,-3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07:12:13.884"/>
    </inkml:context>
    <inkml:brush xml:id="br0">
      <inkml:brushProperty name="width" value="0.08571" units="cm"/>
      <inkml:brushProperty name="height" value="0.08571" units="cm"/>
    </inkml:brush>
  </inkml:definitions>
  <inkml:trace contextRef="#ctx0" brushRef="#br0">32 2164 6813,'0'9'-360,"0"-2"540,0 0 0,0-5 90,0 12-270,0-12 90,0 4 270,0-6-90,0 0-181,-14 0 91,11 0 0,-11 0 180,14-14-270,0 4 0,0-13 180,0-6-3212,14-32 3032,-11 14 89,11-26-440,-14 25 351,0 0-90,0-6 179,0-7-268,0-11 268,0-15-269,0 14 180,0 12-180,14-12-89,-10 26 3352,24-35-3083,-25 19-90,11-1-90,-14 1 180,0 9-270,0 7 0,0 7 840,0-5-480,0-16 0,0 16-180,0-15 180,0 15-180,0 3-90,0-5 180,14 2-180,3-2 0,1-2 90,-4 9-90,-14 3 90,0 20 0,0-6 0,0 8 180,0 6-180,0-5 90,0 12 0,0-12-90,0 13 90,0-6-180,0 7 180,0 0-270,0-7 0,0 5 270,0-5-90,0 7-90,0 0-90,0-7 180,0 5 0,0-5-90,0 0 0,0 5 450,0-4-270,14 6 180,-11 0-90,25-7-90,-25 5 180,11-5-90,14 7-180,-7 0 90,38 0-3572,-38 0 3572,35-7-1,-35 5-89,24-5-89,-13 0 89,13 5 0,-24-11 179,35 11-89,-36-5-90,26 0 90,-1 5 0,-24-4-90,21-2 90,-11 7 90,18-14-90,14 14-90,13-13 180,-10-2-270,25 6 90,-39-11-90,22 12 180,-40 0 0,12-5-180,-15 12 180,0-5-90,1 7 0,-15 0 0,11 0 3392,-11 0-3392,1 0 0,-4 0 0,0 0-180,3 0 180,1 0-180,9 0 180,-23 0 0,10 0 0,-14 0-90,0 0 90,0 7 0,0-5 0,0 5-90,0-7 0,0 0 90,14 0 0,-11 7 180,11-5-180,-14 12-90,0 2 270,0 1-270,0 6 0,0-1 90,0-4 0,0 11 0,14-11-90,-10 4 90,10-6 0,-14 0 0,0 7 0,0-6 0,0 13 0,0-6 0,0 7 0,0 1 0,0-1 90,0 0 90,0 8-90,0 1-90,0-7 0,0-4 0,0-6 90,0-13-270,0 11 270,0-19-90,0 5-270,0-7-539,0 0 269,0-7 90,0 5 270,0-11 180,0 11 0,-14-12 0,-4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2570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24902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74842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67369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349794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191042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161722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66704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4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8198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4D9735A-38B7-8B4A-8B5E-B0FC9C9077BB}" type="datetimeFigureOut">
              <a:rPr kumimoji="1" lang="zh-CN" altLang="en-US" smtClean="0"/>
              <a:t>2022/5/20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292632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9735A-38B7-8B4A-8B5E-B0FC9C9077BB}" type="datetimeFigureOut">
              <a:rPr kumimoji="1" lang="zh-CN" altLang="en-US" smtClean="0"/>
              <a:t>2022/5/20</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82556-5C4B-CA43-BA3D-C8A3BABBAFCD}" type="slidenum">
              <a:rPr kumimoji="1" lang="zh-CN" altLang="en-US" smtClean="0"/>
              <a:t>‹#›</a:t>
            </a:fld>
            <a:endParaRPr kumimoji="1" lang="zh-CN" altLang="en-US"/>
          </a:p>
        </p:txBody>
      </p:sp>
    </p:spTree>
    <p:extLst>
      <p:ext uri="{BB962C8B-B14F-4D97-AF65-F5344CB8AC3E}">
        <p14:creationId xmlns:p14="http://schemas.microsoft.com/office/powerpoint/2010/main" val="4021659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20.png"/><Relationship Id="rId42" Type="http://schemas.openxmlformats.org/officeDocument/2006/relationships/image" Target="../media/image24.png"/><Relationship Id="rId47" Type="http://schemas.openxmlformats.org/officeDocument/2006/relationships/customXml" Target="../ink/ink23.xml"/><Relationship Id="rId50" Type="http://schemas.openxmlformats.org/officeDocument/2006/relationships/image" Target="../media/image28.png"/><Relationship Id="rId55" Type="http://schemas.openxmlformats.org/officeDocument/2006/relationships/customXml" Target="../ink/ink27.xml"/><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1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18.xml"/><Relationship Id="rId40" Type="http://schemas.openxmlformats.org/officeDocument/2006/relationships/image" Target="../media/image23.png"/><Relationship Id="rId45" Type="http://schemas.openxmlformats.org/officeDocument/2006/relationships/customXml" Target="../ink/ink22.xml"/><Relationship Id="rId53" Type="http://schemas.openxmlformats.org/officeDocument/2006/relationships/customXml" Target="../ink/ink26.xml"/><Relationship Id="rId5" Type="http://schemas.openxmlformats.org/officeDocument/2006/relationships/customXml" Target="../ink/ink2.xml"/><Relationship Id="rId10" Type="http://schemas.openxmlformats.org/officeDocument/2006/relationships/image" Target="../media/image8.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5.png"/><Relationship Id="rId52" Type="http://schemas.openxmlformats.org/officeDocument/2006/relationships/image" Target="../media/image29.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 Id="rId30" Type="http://schemas.openxmlformats.org/officeDocument/2006/relationships/image" Target="../media/image18.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7.png"/><Relationship Id="rId56" Type="http://schemas.openxmlformats.org/officeDocument/2006/relationships/image" Target="../media/image31.png"/><Relationship Id="rId8" Type="http://schemas.openxmlformats.org/officeDocument/2006/relationships/image" Target="../media/image7.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2.png"/><Relationship Id="rId46" Type="http://schemas.openxmlformats.org/officeDocument/2006/relationships/image" Target="../media/image26.png"/><Relationship Id="rId20" Type="http://schemas.openxmlformats.org/officeDocument/2006/relationships/image" Target="../media/image13.png"/><Relationship Id="rId41" Type="http://schemas.openxmlformats.org/officeDocument/2006/relationships/customXml" Target="../ink/ink20.xml"/><Relationship Id="rId54"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6.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D031C-325C-114D-904C-BDFDCADE56F2}"/>
              </a:ext>
            </a:extLst>
          </p:cNvPr>
          <p:cNvSpPr>
            <a:spLocks noGrp="1"/>
          </p:cNvSpPr>
          <p:nvPr>
            <p:ph type="ctrTitle"/>
          </p:nvPr>
        </p:nvSpPr>
        <p:spPr/>
        <p:txBody>
          <a:bodyPr>
            <a:normAutofit fontScale="90000"/>
          </a:bodyPr>
          <a:lstStyle/>
          <a:p>
            <a:r>
              <a:rPr kumimoji="1" lang="en-US" altLang="zh-CN" dirty="0"/>
              <a:t>Quick start for WMS laser characteristic helper </a:t>
            </a:r>
            <a:endParaRPr kumimoji="1" lang="zh-CN" altLang="en-US" dirty="0"/>
          </a:p>
        </p:txBody>
      </p:sp>
      <p:sp>
        <p:nvSpPr>
          <p:cNvPr id="3" name="副标题 2">
            <a:extLst>
              <a:ext uri="{FF2B5EF4-FFF2-40B4-BE49-F238E27FC236}">
                <a16:creationId xmlns:a16="http://schemas.microsoft.com/office/drawing/2014/main" id="{25A43CDE-2663-7443-8A4B-80CDCF62644F}"/>
              </a:ext>
            </a:extLst>
          </p:cNvPr>
          <p:cNvSpPr>
            <a:spLocks noGrp="1"/>
          </p:cNvSpPr>
          <p:nvPr>
            <p:ph type="subTitle" idx="1"/>
          </p:nvPr>
        </p:nvSpPr>
        <p:spPr/>
        <p:txBody>
          <a:bodyPr/>
          <a:lstStyle/>
          <a:p>
            <a:r>
              <a:rPr kumimoji="1" lang="en-US" altLang="zh-CN" dirty="0"/>
              <a:t>Counting Peaks MATLAB App User Guide</a:t>
            </a:r>
            <a:endParaRPr kumimoji="1" lang="zh-CN" altLang="en-US" dirty="0"/>
          </a:p>
        </p:txBody>
      </p:sp>
    </p:spTree>
    <p:extLst>
      <p:ext uri="{BB962C8B-B14F-4D97-AF65-F5344CB8AC3E}">
        <p14:creationId xmlns:p14="http://schemas.microsoft.com/office/powerpoint/2010/main" val="6069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Pre-process data:</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a:xfrm>
            <a:off x="628650" y="1825625"/>
            <a:ext cx="7886700" cy="4351338"/>
          </a:xfrm>
        </p:spPr>
        <p:txBody>
          <a:bodyPr>
            <a:normAutofit/>
          </a:bodyPr>
          <a:lstStyle/>
          <a:p>
            <a:r>
              <a:rPr lang="en-US" altLang="zh-CN" sz="2400" dirty="0"/>
              <a:t>You can either modify and use “</a:t>
            </a:r>
            <a:r>
              <a:rPr lang="en-US" altLang="zh-CN" sz="2400" dirty="0" err="1">
                <a:solidFill>
                  <a:srgbClr val="FF0000"/>
                </a:solidFill>
              </a:rPr>
              <a:t>pre_process.m</a:t>
            </a:r>
            <a:r>
              <a:rPr lang="en-US" altLang="zh-CN" sz="2400" dirty="0"/>
              <a:t>” to prepare etalon data for the app or use following data format:</a:t>
            </a:r>
          </a:p>
          <a:p>
            <a:pPr lvl="1"/>
            <a:r>
              <a:rPr lang="en-US" altLang="zh-CN" sz="2000" dirty="0"/>
              <a:t>1. Trim your raw data to include only one period of you scan.</a:t>
            </a:r>
          </a:p>
          <a:p>
            <a:pPr lvl="1"/>
            <a:r>
              <a:rPr lang="en-US" altLang="zh-CN" sz="2000" dirty="0"/>
              <a:t>2. Save it to *.mat file, with matrix named “saves”. This “saves” should be a matrix with two column, the first column is time, and the second column is signal intensity.</a:t>
            </a:r>
          </a:p>
          <a:p>
            <a:r>
              <a:rPr lang="en-US" altLang="zh-CN" sz="2400" dirty="0"/>
              <a:t>Once you are ready, you can start using the app.</a:t>
            </a:r>
          </a:p>
        </p:txBody>
      </p:sp>
    </p:spTree>
    <p:extLst>
      <p:ext uri="{BB962C8B-B14F-4D97-AF65-F5344CB8AC3E}">
        <p14:creationId xmlns:p14="http://schemas.microsoft.com/office/powerpoint/2010/main" val="193478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199861"/>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3" y="2872324"/>
            <a:ext cx="2551869" cy="1421380"/>
          </a:xfrm>
          <a:prstGeom prst="frame">
            <a:avLst>
              <a:gd name="adj1" fmla="val 45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200329"/>
          </a:xfrm>
          <a:prstGeom prst="rect">
            <a:avLst/>
          </a:prstGeom>
          <a:noFill/>
        </p:spPr>
        <p:txBody>
          <a:bodyPr wrap="square" rtlCol="0">
            <a:spAutoFit/>
          </a:bodyPr>
          <a:lstStyle/>
          <a:p>
            <a:pPr algn="just"/>
            <a:r>
              <a:rPr kumimoji="1" lang="en-US" altLang="zh-CN" dirty="0"/>
              <a:t>Load your *.mat file with the “Import” button. Then set the </a:t>
            </a:r>
            <a:r>
              <a:rPr kumimoji="1" lang="en-US" altLang="zh-CN" dirty="0" err="1"/>
              <a:t>MinPeakProminence</a:t>
            </a:r>
            <a:r>
              <a:rPr kumimoji="1" lang="en-US" altLang="zh-CN" dirty="0"/>
              <a:t> for MATLAB </a:t>
            </a:r>
            <a:r>
              <a:rPr kumimoji="1" lang="en-US" altLang="zh-CN" dirty="0" err="1"/>
              <a:t>findpeaks</a:t>
            </a:r>
            <a:r>
              <a:rPr kumimoji="1" lang="en-US" altLang="zh-CN" dirty="0"/>
              <a:t> function. Adjust this value to reach the balance between too many peaks marked and too less peaks marked. Click “Get ready!” to preview. Try to use view controller on the bottom of the figure to check your signal.</a:t>
            </a:r>
            <a:endParaRPr kumimoji="1" lang="zh-CN" altLang="en-US" dirty="0"/>
          </a:p>
        </p:txBody>
      </p:sp>
      <p:sp>
        <p:nvSpPr>
          <p:cNvPr id="8" name="框架 7">
            <a:extLst>
              <a:ext uri="{FF2B5EF4-FFF2-40B4-BE49-F238E27FC236}">
                <a16:creationId xmlns:a16="http://schemas.microsoft.com/office/drawing/2014/main" id="{9FFA0DB1-1924-D04F-A433-1D83B655A3C3}"/>
              </a:ext>
            </a:extLst>
          </p:cNvPr>
          <p:cNvSpPr/>
          <p:nvPr/>
        </p:nvSpPr>
        <p:spPr>
          <a:xfrm>
            <a:off x="3511000" y="6175512"/>
            <a:ext cx="4917382" cy="454317"/>
          </a:xfrm>
          <a:prstGeom prst="frame">
            <a:avLst>
              <a:gd name="adj1" fmla="val 147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2419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199861"/>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4" y="4555350"/>
            <a:ext cx="2498859" cy="1937524"/>
          </a:xfrm>
          <a:prstGeom prst="frame">
            <a:avLst>
              <a:gd name="adj1" fmla="val 41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077218"/>
          </a:xfrm>
          <a:prstGeom prst="rect">
            <a:avLst/>
          </a:prstGeom>
          <a:noFill/>
        </p:spPr>
        <p:txBody>
          <a:bodyPr wrap="square" rtlCol="0">
            <a:spAutoFit/>
          </a:bodyPr>
          <a:lstStyle/>
          <a:p>
            <a:pPr algn="just"/>
            <a:r>
              <a:rPr kumimoji="1" lang="en-US" altLang="zh-CN" sz="1600" dirty="0"/>
              <a:t>The current peak is marked with blue box. Use direction buttons (</a:t>
            </a:r>
            <a:r>
              <a:rPr kumimoji="1" lang="en-US" altLang="zh-CN" sz="1600" dirty="0">
                <a:hlinkClick r:id="rId3" action="ppaction://hlinksldjump"/>
              </a:rPr>
              <a:t>intros</a:t>
            </a:r>
            <a:r>
              <a:rPr kumimoji="1" lang="en-US" altLang="zh-CN" sz="1600" dirty="0"/>
              <a:t>) to record current peak. Or select “Oops !” to record missing peaks with manually input time. The time value can be checked by click on the curve. Then use direction buttons to set directions for your extra peak. (Remember to switch back after you add peaks by clicking “This peak is”)</a:t>
            </a:r>
            <a:endParaRPr kumimoji="1" lang="zh-CN" altLang="en-US" sz="1600" dirty="0"/>
          </a:p>
        </p:txBody>
      </p:sp>
      <p:sp>
        <p:nvSpPr>
          <p:cNvPr id="8" name="框架 7">
            <a:extLst>
              <a:ext uri="{FF2B5EF4-FFF2-40B4-BE49-F238E27FC236}">
                <a16:creationId xmlns:a16="http://schemas.microsoft.com/office/drawing/2014/main" id="{9FFA0DB1-1924-D04F-A433-1D83B655A3C3}"/>
              </a:ext>
            </a:extLst>
          </p:cNvPr>
          <p:cNvSpPr/>
          <p:nvPr/>
        </p:nvSpPr>
        <p:spPr>
          <a:xfrm>
            <a:off x="5852868" y="4092923"/>
            <a:ext cx="556592" cy="492625"/>
          </a:xfrm>
          <a:prstGeom prst="frame">
            <a:avLst>
              <a:gd name="adj1" fmla="val 117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81923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372137"/>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814184" y="4727626"/>
            <a:ext cx="2498859" cy="1937524"/>
          </a:xfrm>
          <a:prstGeom prst="frame">
            <a:avLst>
              <a:gd name="adj1" fmla="val 41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323439"/>
          </a:xfrm>
          <a:prstGeom prst="rect">
            <a:avLst/>
          </a:prstGeom>
          <a:noFill/>
        </p:spPr>
        <p:txBody>
          <a:bodyPr wrap="square" rtlCol="0">
            <a:spAutoFit/>
          </a:bodyPr>
          <a:lstStyle/>
          <a:p>
            <a:pPr algn="just"/>
            <a:r>
              <a:rPr kumimoji="1" lang="en-US" altLang="zh-CN" sz="1600" dirty="0"/>
              <a:t>You can always use “Undo” to withdraw your last action. This action can be used only 10 times (in v2.0) after recording new peaks. Control + Z or Command + Z shortcuts are also supported. For keyboard shortcuts, you can also use direction key ⬆️⬇️⬅️➡️ to click “Up!”, “Down!”, “No change” and “I don’t want this one”. Use these shortcuts after you click on any empty area of this window to avoid selecting any buttons or boxes.</a:t>
            </a:r>
            <a:endParaRPr kumimoji="1" lang="zh-CN" altLang="en-US" sz="1600" dirty="0"/>
          </a:p>
        </p:txBody>
      </p:sp>
      <p:sp>
        <p:nvSpPr>
          <p:cNvPr id="8" name="框架 7">
            <a:extLst>
              <a:ext uri="{FF2B5EF4-FFF2-40B4-BE49-F238E27FC236}">
                <a16:creationId xmlns:a16="http://schemas.microsoft.com/office/drawing/2014/main" id="{9FFA0DB1-1924-D04F-A433-1D83B655A3C3}"/>
              </a:ext>
            </a:extLst>
          </p:cNvPr>
          <p:cNvSpPr/>
          <p:nvPr/>
        </p:nvSpPr>
        <p:spPr>
          <a:xfrm>
            <a:off x="5852868" y="4265199"/>
            <a:ext cx="556592" cy="492625"/>
          </a:xfrm>
          <a:prstGeom prst="frame">
            <a:avLst>
              <a:gd name="adj1" fmla="val 117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85417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UI introduction</a:t>
            </a:r>
            <a:endParaRPr kumimoji="1" lang="zh-CN" altLang="en-US" dirty="0"/>
          </a:p>
        </p:txBody>
      </p:sp>
      <p:pic>
        <p:nvPicPr>
          <p:cNvPr id="4" name="图片 3">
            <a:extLst>
              <a:ext uri="{FF2B5EF4-FFF2-40B4-BE49-F238E27FC236}">
                <a16:creationId xmlns:a16="http://schemas.microsoft.com/office/drawing/2014/main" id="{666D9590-A7B1-9344-8DCD-EE17570688CE}"/>
              </a:ext>
            </a:extLst>
          </p:cNvPr>
          <p:cNvPicPr>
            <a:picLocks noChangeAspect="1"/>
          </p:cNvPicPr>
          <p:nvPr/>
        </p:nvPicPr>
        <p:blipFill>
          <a:blip r:embed="rId2"/>
          <a:stretch>
            <a:fillRect/>
          </a:stretch>
        </p:blipFill>
        <p:spPr>
          <a:xfrm>
            <a:off x="194714" y="2372137"/>
            <a:ext cx="8754571" cy="5048980"/>
          </a:xfrm>
          <a:prstGeom prst="rect">
            <a:avLst/>
          </a:prstGeom>
        </p:spPr>
      </p:pic>
      <p:sp>
        <p:nvSpPr>
          <p:cNvPr id="5" name="框架 4">
            <a:extLst>
              <a:ext uri="{FF2B5EF4-FFF2-40B4-BE49-F238E27FC236}">
                <a16:creationId xmlns:a16="http://schemas.microsoft.com/office/drawing/2014/main" id="{78DF111B-FCB8-A743-B167-3E90C53464BD}"/>
              </a:ext>
            </a:extLst>
          </p:cNvPr>
          <p:cNvSpPr/>
          <p:nvPr/>
        </p:nvSpPr>
        <p:spPr>
          <a:xfrm>
            <a:off x="1961322" y="6215270"/>
            <a:ext cx="1351721" cy="449880"/>
          </a:xfrm>
          <a:prstGeom prst="frame">
            <a:avLst>
              <a:gd name="adj1" fmla="val 218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323439"/>
          </a:xfrm>
          <a:prstGeom prst="rect">
            <a:avLst/>
          </a:prstGeom>
          <a:noFill/>
        </p:spPr>
        <p:txBody>
          <a:bodyPr wrap="square" rtlCol="0">
            <a:spAutoFit/>
          </a:bodyPr>
          <a:lstStyle/>
          <a:p>
            <a:pPr algn="just"/>
            <a:r>
              <a:rPr kumimoji="1" lang="en-US" altLang="zh-CN" sz="2000" dirty="0"/>
              <a:t>When you click “Save it !”, a “</a:t>
            </a:r>
            <a:r>
              <a:rPr kumimoji="1" lang="en-US" altLang="zh-CN" sz="2000" dirty="0" err="1"/>
              <a:t>results.mat</a:t>
            </a:r>
            <a:r>
              <a:rPr kumimoji="1" lang="en-US" altLang="zh-CN" sz="2000" dirty="0"/>
              <a:t>” file will be saved to the same folder of your input *.mat. Save it anytime and it will automatically cover your previous save. The “</a:t>
            </a:r>
            <a:r>
              <a:rPr kumimoji="1" lang="en-US" altLang="zh-CN" sz="2000" dirty="0" err="1"/>
              <a:t>results.mat</a:t>
            </a:r>
            <a:r>
              <a:rPr kumimoji="1" lang="en-US" altLang="zh-CN" sz="2000" dirty="0"/>
              <a:t>” can be processed with “</a:t>
            </a:r>
            <a:r>
              <a:rPr kumimoji="1" lang="en-US" altLang="zh-CN" sz="2000" dirty="0" err="1"/>
              <a:t>post_process.m</a:t>
            </a:r>
            <a:r>
              <a:rPr kumimoji="1" lang="en-US" altLang="zh-CN" sz="2000" dirty="0"/>
              <a:t>”. Read this code to see how to do post process.</a:t>
            </a:r>
            <a:endParaRPr kumimoji="1" lang="zh-CN" altLang="en-US" sz="2000" dirty="0"/>
          </a:p>
        </p:txBody>
      </p:sp>
      <p:sp>
        <p:nvSpPr>
          <p:cNvPr id="9" name="框架 8">
            <a:extLst>
              <a:ext uri="{FF2B5EF4-FFF2-40B4-BE49-F238E27FC236}">
                <a16:creationId xmlns:a16="http://schemas.microsoft.com/office/drawing/2014/main" id="{E821F4C1-1A7B-2A49-BA43-9CED37FA7F7F}"/>
              </a:ext>
            </a:extLst>
          </p:cNvPr>
          <p:cNvSpPr/>
          <p:nvPr/>
        </p:nvSpPr>
        <p:spPr>
          <a:xfrm>
            <a:off x="801757" y="4442307"/>
            <a:ext cx="2511286" cy="341728"/>
          </a:xfrm>
          <a:prstGeom prst="frame">
            <a:avLst>
              <a:gd name="adj1" fmla="val 1646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07944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C1D84-DFDF-AE4C-A54A-28D406858873}"/>
              </a:ext>
            </a:extLst>
          </p:cNvPr>
          <p:cNvSpPr>
            <a:spLocks noGrp="1"/>
          </p:cNvSpPr>
          <p:nvPr>
            <p:ph type="title"/>
          </p:nvPr>
        </p:nvSpPr>
        <p:spPr/>
        <p:txBody>
          <a:bodyPr/>
          <a:lstStyle/>
          <a:p>
            <a:r>
              <a:rPr kumimoji="1" lang="en-US" altLang="zh-CN" dirty="0"/>
              <a:t>Features in v2.0 beta</a:t>
            </a:r>
            <a:endParaRPr kumimoji="1" lang="zh-CN" altLang="en-US" dirty="0"/>
          </a:p>
        </p:txBody>
      </p:sp>
      <p:sp>
        <p:nvSpPr>
          <p:cNvPr id="7" name="文本框 6">
            <a:extLst>
              <a:ext uri="{FF2B5EF4-FFF2-40B4-BE49-F238E27FC236}">
                <a16:creationId xmlns:a16="http://schemas.microsoft.com/office/drawing/2014/main" id="{A0A8893B-C275-1546-AFF5-58628BBFBDB7}"/>
              </a:ext>
            </a:extLst>
          </p:cNvPr>
          <p:cNvSpPr txBox="1"/>
          <p:nvPr/>
        </p:nvSpPr>
        <p:spPr>
          <a:xfrm>
            <a:off x="628650" y="1400031"/>
            <a:ext cx="7886700" cy="1938992"/>
          </a:xfrm>
          <a:prstGeom prst="rect">
            <a:avLst/>
          </a:prstGeom>
          <a:noFill/>
        </p:spPr>
        <p:txBody>
          <a:bodyPr wrap="square" rtlCol="0">
            <a:spAutoFit/>
          </a:bodyPr>
          <a:lstStyle/>
          <a:p>
            <a:pPr algn="just"/>
            <a:r>
              <a:rPr kumimoji="1" lang="en-US" altLang="zh-CN" sz="2000" dirty="0"/>
              <a:t>When you are loading etalon data files processed by </a:t>
            </a:r>
            <a:r>
              <a:rPr kumimoji="1" lang="en-US" altLang="zh-CN" sz="2000" dirty="0" err="1"/>
              <a:t>pre_process.m</a:t>
            </a:r>
            <a:r>
              <a:rPr kumimoji="1" lang="en-US" altLang="zh-CN" sz="2000" dirty="0"/>
              <a:t>, the app will check if there is a </a:t>
            </a:r>
            <a:r>
              <a:rPr kumimoji="1" lang="en-US" altLang="zh-CN" sz="2000" dirty="0" err="1"/>
              <a:t>results.mat</a:t>
            </a:r>
            <a:r>
              <a:rPr kumimoji="1" lang="en-US" altLang="zh-CN" sz="2000" dirty="0"/>
              <a:t> existed in the directory of etalon data file (in this case is “</a:t>
            </a:r>
            <a:r>
              <a:rPr kumimoji="1" lang="en-US" altLang="zh-CN" sz="2000" dirty="0" err="1"/>
              <a:t>scan_time_etalon.mat</a:t>
            </a:r>
            <a:r>
              <a:rPr kumimoji="1" lang="en-US" altLang="zh-CN" sz="2000" dirty="0"/>
              <a:t>”). If it exist, the app will ask if you want to continue your last work. Press “Yes” and the app will get back from where you saved in “</a:t>
            </a:r>
            <a:r>
              <a:rPr kumimoji="1" lang="en-US" altLang="zh-CN" sz="2000" dirty="0" err="1"/>
              <a:t>results.mat</a:t>
            </a:r>
            <a:r>
              <a:rPr kumimoji="1" lang="en-US" altLang="zh-CN" sz="2000" dirty="0"/>
              <a:t>”. This feature only available on “</a:t>
            </a:r>
            <a:r>
              <a:rPr kumimoji="1" lang="en-US" altLang="zh-CN" sz="2000" dirty="0" err="1"/>
              <a:t>results.mat</a:t>
            </a:r>
            <a:r>
              <a:rPr kumimoji="1" lang="en-US" altLang="zh-CN" sz="2000" dirty="0"/>
              <a:t>” generated by v2.0 of this app.</a:t>
            </a:r>
            <a:endParaRPr kumimoji="1" lang="zh-CN" altLang="en-US" sz="2000" dirty="0"/>
          </a:p>
        </p:txBody>
      </p:sp>
      <p:pic>
        <p:nvPicPr>
          <p:cNvPr id="3" name="图片 2">
            <a:extLst>
              <a:ext uri="{FF2B5EF4-FFF2-40B4-BE49-F238E27FC236}">
                <a16:creationId xmlns:a16="http://schemas.microsoft.com/office/drawing/2014/main" id="{9B69654F-624B-CBD6-575D-5223EA0E66D7}"/>
              </a:ext>
            </a:extLst>
          </p:cNvPr>
          <p:cNvPicPr>
            <a:picLocks noChangeAspect="1"/>
          </p:cNvPicPr>
          <p:nvPr/>
        </p:nvPicPr>
        <p:blipFill>
          <a:blip r:embed="rId2"/>
          <a:stretch>
            <a:fillRect/>
          </a:stretch>
        </p:blipFill>
        <p:spPr>
          <a:xfrm>
            <a:off x="3062563" y="3444610"/>
            <a:ext cx="6591957" cy="3048264"/>
          </a:xfrm>
          <a:prstGeom prst="rect">
            <a:avLst/>
          </a:prstGeom>
        </p:spPr>
      </p:pic>
      <p:pic>
        <p:nvPicPr>
          <p:cNvPr id="6" name="图片 5">
            <a:extLst>
              <a:ext uri="{FF2B5EF4-FFF2-40B4-BE49-F238E27FC236}">
                <a16:creationId xmlns:a16="http://schemas.microsoft.com/office/drawing/2014/main" id="{E7F835B8-369D-DEBB-A202-3A5C1F65CE55}"/>
              </a:ext>
            </a:extLst>
          </p:cNvPr>
          <p:cNvPicPr>
            <a:picLocks noChangeAspect="1"/>
          </p:cNvPicPr>
          <p:nvPr/>
        </p:nvPicPr>
        <p:blipFill>
          <a:blip r:embed="rId3"/>
          <a:stretch>
            <a:fillRect/>
          </a:stretch>
        </p:blipFill>
        <p:spPr>
          <a:xfrm>
            <a:off x="321660" y="3907861"/>
            <a:ext cx="2463800" cy="546100"/>
          </a:xfrm>
          <a:prstGeom prst="rect">
            <a:avLst/>
          </a:prstGeom>
        </p:spPr>
      </p:pic>
      <p:sp>
        <p:nvSpPr>
          <p:cNvPr id="10" name="文本框 9">
            <a:extLst>
              <a:ext uri="{FF2B5EF4-FFF2-40B4-BE49-F238E27FC236}">
                <a16:creationId xmlns:a16="http://schemas.microsoft.com/office/drawing/2014/main" id="{4B28A012-C363-027F-4023-1505B165F9E4}"/>
              </a:ext>
            </a:extLst>
          </p:cNvPr>
          <p:cNvSpPr txBox="1"/>
          <p:nvPr/>
        </p:nvSpPr>
        <p:spPr>
          <a:xfrm>
            <a:off x="477892" y="4453961"/>
            <a:ext cx="2151336" cy="407001"/>
          </a:xfrm>
          <a:prstGeom prst="rect">
            <a:avLst/>
          </a:prstGeom>
          <a:noFill/>
        </p:spPr>
        <p:txBody>
          <a:bodyPr wrap="square" rtlCol="0">
            <a:spAutoFit/>
          </a:bodyPr>
          <a:lstStyle/>
          <a:p>
            <a:pPr algn="just"/>
            <a:r>
              <a:rPr kumimoji="1" lang="en-US" altLang="zh-CN" sz="2000" dirty="0"/>
              <a:t>In same directory</a:t>
            </a:r>
            <a:endParaRPr kumimoji="1" lang="zh-CN" altLang="en-US" sz="2000" dirty="0"/>
          </a:p>
        </p:txBody>
      </p:sp>
      <p:sp>
        <p:nvSpPr>
          <p:cNvPr id="11" name="文本框 10">
            <a:extLst>
              <a:ext uri="{FF2B5EF4-FFF2-40B4-BE49-F238E27FC236}">
                <a16:creationId xmlns:a16="http://schemas.microsoft.com/office/drawing/2014/main" id="{210CAB0D-D74E-4BB4-4359-13F18FBBCB79}"/>
              </a:ext>
            </a:extLst>
          </p:cNvPr>
          <p:cNvSpPr txBox="1"/>
          <p:nvPr/>
        </p:nvSpPr>
        <p:spPr>
          <a:xfrm>
            <a:off x="5053343" y="6463145"/>
            <a:ext cx="2610396" cy="400110"/>
          </a:xfrm>
          <a:prstGeom prst="rect">
            <a:avLst/>
          </a:prstGeom>
          <a:noFill/>
        </p:spPr>
        <p:txBody>
          <a:bodyPr wrap="square" rtlCol="0">
            <a:spAutoFit/>
          </a:bodyPr>
          <a:lstStyle/>
          <a:p>
            <a:pPr algn="just"/>
            <a:r>
              <a:rPr kumimoji="1" lang="en-US" altLang="zh-CN" sz="2000" dirty="0"/>
              <a:t>New confirm window</a:t>
            </a:r>
            <a:endParaRPr kumimoji="1" lang="zh-CN" altLang="en-US" sz="2000" dirty="0"/>
          </a:p>
        </p:txBody>
      </p:sp>
    </p:spTree>
    <p:extLst>
      <p:ext uri="{BB962C8B-B14F-4D97-AF65-F5344CB8AC3E}">
        <p14:creationId xmlns:p14="http://schemas.microsoft.com/office/powerpoint/2010/main" val="150372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BEF9A-74A1-8841-9101-089CBAF28A5A}"/>
              </a:ext>
            </a:extLst>
          </p:cNvPr>
          <p:cNvSpPr>
            <a:spLocks noGrp="1"/>
          </p:cNvSpPr>
          <p:nvPr>
            <p:ph type="title"/>
          </p:nvPr>
        </p:nvSpPr>
        <p:spPr/>
        <p:txBody>
          <a:bodyPr/>
          <a:lstStyle/>
          <a:p>
            <a:r>
              <a:rPr kumimoji="1" lang="en-US" altLang="zh-CN" dirty="0"/>
              <a:t>Before start</a:t>
            </a:r>
            <a:endParaRPr kumimoji="1" lang="zh-CN" altLang="en-US" dirty="0"/>
          </a:p>
        </p:txBody>
      </p:sp>
      <p:sp>
        <p:nvSpPr>
          <p:cNvPr id="3" name="内容占位符 2">
            <a:extLst>
              <a:ext uri="{FF2B5EF4-FFF2-40B4-BE49-F238E27FC236}">
                <a16:creationId xmlns:a16="http://schemas.microsoft.com/office/drawing/2014/main" id="{A110D44C-5DF0-2449-B9E9-DD378B03E933}"/>
              </a:ext>
            </a:extLst>
          </p:cNvPr>
          <p:cNvSpPr>
            <a:spLocks noGrp="1"/>
          </p:cNvSpPr>
          <p:nvPr>
            <p:ph idx="1"/>
          </p:nvPr>
        </p:nvSpPr>
        <p:spPr/>
        <p:txBody>
          <a:bodyPr/>
          <a:lstStyle/>
          <a:p>
            <a:r>
              <a:rPr kumimoji="1" lang="en-US" altLang="zh-CN" dirty="0"/>
              <a:t>Read this paper to understand how to do WMS experiment: </a:t>
            </a:r>
          </a:p>
          <a:p>
            <a:endParaRPr kumimoji="1" lang="en-US" altLang="zh-CN" dirty="0"/>
          </a:p>
          <a:p>
            <a:endParaRPr kumimoji="1" lang="en-US" altLang="zh-CN" dirty="0"/>
          </a:p>
          <a:p>
            <a:endParaRPr kumimoji="1" lang="en-US" altLang="zh-CN" dirty="0"/>
          </a:p>
          <a:p>
            <a:r>
              <a:rPr kumimoji="1" lang="en-US" altLang="zh-CN" dirty="0"/>
              <a:t>You start to wandering how to use etalon data to characterize laser wavenumbers respond.</a:t>
            </a:r>
          </a:p>
        </p:txBody>
      </p:sp>
      <p:sp>
        <p:nvSpPr>
          <p:cNvPr id="4" name="文本框 3">
            <a:extLst>
              <a:ext uri="{FF2B5EF4-FFF2-40B4-BE49-F238E27FC236}">
                <a16:creationId xmlns:a16="http://schemas.microsoft.com/office/drawing/2014/main" id="{40827D9B-625C-944B-A4B1-577C14F235ED}"/>
              </a:ext>
            </a:extLst>
          </p:cNvPr>
          <p:cNvSpPr txBox="1"/>
          <p:nvPr/>
        </p:nvSpPr>
        <p:spPr>
          <a:xfrm>
            <a:off x="1290387" y="2798620"/>
            <a:ext cx="7408445" cy="1477328"/>
          </a:xfrm>
          <a:prstGeom prst="rect">
            <a:avLst/>
          </a:prstGeom>
          <a:noFill/>
        </p:spPr>
        <p:txBody>
          <a:bodyPr wrap="square" rtlCol="0">
            <a:spAutoFit/>
          </a:bodyPr>
          <a:lstStyle/>
          <a:p>
            <a:r>
              <a:rPr lang="en" altLang="zh-CN" dirty="0"/>
              <a:t>Sun, K.; Chao, X.; Sur, R.; </a:t>
            </a:r>
            <a:r>
              <a:rPr lang="en" altLang="zh-CN" dirty="0" err="1"/>
              <a:t>Goldenstein</a:t>
            </a:r>
            <a:r>
              <a:rPr lang="en" altLang="zh-CN" dirty="0"/>
              <a:t>, C.; Jeffries, J. &amp; Hanson, R.</a:t>
            </a:r>
            <a:br>
              <a:rPr lang="en" altLang="zh-CN" dirty="0"/>
            </a:br>
            <a:r>
              <a:rPr lang="en" altLang="zh-CN" b="1" dirty="0"/>
              <a:t>Analysis of calibration-free wavelength-scanned wavelength modulation spectroscopy for practical gas sensing using tunable diode lasers </a:t>
            </a:r>
            <a:br>
              <a:rPr lang="en" altLang="zh-CN" dirty="0"/>
            </a:br>
            <a:r>
              <a:rPr lang="en" altLang="zh-CN" i="1" dirty="0"/>
              <a:t>Measurement Science and Technology, IOP Publishing, </a:t>
            </a:r>
            <a:r>
              <a:rPr lang="en" altLang="zh-CN" b="1" dirty="0"/>
              <a:t>2013</a:t>
            </a:r>
            <a:r>
              <a:rPr lang="en" altLang="zh-CN" i="1" dirty="0"/>
              <a:t>, 24</a:t>
            </a:r>
            <a:r>
              <a:rPr lang="en" altLang="zh-CN" dirty="0"/>
              <a:t>, 125203 </a:t>
            </a:r>
          </a:p>
          <a:p>
            <a:endParaRPr kumimoji="1" lang="zh-CN" altLang="en-US" dirty="0"/>
          </a:p>
        </p:txBody>
      </p:sp>
    </p:spTree>
    <p:extLst>
      <p:ext uri="{BB962C8B-B14F-4D97-AF65-F5344CB8AC3E}">
        <p14:creationId xmlns:p14="http://schemas.microsoft.com/office/powerpoint/2010/main" val="17289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4" name="内容占位符 3">
            <a:extLst>
              <a:ext uri="{FF2B5EF4-FFF2-40B4-BE49-F238E27FC236}">
                <a16:creationId xmlns:a16="http://schemas.microsoft.com/office/drawing/2014/main" id="{54C19DC8-ACC6-3143-9BFE-83A33337F09F}"/>
              </a:ext>
            </a:extLst>
          </p:cNvPr>
          <p:cNvSpPr>
            <a:spLocks noGrp="1"/>
          </p:cNvSpPr>
          <p:nvPr>
            <p:ph idx="1"/>
          </p:nvPr>
        </p:nvSpPr>
        <p:spPr/>
        <p:txBody>
          <a:bodyPr/>
          <a:lstStyle/>
          <a:p>
            <a:r>
              <a:rPr lang="en-US" altLang="zh-CN" dirty="0"/>
              <a:t>This is how etalon data looks like when using sine modulation with a ramp scan:</a:t>
            </a:r>
            <a:endParaRPr lang="zh-CN" altLang="en-US" dirty="0"/>
          </a:p>
        </p:txBody>
      </p:sp>
      <p:pic>
        <p:nvPicPr>
          <p:cNvPr id="5" name="图片 4">
            <a:extLst>
              <a:ext uri="{FF2B5EF4-FFF2-40B4-BE49-F238E27FC236}">
                <a16:creationId xmlns:a16="http://schemas.microsoft.com/office/drawing/2014/main" id="{E7E3BF3B-C808-4144-A86D-098DA2C36AFD}"/>
              </a:ext>
            </a:extLst>
          </p:cNvPr>
          <p:cNvPicPr>
            <a:picLocks noChangeAspect="1"/>
          </p:cNvPicPr>
          <p:nvPr/>
        </p:nvPicPr>
        <p:blipFill rotWithShape="1">
          <a:blip r:embed="rId2"/>
          <a:srcRect b="1338"/>
          <a:stretch/>
        </p:blipFill>
        <p:spPr>
          <a:xfrm>
            <a:off x="1212775" y="2683057"/>
            <a:ext cx="6718450" cy="3833881"/>
          </a:xfrm>
          <a:prstGeom prst="rect">
            <a:avLst/>
          </a:prstGeom>
        </p:spPr>
      </p:pic>
    </p:spTree>
    <p:extLst>
      <p:ext uri="{BB962C8B-B14F-4D97-AF65-F5344CB8AC3E}">
        <p14:creationId xmlns:p14="http://schemas.microsoft.com/office/powerpoint/2010/main" val="360039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lstStyle/>
          <a:p>
            <a:r>
              <a:rPr lang="en-US" altLang="zh-CN" dirty="0"/>
              <a:t>Each two neighbor peaks has a </a:t>
            </a:r>
            <a:r>
              <a:rPr lang="en-US" altLang="zh-CN" dirty="0">
                <a:solidFill>
                  <a:srgbClr val="FF0000"/>
                </a:solidFill>
              </a:rPr>
              <a:t>constant wavenumber/frequency difference </a:t>
            </a:r>
            <a:r>
              <a:rPr lang="en-US" altLang="zh-CN" dirty="0"/>
              <a:t>which is called </a:t>
            </a:r>
            <a:r>
              <a:rPr lang="en-US" altLang="zh-CN" dirty="0">
                <a:solidFill>
                  <a:srgbClr val="FF0000"/>
                </a:solidFill>
              </a:rPr>
              <a:t>FSR</a:t>
            </a:r>
            <a:r>
              <a:rPr lang="en-US" altLang="zh-CN" dirty="0"/>
              <a:t> (free spectral range). The </a:t>
            </a:r>
            <a:r>
              <a:rPr lang="en-US" altLang="zh-CN" dirty="0">
                <a:solidFill>
                  <a:srgbClr val="FF0000"/>
                </a:solidFill>
              </a:rPr>
              <a:t>FSR</a:t>
            </a:r>
            <a:r>
              <a:rPr lang="en-US" altLang="zh-CN" dirty="0"/>
              <a:t> can be determined with laser frequency and etalon parameters, such as length and material.</a:t>
            </a:r>
          </a:p>
          <a:p>
            <a:r>
              <a:rPr lang="en-US" altLang="zh-CN" dirty="0"/>
              <a:t>When all peaks are recorded with its order and time tag, you can build a relative laser wavenumber /frequency map (next page)</a:t>
            </a:r>
          </a:p>
        </p:txBody>
      </p:sp>
    </p:spTree>
    <p:extLst>
      <p:ext uri="{BB962C8B-B14F-4D97-AF65-F5344CB8AC3E}">
        <p14:creationId xmlns:p14="http://schemas.microsoft.com/office/powerpoint/2010/main" val="248124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pic>
        <p:nvPicPr>
          <p:cNvPr id="2" name="图片 1">
            <a:extLst>
              <a:ext uri="{FF2B5EF4-FFF2-40B4-BE49-F238E27FC236}">
                <a16:creationId xmlns:a16="http://schemas.microsoft.com/office/drawing/2014/main" id="{4E0FAB2A-6B17-CD43-8FDC-E98E9D0A3BE2}"/>
              </a:ext>
            </a:extLst>
          </p:cNvPr>
          <p:cNvPicPr>
            <a:picLocks noChangeAspect="1"/>
          </p:cNvPicPr>
          <p:nvPr/>
        </p:nvPicPr>
        <p:blipFill>
          <a:blip r:embed="rId2"/>
          <a:stretch>
            <a:fillRect/>
          </a:stretch>
        </p:blipFill>
        <p:spPr>
          <a:xfrm>
            <a:off x="1282700" y="1476374"/>
            <a:ext cx="6578600" cy="5016500"/>
          </a:xfrm>
          <a:prstGeom prst="rect">
            <a:avLst/>
          </a:prstGeom>
        </p:spPr>
      </p:pic>
      <p:cxnSp>
        <p:nvCxnSpPr>
          <p:cNvPr id="8" name="直线连接符 7">
            <a:extLst>
              <a:ext uri="{FF2B5EF4-FFF2-40B4-BE49-F238E27FC236}">
                <a16:creationId xmlns:a16="http://schemas.microsoft.com/office/drawing/2014/main" id="{E590B85C-4961-E84E-9C94-2B3D0C99F33C}"/>
              </a:ext>
            </a:extLst>
          </p:cNvPr>
          <p:cNvCxnSpPr/>
          <p:nvPr/>
        </p:nvCxnSpPr>
        <p:spPr>
          <a:xfrm>
            <a:off x="2129589" y="2634916"/>
            <a:ext cx="2165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DE796D0E-C940-A447-8910-DFCC76A543B7}"/>
              </a:ext>
            </a:extLst>
          </p:cNvPr>
          <p:cNvCxnSpPr/>
          <p:nvPr/>
        </p:nvCxnSpPr>
        <p:spPr>
          <a:xfrm>
            <a:off x="2129589" y="2462463"/>
            <a:ext cx="2165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C016BD7B-7F67-194C-AAA2-9B3116B5FC77}"/>
              </a:ext>
            </a:extLst>
          </p:cNvPr>
          <p:cNvCxnSpPr>
            <a:cxnSpLocks/>
          </p:cNvCxnSpPr>
          <p:nvPr/>
        </p:nvCxnSpPr>
        <p:spPr>
          <a:xfrm flipH="1" flipV="1">
            <a:off x="4072690" y="2548689"/>
            <a:ext cx="998620" cy="3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D9327CCD-3208-154A-8586-AD9CCC81A241}"/>
              </a:ext>
            </a:extLst>
          </p:cNvPr>
          <p:cNvCxnSpPr>
            <a:cxnSpLocks/>
          </p:cNvCxnSpPr>
          <p:nvPr/>
        </p:nvCxnSpPr>
        <p:spPr>
          <a:xfrm>
            <a:off x="4046483" y="2462463"/>
            <a:ext cx="0" cy="1724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4018D5F-67D2-094E-881F-228A1F80FBEE}"/>
              </a:ext>
            </a:extLst>
          </p:cNvPr>
          <p:cNvSpPr txBox="1"/>
          <p:nvPr/>
        </p:nvSpPr>
        <p:spPr>
          <a:xfrm>
            <a:off x="5023945" y="2738220"/>
            <a:ext cx="518027" cy="369332"/>
          </a:xfrm>
          <a:prstGeom prst="rect">
            <a:avLst/>
          </a:prstGeom>
          <a:noFill/>
        </p:spPr>
        <p:txBody>
          <a:bodyPr wrap="none" rtlCol="0">
            <a:spAutoFit/>
          </a:bodyPr>
          <a:lstStyle/>
          <a:p>
            <a:r>
              <a:rPr kumimoji="1" lang="en-US" altLang="zh-CN" dirty="0"/>
              <a:t>FSR</a:t>
            </a:r>
            <a:endParaRPr kumimoji="1" lang="zh-CN" altLang="en-US" dirty="0"/>
          </a:p>
        </p:txBody>
      </p:sp>
    </p:spTree>
    <p:extLst>
      <p:ext uri="{BB962C8B-B14F-4D97-AF65-F5344CB8AC3E}">
        <p14:creationId xmlns:p14="http://schemas.microsoft.com/office/powerpoint/2010/main" val="393629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lstStyle/>
          <a:p>
            <a:r>
              <a:rPr lang="en-US" altLang="zh-CN" dirty="0"/>
              <a:t>However, FSR doesn’t have any direction. From peak 1 to 2, wavenumber can either increase or decrease.</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4" name="文本框 3">
            <a:extLst>
              <a:ext uri="{FF2B5EF4-FFF2-40B4-BE49-F238E27FC236}">
                <a16:creationId xmlns:a16="http://schemas.microsoft.com/office/drawing/2014/main" id="{06CB5BC7-CB16-C74C-8DD3-FCF98718DFA1}"/>
              </a:ext>
            </a:extLst>
          </p:cNvPr>
          <p:cNvSpPr txBox="1"/>
          <p:nvPr/>
        </p:nvSpPr>
        <p:spPr>
          <a:xfrm>
            <a:off x="1219200" y="3884362"/>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7" name="文本框 6">
            <a:extLst>
              <a:ext uri="{FF2B5EF4-FFF2-40B4-BE49-F238E27FC236}">
                <a16:creationId xmlns:a16="http://schemas.microsoft.com/office/drawing/2014/main" id="{6F1C6EDC-6E50-FA48-A6E2-16D7D1AEB9DE}"/>
              </a:ext>
            </a:extLst>
          </p:cNvPr>
          <p:cNvSpPr txBox="1"/>
          <p:nvPr/>
        </p:nvSpPr>
        <p:spPr>
          <a:xfrm>
            <a:off x="1439334" y="3585202"/>
            <a:ext cx="301686" cy="369332"/>
          </a:xfrm>
          <a:prstGeom prst="rect">
            <a:avLst/>
          </a:prstGeom>
          <a:noFill/>
        </p:spPr>
        <p:txBody>
          <a:bodyPr wrap="none" rtlCol="0">
            <a:spAutoFit/>
          </a:bodyPr>
          <a:lstStyle/>
          <a:p>
            <a:r>
              <a:rPr kumimoji="1" lang="en-US" altLang="zh-CN" dirty="0"/>
              <a:t>2</a:t>
            </a:r>
            <a:endParaRPr kumimoji="1" lang="zh-CN" altLang="en-US" dirty="0"/>
          </a:p>
        </p:txBody>
      </p:sp>
    </p:spTree>
    <p:extLst>
      <p:ext uri="{BB962C8B-B14F-4D97-AF65-F5344CB8AC3E}">
        <p14:creationId xmlns:p14="http://schemas.microsoft.com/office/powerpoint/2010/main" val="150993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normAutofit/>
          </a:bodyPr>
          <a:lstStyle/>
          <a:p>
            <a:r>
              <a:rPr lang="en-US" altLang="zh-CN" sz="2000" dirty="0"/>
              <a:t>Notice these peaks’ value are going up and down? This can be used to determine the direction for FSR. For most near-IR laser (also what we used), the </a:t>
            </a:r>
            <a:r>
              <a:rPr lang="en-US" altLang="zh-CN" sz="2000" dirty="0">
                <a:solidFill>
                  <a:srgbClr val="FF0000"/>
                </a:solidFill>
              </a:rPr>
              <a:t>laser injection current increase </a:t>
            </a:r>
            <a:r>
              <a:rPr lang="en-US" altLang="zh-CN" sz="2000" dirty="0"/>
              <a:t>coming with </a:t>
            </a:r>
            <a:r>
              <a:rPr lang="en-US" altLang="zh-CN" sz="2000" dirty="0">
                <a:solidFill>
                  <a:srgbClr val="FF0000"/>
                </a:solidFill>
              </a:rPr>
              <a:t>laser intensity + </a:t>
            </a:r>
            <a:r>
              <a:rPr lang="en-US" altLang="zh-CN" sz="2000" dirty="0"/>
              <a:t>and </a:t>
            </a:r>
            <a:r>
              <a:rPr lang="en-US" altLang="zh-CN" sz="2000" dirty="0">
                <a:solidFill>
                  <a:srgbClr val="FF0000"/>
                </a:solidFill>
              </a:rPr>
              <a:t>laser wavelength + </a:t>
            </a:r>
            <a:r>
              <a:rPr lang="en-US" altLang="zh-CN" sz="2000" dirty="0"/>
              <a:t>(or </a:t>
            </a:r>
            <a:r>
              <a:rPr lang="en-US" altLang="zh-CN" sz="2000" dirty="0">
                <a:solidFill>
                  <a:srgbClr val="00B0F0"/>
                </a:solidFill>
              </a:rPr>
              <a:t>frequency -</a:t>
            </a:r>
            <a:r>
              <a:rPr lang="en-US" altLang="zh-CN" sz="2000" dirty="0"/>
              <a:t>)</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4" name="文本框 3">
            <a:extLst>
              <a:ext uri="{FF2B5EF4-FFF2-40B4-BE49-F238E27FC236}">
                <a16:creationId xmlns:a16="http://schemas.microsoft.com/office/drawing/2014/main" id="{06CB5BC7-CB16-C74C-8DD3-FCF98718DFA1}"/>
              </a:ext>
            </a:extLst>
          </p:cNvPr>
          <p:cNvSpPr txBox="1"/>
          <p:nvPr/>
        </p:nvSpPr>
        <p:spPr>
          <a:xfrm>
            <a:off x="1219200" y="3884362"/>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7" name="文本框 6">
            <a:extLst>
              <a:ext uri="{FF2B5EF4-FFF2-40B4-BE49-F238E27FC236}">
                <a16:creationId xmlns:a16="http://schemas.microsoft.com/office/drawing/2014/main" id="{6F1C6EDC-6E50-FA48-A6E2-16D7D1AEB9DE}"/>
              </a:ext>
            </a:extLst>
          </p:cNvPr>
          <p:cNvSpPr txBox="1"/>
          <p:nvPr/>
        </p:nvSpPr>
        <p:spPr>
          <a:xfrm>
            <a:off x="1439334" y="3585202"/>
            <a:ext cx="301686" cy="369332"/>
          </a:xfrm>
          <a:prstGeom prst="rect">
            <a:avLst/>
          </a:prstGeom>
          <a:noFill/>
        </p:spPr>
        <p:txBody>
          <a:bodyPr wrap="none" rtlCol="0">
            <a:spAutoFit/>
          </a:bodyPr>
          <a:lstStyle/>
          <a:p>
            <a:r>
              <a:rPr kumimoji="1" lang="en-US" altLang="zh-CN" dirty="0"/>
              <a:t>2</a:t>
            </a:r>
            <a:endParaRPr kumimoji="1" lang="zh-CN" altLang="en-US" dirty="0"/>
          </a:p>
        </p:txBody>
      </p:sp>
      <p:sp>
        <p:nvSpPr>
          <p:cNvPr id="5" name="文本框 4">
            <a:extLst>
              <a:ext uri="{FF2B5EF4-FFF2-40B4-BE49-F238E27FC236}">
                <a16:creationId xmlns:a16="http://schemas.microsoft.com/office/drawing/2014/main" id="{82E68145-537E-9E4D-8E66-8D439021B728}"/>
              </a:ext>
            </a:extLst>
          </p:cNvPr>
          <p:cNvSpPr txBox="1"/>
          <p:nvPr/>
        </p:nvSpPr>
        <p:spPr>
          <a:xfrm>
            <a:off x="6545792" y="3101974"/>
            <a:ext cx="2189691" cy="923330"/>
          </a:xfrm>
          <a:prstGeom prst="rect">
            <a:avLst/>
          </a:prstGeom>
          <a:noFill/>
        </p:spPr>
        <p:txBody>
          <a:bodyPr wrap="square" rtlCol="0">
            <a:spAutoFit/>
          </a:bodyPr>
          <a:lstStyle/>
          <a:p>
            <a:r>
              <a:rPr kumimoji="1" lang="en-US" altLang="zh-CN" dirty="0"/>
              <a:t>Facts: we are using an increasing scan signal (ramp signal)</a:t>
            </a:r>
            <a:endParaRPr kumimoji="1" lang="zh-CN" altLang="en-US" dirty="0"/>
          </a:p>
        </p:txBody>
      </p:sp>
      <p:cxnSp>
        <p:nvCxnSpPr>
          <p:cNvPr id="9" name="直线箭头连接符 8">
            <a:extLst>
              <a:ext uri="{FF2B5EF4-FFF2-40B4-BE49-F238E27FC236}">
                <a16:creationId xmlns:a16="http://schemas.microsoft.com/office/drawing/2014/main" id="{02E23A6C-9028-8E43-95B7-7E899895C69F}"/>
              </a:ext>
            </a:extLst>
          </p:cNvPr>
          <p:cNvCxnSpPr/>
          <p:nvPr/>
        </p:nvCxnSpPr>
        <p:spPr>
          <a:xfrm>
            <a:off x="1083733" y="6323540"/>
            <a:ext cx="53396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F6D1D21-982B-0D4E-81B7-3BBFCCAD3927}"/>
              </a:ext>
            </a:extLst>
          </p:cNvPr>
          <p:cNvSpPr txBox="1"/>
          <p:nvPr/>
        </p:nvSpPr>
        <p:spPr>
          <a:xfrm>
            <a:off x="2551288" y="6383349"/>
            <a:ext cx="2707472" cy="369332"/>
          </a:xfrm>
          <a:prstGeom prst="rect">
            <a:avLst/>
          </a:prstGeom>
          <a:noFill/>
        </p:spPr>
        <p:txBody>
          <a:bodyPr wrap="none" rtlCol="0">
            <a:spAutoFit/>
          </a:bodyPr>
          <a:lstStyle/>
          <a:p>
            <a:r>
              <a:rPr kumimoji="1" lang="en-US" altLang="zh-CN" dirty="0"/>
              <a:t>Time + and inject current +</a:t>
            </a:r>
            <a:endParaRPr kumimoji="1" lang="zh-CN" altLang="en-US" dirty="0"/>
          </a:p>
        </p:txBody>
      </p:sp>
      <p:cxnSp>
        <p:nvCxnSpPr>
          <p:cNvPr id="11" name="直线箭头连接符 10">
            <a:extLst>
              <a:ext uri="{FF2B5EF4-FFF2-40B4-BE49-F238E27FC236}">
                <a16:creationId xmlns:a16="http://schemas.microsoft.com/office/drawing/2014/main" id="{08F6F7A1-6ABA-E746-9AB4-44F2D2267619}"/>
              </a:ext>
            </a:extLst>
          </p:cNvPr>
          <p:cNvCxnSpPr>
            <a:cxnSpLocks/>
          </p:cNvCxnSpPr>
          <p:nvPr/>
        </p:nvCxnSpPr>
        <p:spPr>
          <a:xfrm flipV="1">
            <a:off x="873479" y="3429000"/>
            <a:ext cx="647407" cy="13080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80BDEEB-4F3D-544B-9165-AC5C9C8A3864}"/>
              </a:ext>
            </a:extLst>
          </p:cNvPr>
          <p:cNvSpPr txBox="1"/>
          <p:nvPr/>
        </p:nvSpPr>
        <p:spPr>
          <a:xfrm rot="17956617">
            <a:off x="179962" y="3769867"/>
            <a:ext cx="1468735" cy="369332"/>
          </a:xfrm>
          <a:prstGeom prst="rect">
            <a:avLst/>
          </a:prstGeom>
          <a:noFill/>
        </p:spPr>
        <p:txBody>
          <a:bodyPr wrap="none" rtlCol="0">
            <a:spAutoFit/>
          </a:bodyPr>
          <a:lstStyle/>
          <a:p>
            <a:r>
              <a:rPr kumimoji="1" lang="en-US" altLang="zh-CN" dirty="0"/>
              <a:t>Wavelength +</a:t>
            </a:r>
            <a:endParaRPr kumimoji="1" lang="zh-CN" altLang="en-US" dirty="0"/>
          </a:p>
        </p:txBody>
      </p:sp>
      <p:cxnSp>
        <p:nvCxnSpPr>
          <p:cNvPr id="14" name="直线箭头连接符 13">
            <a:extLst>
              <a:ext uri="{FF2B5EF4-FFF2-40B4-BE49-F238E27FC236}">
                <a16:creationId xmlns:a16="http://schemas.microsoft.com/office/drawing/2014/main" id="{D33654E7-66E7-CB44-BF1F-5D528B40985E}"/>
              </a:ext>
            </a:extLst>
          </p:cNvPr>
          <p:cNvCxnSpPr>
            <a:cxnSpLocks/>
          </p:cNvCxnSpPr>
          <p:nvPr/>
        </p:nvCxnSpPr>
        <p:spPr>
          <a:xfrm>
            <a:off x="2425702" y="3563640"/>
            <a:ext cx="859365" cy="11734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464CDB67-09B7-914B-9F4A-A33A7A96BC56}"/>
              </a:ext>
            </a:extLst>
          </p:cNvPr>
          <p:cNvSpPr txBox="1"/>
          <p:nvPr/>
        </p:nvSpPr>
        <p:spPr>
          <a:xfrm rot="3196014">
            <a:off x="2287567" y="3801434"/>
            <a:ext cx="1423851" cy="369332"/>
          </a:xfrm>
          <a:prstGeom prst="rect">
            <a:avLst/>
          </a:prstGeom>
          <a:noFill/>
        </p:spPr>
        <p:txBody>
          <a:bodyPr wrap="none" rtlCol="0">
            <a:spAutoFit/>
          </a:bodyPr>
          <a:lstStyle/>
          <a:p>
            <a:r>
              <a:rPr kumimoji="1" lang="en-US" altLang="zh-CN" dirty="0"/>
              <a:t>Wavelength -</a:t>
            </a:r>
            <a:endParaRPr kumimoji="1" lang="zh-CN" altLang="en-US" dirty="0"/>
          </a:p>
        </p:txBody>
      </p:sp>
    </p:spTree>
    <p:extLst>
      <p:ext uri="{BB962C8B-B14F-4D97-AF65-F5344CB8AC3E}">
        <p14:creationId xmlns:p14="http://schemas.microsoft.com/office/powerpoint/2010/main" val="165627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p:txBody>
          <a:bodyPr>
            <a:normAutofit/>
          </a:bodyPr>
          <a:lstStyle/>
          <a:p>
            <a:r>
              <a:rPr lang="en-US" altLang="zh-CN" sz="2400" dirty="0"/>
              <a:t>In this MATLAB app, we use these button to specify the direction:</a:t>
            </a:r>
          </a:p>
        </p:txBody>
      </p:sp>
      <p:pic>
        <p:nvPicPr>
          <p:cNvPr id="8" name="图片 7">
            <a:extLst>
              <a:ext uri="{FF2B5EF4-FFF2-40B4-BE49-F238E27FC236}">
                <a16:creationId xmlns:a16="http://schemas.microsoft.com/office/drawing/2014/main" id="{B6843C12-0BED-A14D-8593-262D1BE37CF4}"/>
              </a:ext>
            </a:extLst>
          </p:cNvPr>
          <p:cNvPicPr>
            <a:picLocks noChangeAspect="1"/>
          </p:cNvPicPr>
          <p:nvPr/>
        </p:nvPicPr>
        <p:blipFill>
          <a:blip r:embed="rId2"/>
          <a:stretch>
            <a:fillRect/>
          </a:stretch>
        </p:blipFill>
        <p:spPr>
          <a:xfrm>
            <a:off x="2665589" y="2755900"/>
            <a:ext cx="3429000" cy="1346200"/>
          </a:xfrm>
          <a:prstGeom prst="rect">
            <a:avLst/>
          </a:prstGeom>
        </p:spPr>
      </p:pic>
      <p:sp>
        <p:nvSpPr>
          <p:cNvPr id="12" name="文本框 11">
            <a:extLst>
              <a:ext uri="{FF2B5EF4-FFF2-40B4-BE49-F238E27FC236}">
                <a16:creationId xmlns:a16="http://schemas.microsoft.com/office/drawing/2014/main" id="{E374CFC2-75E7-E845-87A9-BDB1619240B6}"/>
              </a:ext>
            </a:extLst>
          </p:cNvPr>
          <p:cNvSpPr txBox="1"/>
          <p:nvPr/>
        </p:nvSpPr>
        <p:spPr>
          <a:xfrm>
            <a:off x="459317" y="2918639"/>
            <a:ext cx="1392061" cy="923330"/>
          </a:xfrm>
          <a:prstGeom prst="rect">
            <a:avLst/>
          </a:prstGeom>
          <a:noFill/>
        </p:spPr>
        <p:txBody>
          <a:bodyPr wrap="square" rtlCol="0">
            <a:spAutoFit/>
          </a:bodyPr>
          <a:lstStyle/>
          <a:p>
            <a:r>
              <a:rPr kumimoji="1" lang="en-US" altLang="zh-CN" dirty="0"/>
              <a:t>Wavelength increase</a:t>
            </a:r>
          </a:p>
          <a:p>
            <a:r>
              <a:rPr kumimoji="1" lang="en-US" altLang="zh-CN" dirty="0"/>
              <a:t>Tag = “ +1”</a:t>
            </a:r>
            <a:endParaRPr kumimoji="1" lang="zh-CN" altLang="en-US" dirty="0"/>
          </a:p>
        </p:txBody>
      </p:sp>
      <p:cxnSp>
        <p:nvCxnSpPr>
          <p:cNvPr id="17" name="直线箭头连接符 16">
            <a:extLst>
              <a:ext uri="{FF2B5EF4-FFF2-40B4-BE49-F238E27FC236}">
                <a16:creationId xmlns:a16="http://schemas.microsoft.com/office/drawing/2014/main" id="{C23F27F1-6D67-5846-A7E4-F39DB7996A2E}"/>
              </a:ext>
            </a:extLst>
          </p:cNvPr>
          <p:cNvCxnSpPr>
            <a:cxnSpLocks/>
            <a:stCxn id="12" idx="3"/>
          </p:cNvCxnSpPr>
          <p:nvPr/>
        </p:nvCxnSpPr>
        <p:spPr>
          <a:xfrm>
            <a:off x="1851378" y="3380304"/>
            <a:ext cx="1354666" cy="130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2A8B3129-D095-B14D-85BD-871225D78C87}"/>
              </a:ext>
            </a:extLst>
          </p:cNvPr>
          <p:cNvSpPr txBox="1"/>
          <p:nvPr/>
        </p:nvSpPr>
        <p:spPr>
          <a:xfrm>
            <a:off x="1155347" y="4135249"/>
            <a:ext cx="1392061" cy="923330"/>
          </a:xfrm>
          <a:prstGeom prst="rect">
            <a:avLst/>
          </a:prstGeom>
          <a:noFill/>
        </p:spPr>
        <p:txBody>
          <a:bodyPr wrap="square" rtlCol="0">
            <a:spAutoFit/>
          </a:bodyPr>
          <a:lstStyle/>
          <a:p>
            <a:r>
              <a:rPr kumimoji="1" lang="en-US" altLang="zh-CN" dirty="0"/>
              <a:t>Wavelength decrease</a:t>
            </a:r>
          </a:p>
          <a:p>
            <a:r>
              <a:rPr kumimoji="1" lang="en-US" altLang="zh-CN" dirty="0"/>
              <a:t>Tag = “ -1”</a:t>
            </a:r>
            <a:endParaRPr kumimoji="1" lang="zh-CN" altLang="en-US" dirty="0"/>
          </a:p>
        </p:txBody>
      </p:sp>
      <p:cxnSp>
        <p:nvCxnSpPr>
          <p:cNvPr id="22" name="直线箭头连接符 21">
            <a:extLst>
              <a:ext uri="{FF2B5EF4-FFF2-40B4-BE49-F238E27FC236}">
                <a16:creationId xmlns:a16="http://schemas.microsoft.com/office/drawing/2014/main" id="{C142A140-3512-9549-9A83-551269B8DC4F}"/>
              </a:ext>
            </a:extLst>
          </p:cNvPr>
          <p:cNvCxnSpPr>
            <a:cxnSpLocks/>
            <a:stCxn id="21" idx="3"/>
          </p:cNvCxnSpPr>
          <p:nvPr/>
        </p:nvCxnSpPr>
        <p:spPr>
          <a:xfrm flipV="1">
            <a:off x="2547408" y="3510845"/>
            <a:ext cx="1358548" cy="108606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00D18A1B-A635-6943-B940-CFFB0AD65A65}"/>
              </a:ext>
            </a:extLst>
          </p:cNvPr>
          <p:cNvSpPr txBox="1"/>
          <p:nvPr/>
        </p:nvSpPr>
        <p:spPr>
          <a:xfrm>
            <a:off x="6670147" y="2964512"/>
            <a:ext cx="1392061" cy="923330"/>
          </a:xfrm>
          <a:prstGeom prst="rect">
            <a:avLst/>
          </a:prstGeom>
          <a:noFill/>
        </p:spPr>
        <p:txBody>
          <a:bodyPr wrap="square" rtlCol="0">
            <a:spAutoFit/>
          </a:bodyPr>
          <a:lstStyle/>
          <a:p>
            <a:r>
              <a:rPr kumimoji="1" lang="en-US" altLang="zh-CN" dirty="0"/>
              <a:t>Wavelength not changed</a:t>
            </a:r>
          </a:p>
          <a:p>
            <a:r>
              <a:rPr kumimoji="1" lang="en-US" altLang="zh-CN" dirty="0"/>
              <a:t>Tag = “ 0”</a:t>
            </a:r>
            <a:endParaRPr kumimoji="1" lang="zh-CN" altLang="en-US" dirty="0"/>
          </a:p>
        </p:txBody>
      </p:sp>
      <p:cxnSp>
        <p:nvCxnSpPr>
          <p:cNvPr id="25" name="直线箭头连接符 24">
            <a:extLst>
              <a:ext uri="{FF2B5EF4-FFF2-40B4-BE49-F238E27FC236}">
                <a16:creationId xmlns:a16="http://schemas.microsoft.com/office/drawing/2014/main" id="{C6FF8890-2AE8-034E-9A91-FC42A7110F2E}"/>
              </a:ext>
            </a:extLst>
          </p:cNvPr>
          <p:cNvCxnSpPr>
            <a:cxnSpLocks/>
            <a:stCxn id="24" idx="1"/>
          </p:cNvCxnSpPr>
          <p:nvPr/>
        </p:nvCxnSpPr>
        <p:spPr>
          <a:xfrm flipH="1">
            <a:off x="5063951" y="3426177"/>
            <a:ext cx="1606196" cy="818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31DF3C0E-E05B-594E-98A1-8AA783E10A1B}"/>
              </a:ext>
            </a:extLst>
          </p:cNvPr>
          <p:cNvSpPr txBox="1"/>
          <p:nvPr/>
        </p:nvSpPr>
        <p:spPr>
          <a:xfrm>
            <a:off x="3766345" y="4792847"/>
            <a:ext cx="1611310" cy="923330"/>
          </a:xfrm>
          <a:prstGeom prst="rect">
            <a:avLst/>
          </a:prstGeom>
          <a:noFill/>
        </p:spPr>
        <p:txBody>
          <a:bodyPr wrap="square" rtlCol="0">
            <a:spAutoFit/>
          </a:bodyPr>
          <a:lstStyle/>
          <a:p>
            <a:r>
              <a:rPr kumimoji="1" lang="en-US" altLang="zh-CN" dirty="0"/>
              <a:t>This is a wrong peak, just forget it.</a:t>
            </a:r>
            <a:endParaRPr kumimoji="1" lang="zh-CN" altLang="en-US" dirty="0"/>
          </a:p>
        </p:txBody>
      </p:sp>
      <p:cxnSp>
        <p:nvCxnSpPr>
          <p:cNvPr id="29" name="直线箭头连接符 28">
            <a:extLst>
              <a:ext uri="{FF2B5EF4-FFF2-40B4-BE49-F238E27FC236}">
                <a16:creationId xmlns:a16="http://schemas.microsoft.com/office/drawing/2014/main" id="{72325FF4-64AA-C546-8994-3495EFA05288}"/>
              </a:ext>
            </a:extLst>
          </p:cNvPr>
          <p:cNvCxnSpPr>
            <a:cxnSpLocks/>
            <a:stCxn id="28" idx="0"/>
          </p:cNvCxnSpPr>
          <p:nvPr/>
        </p:nvCxnSpPr>
        <p:spPr>
          <a:xfrm flipH="1" flipV="1">
            <a:off x="4169746" y="3862441"/>
            <a:ext cx="402254" cy="9304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3" name="表格 33">
            <a:extLst>
              <a:ext uri="{FF2B5EF4-FFF2-40B4-BE49-F238E27FC236}">
                <a16:creationId xmlns:a16="http://schemas.microsoft.com/office/drawing/2014/main" id="{AA35DCD9-605F-BF40-AB1E-F2B3EC4724DF}"/>
              </a:ext>
            </a:extLst>
          </p:cNvPr>
          <p:cNvGraphicFramePr>
            <a:graphicFrameLocks noGrp="1"/>
          </p:cNvGraphicFramePr>
          <p:nvPr>
            <p:extLst>
              <p:ext uri="{D42A27DB-BD31-4B8C-83A1-F6EECF244321}">
                <p14:modId xmlns:p14="http://schemas.microsoft.com/office/powerpoint/2010/main" val="2124925198"/>
              </p:ext>
            </p:extLst>
          </p:nvPr>
        </p:nvGraphicFramePr>
        <p:xfrm>
          <a:off x="6473648" y="4053879"/>
          <a:ext cx="2041702" cy="2194560"/>
        </p:xfrm>
        <a:graphic>
          <a:graphicData uri="http://schemas.openxmlformats.org/drawingml/2006/table">
            <a:tbl>
              <a:tblPr firstRow="1" bandRow="1">
                <a:tableStyleId>{5C22544A-7EE6-4342-B048-85BDC9FD1C3A}</a:tableStyleId>
              </a:tblPr>
              <a:tblGrid>
                <a:gridCol w="1020851">
                  <a:extLst>
                    <a:ext uri="{9D8B030D-6E8A-4147-A177-3AD203B41FA5}">
                      <a16:colId xmlns:a16="http://schemas.microsoft.com/office/drawing/2014/main" val="49231943"/>
                    </a:ext>
                  </a:extLst>
                </a:gridCol>
                <a:gridCol w="1020851">
                  <a:extLst>
                    <a:ext uri="{9D8B030D-6E8A-4147-A177-3AD203B41FA5}">
                      <a16:colId xmlns:a16="http://schemas.microsoft.com/office/drawing/2014/main" val="94068570"/>
                    </a:ext>
                  </a:extLst>
                </a:gridCol>
              </a:tblGrid>
              <a:tr h="274840">
                <a:tc>
                  <a:txBody>
                    <a:bodyPr/>
                    <a:lstStyle/>
                    <a:p>
                      <a:pPr algn="ctr"/>
                      <a:r>
                        <a:rPr lang="en-US" altLang="zh-CN" dirty="0"/>
                        <a:t>Time (s)</a:t>
                      </a:r>
                      <a:endParaRPr lang="zh-CN" altLang="en-US" dirty="0"/>
                    </a:p>
                  </a:txBody>
                  <a:tcPr/>
                </a:tc>
                <a:tc>
                  <a:txBody>
                    <a:bodyPr/>
                    <a:lstStyle/>
                    <a:p>
                      <a:pPr algn="ctr"/>
                      <a:r>
                        <a:rPr lang="en-US" altLang="zh-CN" dirty="0"/>
                        <a:t>Tag</a:t>
                      </a:r>
                      <a:endParaRPr lang="zh-CN" altLang="en-US" dirty="0"/>
                    </a:p>
                  </a:txBody>
                  <a:tcPr/>
                </a:tc>
                <a:extLst>
                  <a:ext uri="{0D108BD9-81ED-4DB2-BD59-A6C34878D82A}">
                    <a16:rowId xmlns:a16="http://schemas.microsoft.com/office/drawing/2014/main" val="2681993461"/>
                  </a:ext>
                </a:extLst>
              </a:tr>
              <a:tr h="274840">
                <a:tc>
                  <a:txBody>
                    <a:bodyPr/>
                    <a:lstStyle/>
                    <a:p>
                      <a:pPr algn="ctr"/>
                      <a:r>
                        <a:rPr lang="en-US" altLang="zh-CN" dirty="0"/>
                        <a:t>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256179053"/>
                  </a:ext>
                </a:extLst>
              </a:tr>
              <a:tr h="274840">
                <a:tc>
                  <a:txBody>
                    <a:bodyPr/>
                    <a:lstStyle/>
                    <a:p>
                      <a:pPr algn="ctr"/>
                      <a:r>
                        <a:rPr lang="en-US" altLang="zh-CN" dirty="0"/>
                        <a:t>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685732904"/>
                  </a:ext>
                </a:extLst>
              </a:tr>
              <a:tr h="274840">
                <a:tc>
                  <a:txBody>
                    <a:bodyPr/>
                    <a:lstStyle/>
                    <a:p>
                      <a:pPr algn="ctr"/>
                      <a:r>
                        <a:rPr lang="en-US" altLang="zh-CN" dirty="0"/>
                        <a:t>t3</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987933151"/>
                  </a:ext>
                </a:extLst>
              </a:tr>
              <a:tr h="274840">
                <a:tc>
                  <a:txBody>
                    <a:bodyPr/>
                    <a:lstStyle/>
                    <a:p>
                      <a:pPr algn="ctr"/>
                      <a:r>
                        <a:rPr lang="en-US" altLang="zh-CN" dirty="0"/>
                        <a:t>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650464871"/>
                  </a:ext>
                </a:extLst>
              </a:tr>
              <a:tr h="274840">
                <a:tc>
                  <a:txBody>
                    <a:bodyPr/>
                    <a:lstStyle/>
                    <a:p>
                      <a:pPr algn="ctr"/>
                      <a:r>
                        <a:rPr lang="en-US" altLang="zh-CN" dirty="0"/>
                        <a:t>t5</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263493214"/>
                  </a:ext>
                </a:extLst>
              </a:tr>
            </a:tbl>
          </a:graphicData>
        </a:graphic>
      </p:graphicFrame>
      <p:sp>
        <p:nvSpPr>
          <p:cNvPr id="34" name="文本框 33">
            <a:extLst>
              <a:ext uri="{FF2B5EF4-FFF2-40B4-BE49-F238E27FC236}">
                <a16:creationId xmlns:a16="http://schemas.microsoft.com/office/drawing/2014/main" id="{04DD2D92-00CB-6343-8127-61F3E9605C9C}"/>
              </a:ext>
            </a:extLst>
          </p:cNvPr>
          <p:cNvSpPr txBox="1"/>
          <p:nvPr/>
        </p:nvSpPr>
        <p:spPr>
          <a:xfrm>
            <a:off x="6688844" y="6248439"/>
            <a:ext cx="1611310" cy="369332"/>
          </a:xfrm>
          <a:prstGeom prst="rect">
            <a:avLst/>
          </a:prstGeom>
          <a:noFill/>
        </p:spPr>
        <p:txBody>
          <a:bodyPr wrap="square" rtlCol="0">
            <a:spAutoFit/>
          </a:bodyPr>
          <a:lstStyle/>
          <a:p>
            <a:r>
              <a:rPr kumimoji="1" lang="en-US" altLang="zh-CN" dirty="0"/>
              <a:t>Record sample</a:t>
            </a:r>
            <a:endParaRPr kumimoji="1" lang="zh-CN" altLang="en-US" dirty="0"/>
          </a:p>
        </p:txBody>
      </p:sp>
    </p:spTree>
    <p:extLst>
      <p:ext uri="{BB962C8B-B14F-4D97-AF65-F5344CB8AC3E}">
        <p14:creationId xmlns:p14="http://schemas.microsoft.com/office/powerpoint/2010/main" val="373271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1EBF4FD-CA3D-AD4A-812B-D011C65E9D07}"/>
              </a:ext>
            </a:extLst>
          </p:cNvPr>
          <p:cNvSpPr>
            <a:spLocks noGrp="1"/>
          </p:cNvSpPr>
          <p:nvPr>
            <p:ph type="title"/>
          </p:nvPr>
        </p:nvSpPr>
        <p:spPr/>
        <p:txBody>
          <a:bodyPr/>
          <a:lstStyle/>
          <a:p>
            <a:r>
              <a:rPr kumimoji="1" lang="en-US" altLang="zh-CN" dirty="0"/>
              <a:t>Before start</a:t>
            </a:r>
            <a:endParaRPr kumimoji="1" lang="zh-CN" altLang="en-US" dirty="0"/>
          </a:p>
        </p:txBody>
      </p:sp>
      <p:sp>
        <p:nvSpPr>
          <p:cNvPr id="6" name="内容占位符 5">
            <a:extLst>
              <a:ext uri="{FF2B5EF4-FFF2-40B4-BE49-F238E27FC236}">
                <a16:creationId xmlns:a16="http://schemas.microsoft.com/office/drawing/2014/main" id="{C37CB3A8-18BD-9A44-9E27-2C448FD96BCC}"/>
              </a:ext>
            </a:extLst>
          </p:cNvPr>
          <p:cNvSpPr>
            <a:spLocks noGrp="1"/>
          </p:cNvSpPr>
          <p:nvPr>
            <p:ph idx="1"/>
          </p:nvPr>
        </p:nvSpPr>
        <p:spPr>
          <a:xfrm>
            <a:off x="628650" y="1825625"/>
            <a:ext cx="7886700" cy="4351338"/>
          </a:xfrm>
        </p:spPr>
        <p:txBody>
          <a:bodyPr>
            <a:normAutofit/>
          </a:bodyPr>
          <a:lstStyle/>
          <a:p>
            <a:r>
              <a:rPr lang="en-US" altLang="zh-CN" sz="1800" dirty="0"/>
              <a:t>How to count peak 3? Actually, the peak 3 is the type of peaks when we use “I don’t want this one” button. This kind of peak is formed due to the laser frequency reverse. We only count symmetric peaks. If you count any peaks, the symmetric couple must be all counted. The principle is “both or none”.</a:t>
            </a:r>
          </a:p>
        </p:txBody>
      </p:sp>
      <p:pic>
        <p:nvPicPr>
          <p:cNvPr id="2" name="图片 1">
            <a:extLst>
              <a:ext uri="{FF2B5EF4-FFF2-40B4-BE49-F238E27FC236}">
                <a16:creationId xmlns:a16="http://schemas.microsoft.com/office/drawing/2014/main" id="{A14663C5-71BA-9349-9932-7B652A03E9DC}"/>
              </a:ext>
            </a:extLst>
          </p:cNvPr>
          <p:cNvPicPr>
            <a:picLocks noChangeAspect="1"/>
          </p:cNvPicPr>
          <p:nvPr/>
        </p:nvPicPr>
        <p:blipFill>
          <a:blip r:embed="rId2"/>
          <a:stretch>
            <a:fillRect/>
          </a:stretch>
        </p:blipFill>
        <p:spPr>
          <a:xfrm>
            <a:off x="873479" y="3101974"/>
            <a:ext cx="5549900" cy="3390900"/>
          </a:xfrm>
          <a:prstGeom prst="rect">
            <a:avLst/>
          </a:prstGeom>
        </p:spPr>
      </p:pic>
      <p:sp>
        <p:nvSpPr>
          <p:cNvPr id="7" name="文本框 6">
            <a:extLst>
              <a:ext uri="{FF2B5EF4-FFF2-40B4-BE49-F238E27FC236}">
                <a16:creationId xmlns:a16="http://schemas.microsoft.com/office/drawing/2014/main" id="{6F1C6EDC-6E50-FA48-A6E2-16D7D1AEB9DE}"/>
              </a:ext>
            </a:extLst>
          </p:cNvPr>
          <p:cNvSpPr txBox="1"/>
          <p:nvPr/>
        </p:nvSpPr>
        <p:spPr>
          <a:xfrm>
            <a:off x="1947334" y="3699696"/>
            <a:ext cx="301686" cy="369332"/>
          </a:xfrm>
          <a:prstGeom prst="rect">
            <a:avLst/>
          </a:prstGeom>
          <a:noFill/>
        </p:spPr>
        <p:txBody>
          <a:bodyPr wrap="none" rtlCol="0">
            <a:spAutoFit/>
          </a:bodyPr>
          <a:lstStyle/>
          <a:p>
            <a:r>
              <a:rPr kumimoji="1" lang="en-US" altLang="zh-CN" dirty="0"/>
              <a:t>3</a:t>
            </a:r>
            <a:endParaRPr kumimoji="1" lang="zh-CN" altLang="en-US" dirty="0"/>
          </a:p>
        </p:txBody>
      </p:sp>
      <p:grpSp>
        <p:nvGrpSpPr>
          <p:cNvPr id="14" name="组合 13">
            <a:extLst>
              <a:ext uri="{FF2B5EF4-FFF2-40B4-BE49-F238E27FC236}">
                <a16:creationId xmlns:a16="http://schemas.microsoft.com/office/drawing/2014/main" id="{A150BB98-0E53-1243-9C90-37A9871081C2}"/>
              </a:ext>
            </a:extLst>
          </p:cNvPr>
          <p:cNvGrpSpPr/>
          <p:nvPr/>
        </p:nvGrpSpPr>
        <p:grpSpPr>
          <a:xfrm>
            <a:off x="4170396" y="2901013"/>
            <a:ext cx="1045080" cy="773280"/>
            <a:chOff x="4170396" y="2901013"/>
            <a:chExt cx="1045080" cy="773280"/>
          </a:xfrm>
        </p:grpSpPr>
        <mc:AlternateContent xmlns:mc="http://schemas.openxmlformats.org/markup-compatibility/2006" xmlns:p14="http://schemas.microsoft.com/office/powerpoint/2010/main">
          <mc:Choice Requires="p14">
            <p:contentPart p14:bwMode="auto" r:id="rId3">
              <p14:nvContentPartPr>
                <p14:cNvPr id="11" name="墨迹 10">
                  <a:extLst>
                    <a:ext uri="{FF2B5EF4-FFF2-40B4-BE49-F238E27FC236}">
                      <a16:creationId xmlns:a16="http://schemas.microsoft.com/office/drawing/2014/main" id="{71A076E2-C647-7E4F-A174-6E5D9C10E120}"/>
                    </a:ext>
                  </a:extLst>
                </p14:cNvPr>
                <p14:cNvContentPartPr/>
                <p14:nvPr/>
              </p14:nvContentPartPr>
              <p14:xfrm>
                <a:off x="4170396" y="3488173"/>
                <a:ext cx="108360" cy="56880"/>
              </p14:xfrm>
            </p:contentPart>
          </mc:Choice>
          <mc:Fallback xmlns="">
            <p:pic>
              <p:nvPicPr>
                <p:cNvPr id="11" name="墨迹 10">
                  <a:extLst>
                    <a:ext uri="{FF2B5EF4-FFF2-40B4-BE49-F238E27FC236}">
                      <a16:creationId xmlns:a16="http://schemas.microsoft.com/office/drawing/2014/main" id="{71A076E2-C647-7E4F-A174-6E5D9C10E120}"/>
                    </a:ext>
                  </a:extLst>
                </p:cNvPr>
                <p:cNvPicPr/>
                <p:nvPr/>
              </p:nvPicPr>
              <p:blipFill>
                <a:blip r:embed="rId4"/>
                <a:stretch>
                  <a:fillRect/>
                </a:stretch>
              </p:blipFill>
              <p:spPr>
                <a:xfrm>
                  <a:off x="4155276" y="3472693"/>
                  <a:ext cx="1386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0A3827F4-1930-0C44-81C8-53F5908069C8}"/>
                    </a:ext>
                  </a:extLst>
                </p14:cNvPr>
                <p14:cNvContentPartPr/>
                <p14:nvPr/>
              </p14:nvContentPartPr>
              <p14:xfrm>
                <a:off x="5091276" y="3617773"/>
                <a:ext cx="101880" cy="56520"/>
              </p14:xfrm>
            </p:contentPart>
          </mc:Choice>
          <mc:Fallback xmlns="">
            <p:pic>
              <p:nvPicPr>
                <p:cNvPr id="12" name="墨迹 11">
                  <a:extLst>
                    <a:ext uri="{FF2B5EF4-FFF2-40B4-BE49-F238E27FC236}">
                      <a16:creationId xmlns:a16="http://schemas.microsoft.com/office/drawing/2014/main" id="{0A3827F4-1930-0C44-81C8-53F5908069C8}"/>
                    </a:ext>
                  </a:extLst>
                </p:cNvPr>
                <p:cNvPicPr/>
                <p:nvPr/>
              </p:nvPicPr>
              <p:blipFill>
                <a:blip r:embed="rId6"/>
                <a:stretch>
                  <a:fillRect/>
                </a:stretch>
              </p:blipFill>
              <p:spPr>
                <a:xfrm>
                  <a:off x="5075796" y="3602653"/>
                  <a:ext cx="13248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墨迹 12">
                  <a:extLst>
                    <a:ext uri="{FF2B5EF4-FFF2-40B4-BE49-F238E27FC236}">
                      <a16:creationId xmlns:a16="http://schemas.microsoft.com/office/drawing/2014/main" id="{CB33948E-4DD8-D046-B4CF-ED9227FA8EB9}"/>
                    </a:ext>
                  </a:extLst>
                </p14:cNvPr>
                <p14:cNvContentPartPr/>
                <p14:nvPr/>
              </p14:nvContentPartPr>
              <p14:xfrm>
                <a:off x="4199196" y="2901013"/>
                <a:ext cx="1016280" cy="705960"/>
              </p14:xfrm>
            </p:contentPart>
          </mc:Choice>
          <mc:Fallback xmlns="">
            <p:pic>
              <p:nvPicPr>
                <p:cNvPr id="13" name="墨迹 12">
                  <a:extLst>
                    <a:ext uri="{FF2B5EF4-FFF2-40B4-BE49-F238E27FC236}">
                      <a16:creationId xmlns:a16="http://schemas.microsoft.com/office/drawing/2014/main" id="{CB33948E-4DD8-D046-B4CF-ED9227FA8EB9}"/>
                    </a:ext>
                  </a:extLst>
                </p:cNvPr>
                <p:cNvPicPr/>
                <p:nvPr/>
              </p:nvPicPr>
              <p:blipFill>
                <a:blip r:embed="rId8"/>
                <a:stretch>
                  <a:fillRect/>
                </a:stretch>
              </p:blipFill>
              <p:spPr>
                <a:xfrm>
                  <a:off x="4184076" y="2885893"/>
                  <a:ext cx="1046880" cy="736560"/>
                </a:xfrm>
                <a:prstGeom prst="rect">
                  <a:avLst/>
                </a:prstGeom>
              </p:spPr>
            </p:pic>
          </mc:Fallback>
        </mc:AlternateContent>
      </p:grpSp>
      <p:grpSp>
        <p:nvGrpSpPr>
          <p:cNvPr id="19" name="组合 18">
            <a:extLst>
              <a:ext uri="{FF2B5EF4-FFF2-40B4-BE49-F238E27FC236}">
                <a16:creationId xmlns:a16="http://schemas.microsoft.com/office/drawing/2014/main" id="{20C8F819-DDD1-3E44-8CF1-31F9FE0B3419}"/>
              </a:ext>
            </a:extLst>
          </p:cNvPr>
          <p:cNvGrpSpPr/>
          <p:nvPr/>
        </p:nvGrpSpPr>
        <p:grpSpPr>
          <a:xfrm>
            <a:off x="5745756" y="3996133"/>
            <a:ext cx="644040" cy="559440"/>
            <a:chOff x="5745756" y="3996133"/>
            <a:chExt cx="644040" cy="559440"/>
          </a:xfrm>
        </p:grpSpPr>
        <mc:AlternateContent xmlns:mc="http://schemas.openxmlformats.org/markup-compatibility/2006" xmlns:p14="http://schemas.microsoft.com/office/powerpoint/2010/main">
          <mc:Choice Requires="p14">
            <p:contentPart p14:bwMode="auto" r:id="rId9">
              <p14:nvContentPartPr>
                <p14:cNvPr id="16" name="墨迹 15">
                  <a:extLst>
                    <a:ext uri="{FF2B5EF4-FFF2-40B4-BE49-F238E27FC236}">
                      <a16:creationId xmlns:a16="http://schemas.microsoft.com/office/drawing/2014/main" id="{818C574A-1066-404A-A475-DA64F5ADF210}"/>
                    </a:ext>
                  </a:extLst>
                </p14:cNvPr>
                <p14:cNvContentPartPr/>
                <p14:nvPr/>
              </p14:nvContentPartPr>
              <p14:xfrm>
                <a:off x="5745756" y="4476013"/>
                <a:ext cx="147240" cy="79560"/>
              </p14:xfrm>
            </p:contentPart>
          </mc:Choice>
          <mc:Fallback xmlns="">
            <p:pic>
              <p:nvPicPr>
                <p:cNvPr id="16" name="墨迹 15">
                  <a:extLst>
                    <a:ext uri="{FF2B5EF4-FFF2-40B4-BE49-F238E27FC236}">
                      <a16:creationId xmlns:a16="http://schemas.microsoft.com/office/drawing/2014/main" id="{818C574A-1066-404A-A475-DA64F5ADF210}"/>
                    </a:ext>
                  </a:extLst>
                </p:cNvPr>
                <p:cNvPicPr/>
                <p:nvPr/>
              </p:nvPicPr>
              <p:blipFill>
                <a:blip r:embed="rId10"/>
                <a:stretch>
                  <a:fillRect/>
                </a:stretch>
              </p:blipFill>
              <p:spPr>
                <a:xfrm>
                  <a:off x="5730636" y="4460533"/>
                  <a:ext cx="1774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墨迹 16">
                  <a:extLst>
                    <a:ext uri="{FF2B5EF4-FFF2-40B4-BE49-F238E27FC236}">
                      <a16:creationId xmlns:a16="http://schemas.microsoft.com/office/drawing/2014/main" id="{9A62F904-C0A9-9D4B-AC55-01B4A87E6C0B}"/>
                    </a:ext>
                  </a:extLst>
                </p14:cNvPr>
                <p14:cNvContentPartPr/>
                <p14:nvPr/>
              </p14:nvContentPartPr>
              <p14:xfrm>
                <a:off x="6242556" y="4086133"/>
                <a:ext cx="147240" cy="73800"/>
              </p14:xfrm>
            </p:contentPart>
          </mc:Choice>
          <mc:Fallback xmlns="">
            <p:pic>
              <p:nvPicPr>
                <p:cNvPr id="17" name="墨迹 16">
                  <a:extLst>
                    <a:ext uri="{FF2B5EF4-FFF2-40B4-BE49-F238E27FC236}">
                      <a16:creationId xmlns:a16="http://schemas.microsoft.com/office/drawing/2014/main" id="{9A62F904-C0A9-9D4B-AC55-01B4A87E6C0B}"/>
                    </a:ext>
                  </a:extLst>
                </p:cNvPr>
                <p:cNvPicPr/>
                <p:nvPr/>
              </p:nvPicPr>
              <p:blipFill>
                <a:blip r:embed="rId12"/>
                <a:stretch>
                  <a:fillRect/>
                </a:stretch>
              </p:blipFill>
              <p:spPr>
                <a:xfrm>
                  <a:off x="6227436" y="4071013"/>
                  <a:ext cx="17748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墨迹 17">
                  <a:extLst>
                    <a:ext uri="{FF2B5EF4-FFF2-40B4-BE49-F238E27FC236}">
                      <a16:creationId xmlns:a16="http://schemas.microsoft.com/office/drawing/2014/main" id="{0B16BCD2-7265-CA4E-AA64-50A3BD03407B}"/>
                    </a:ext>
                  </a:extLst>
                </p14:cNvPr>
                <p14:cNvContentPartPr/>
                <p14:nvPr/>
              </p14:nvContentPartPr>
              <p14:xfrm>
                <a:off x="5802276" y="3996133"/>
                <a:ext cx="519480" cy="480240"/>
              </p14:xfrm>
            </p:contentPart>
          </mc:Choice>
          <mc:Fallback xmlns="">
            <p:pic>
              <p:nvPicPr>
                <p:cNvPr id="18" name="墨迹 17">
                  <a:extLst>
                    <a:ext uri="{FF2B5EF4-FFF2-40B4-BE49-F238E27FC236}">
                      <a16:creationId xmlns:a16="http://schemas.microsoft.com/office/drawing/2014/main" id="{0B16BCD2-7265-CA4E-AA64-50A3BD03407B}"/>
                    </a:ext>
                  </a:extLst>
                </p:cNvPr>
                <p:cNvPicPr/>
                <p:nvPr/>
              </p:nvPicPr>
              <p:blipFill>
                <a:blip r:embed="rId14"/>
                <a:stretch>
                  <a:fillRect/>
                </a:stretch>
              </p:blipFill>
              <p:spPr>
                <a:xfrm>
                  <a:off x="5787156" y="3980653"/>
                  <a:ext cx="550080" cy="510840"/>
                </a:xfrm>
                <a:prstGeom prst="rect">
                  <a:avLst/>
                </a:prstGeom>
              </p:spPr>
            </p:pic>
          </mc:Fallback>
        </mc:AlternateContent>
      </p:grpSp>
      <p:grpSp>
        <p:nvGrpSpPr>
          <p:cNvPr id="29" name="组合 28">
            <a:extLst>
              <a:ext uri="{FF2B5EF4-FFF2-40B4-BE49-F238E27FC236}">
                <a16:creationId xmlns:a16="http://schemas.microsoft.com/office/drawing/2014/main" id="{066CDEED-F07C-1F4D-A796-208513321C5B}"/>
              </a:ext>
            </a:extLst>
          </p:cNvPr>
          <p:cNvGrpSpPr/>
          <p:nvPr/>
        </p:nvGrpSpPr>
        <p:grpSpPr>
          <a:xfrm>
            <a:off x="3138276" y="4024213"/>
            <a:ext cx="722880" cy="898200"/>
            <a:chOff x="3138276" y="4024213"/>
            <a:chExt cx="722880" cy="898200"/>
          </a:xfrm>
        </p:grpSpPr>
        <mc:AlternateContent xmlns:mc="http://schemas.openxmlformats.org/markup-compatibility/2006" xmlns:p14="http://schemas.microsoft.com/office/powerpoint/2010/main">
          <mc:Choice Requires="p14">
            <p:contentPart p14:bwMode="auto" r:id="rId15">
              <p14:nvContentPartPr>
                <p14:cNvPr id="24" name="墨迹 23">
                  <a:extLst>
                    <a:ext uri="{FF2B5EF4-FFF2-40B4-BE49-F238E27FC236}">
                      <a16:creationId xmlns:a16="http://schemas.microsoft.com/office/drawing/2014/main" id="{8A2FA9A5-BCBB-A741-AA45-86EACB7945B7}"/>
                    </a:ext>
                  </a:extLst>
                </p14:cNvPr>
                <p14:cNvContentPartPr/>
                <p14:nvPr/>
              </p14:nvContentPartPr>
              <p14:xfrm>
                <a:off x="3138276" y="4842853"/>
                <a:ext cx="135720" cy="79560"/>
              </p14:xfrm>
            </p:contentPart>
          </mc:Choice>
          <mc:Fallback xmlns="">
            <p:pic>
              <p:nvPicPr>
                <p:cNvPr id="24" name="墨迹 23">
                  <a:extLst>
                    <a:ext uri="{FF2B5EF4-FFF2-40B4-BE49-F238E27FC236}">
                      <a16:creationId xmlns:a16="http://schemas.microsoft.com/office/drawing/2014/main" id="{8A2FA9A5-BCBB-A741-AA45-86EACB7945B7}"/>
                    </a:ext>
                  </a:extLst>
                </p:cNvPr>
                <p:cNvPicPr/>
                <p:nvPr/>
              </p:nvPicPr>
              <p:blipFill>
                <a:blip r:embed="rId16"/>
                <a:stretch>
                  <a:fillRect/>
                </a:stretch>
              </p:blipFill>
              <p:spPr>
                <a:xfrm>
                  <a:off x="3122796" y="4827373"/>
                  <a:ext cx="1663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墨迹 24">
                  <a:extLst>
                    <a:ext uri="{FF2B5EF4-FFF2-40B4-BE49-F238E27FC236}">
                      <a16:creationId xmlns:a16="http://schemas.microsoft.com/office/drawing/2014/main" id="{BCCE1E21-4EF0-1549-9AE1-FF06C4A72D19}"/>
                    </a:ext>
                  </a:extLst>
                </p14:cNvPr>
                <p14:cNvContentPartPr/>
                <p14:nvPr/>
              </p14:nvContentPartPr>
              <p14:xfrm>
                <a:off x="3713916" y="4317973"/>
                <a:ext cx="147240" cy="73440"/>
              </p14:xfrm>
            </p:contentPart>
          </mc:Choice>
          <mc:Fallback xmlns="">
            <p:pic>
              <p:nvPicPr>
                <p:cNvPr id="25" name="墨迹 24">
                  <a:extLst>
                    <a:ext uri="{FF2B5EF4-FFF2-40B4-BE49-F238E27FC236}">
                      <a16:creationId xmlns:a16="http://schemas.microsoft.com/office/drawing/2014/main" id="{BCCE1E21-4EF0-1549-9AE1-FF06C4A72D19}"/>
                    </a:ext>
                  </a:extLst>
                </p:cNvPr>
                <p:cNvPicPr/>
                <p:nvPr/>
              </p:nvPicPr>
              <p:blipFill>
                <a:blip r:embed="rId18"/>
                <a:stretch>
                  <a:fillRect/>
                </a:stretch>
              </p:blipFill>
              <p:spPr>
                <a:xfrm>
                  <a:off x="3698796" y="4302493"/>
                  <a:ext cx="1774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墨迹 25">
                  <a:extLst>
                    <a:ext uri="{FF2B5EF4-FFF2-40B4-BE49-F238E27FC236}">
                      <a16:creationId xmlns:a16="http://schemas.microsoft.com/office/drawing/2014/main" id="{0A5840D6-C394-6A44-8D90-4A132187C606}"/>
                    </a:ext>
                  </a:extLst>
                </p14:cNvPr>
                <p14:cNvContentPartPr/>
                <p14:nvPr/>
              </p14:nvContentPartPr>
              <p14:xfrm>
                <a:off x="3194436" y="4024213"/>
                <a:ext cx="621360" cy="796320"/>
              </p14:xfrm>
            </p:contentPart>
          </mc:Choice>
          <mc:Fallback xmlns="">
            <p:pic>
              <p:nvPicPr>
                <p:cNvPr id="26" name="墨迹 25">
                  <a:extLst>
                    <a:ext uri="{FF2B5EF4-FFF2-40B4-BE49-F238E27FC236}">
                      <a16:creationId xmlns:a16="http://schemas.microsoft.com/office/drawing/2014/main" id="{0A5840D6-C394-6A44-8D90-4A132187C606}"/>
                    </a:ext>
                  </a:extLst>
                </p:cNvPr>
                <p:cNvPicPr/>
                <p:nvPr/>
              </p:nvPicPr>
              <p:blipFill>
                <a:blip r:embed="rId20"/>
                <a:stretch>
                  <a:fillRect/>
                </a:stretch>
              </p:blipFill>
              <p:spPr>
                <a:xfrm>
                  <a:off x="3179316" y="4008733"/>
                  <a:ext cx="65160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墨迹 27">
                  <a:extLst>
                    <a:ext uri="{FF2B5EF4-FFF2-40B4-BE49-F238E27FC236}">
                      <a16:creationId xmlns:a16="http://schemas.microsoft.com/office/drawing/2014/main" id="{9207B06F-1309-F345-BC6B-72D03865F6EC}"/>
                    </a:ext>
                  </a:extLst>
                </p14:cNvPr>
                <p14:cNvContentPartPr/>
                <p14:nvPr/>
              </p14:nvContentPartPr>
              <p14:xfrm>
                <a:off x="3815436" y="4182253"/>
                <a:ext cx="360" cy="102240"/>
              </p14:xfrm>
            </p:contentPart>
          </mc:Choice>
          <mc:Fallback xmlns="">
            <p:pic>
              <p:nvPicPr>
                <p:cNvPr id="28" name="墨迹 27">
                  <a:extLst>
                    <a:ext uri="{FF2B5EF4-FFF2-40B4-BE49-F238E27FC236}">
                      <a16:creationId xmlns:a16="http://schemas.microsoft.com/office/drawing/2014/main" id="{9207B06F-1309-F345-BC6B-72D03865F6EC}"/>
                    </a:ext>
                  </a:extLst>
                </p:cNvPr>
                <p:cNvPicPr/>
                <p:nvPr/>
              </p:nvPicPr>
              <p:blipFill>
                <a:blip r:embed="rId22"/>
                <a:stretch>
                  <a:fillRect/>
                </a:stretch>
              </p:blipFill>
              <p:spPr>
                <a:xfrm>
                  <a:off x="3800316" y="4166773"/>
                  <a:ext cx="30960" cy="132480"/>
                </a:xfrm>
                <a:prstGeom prst="rect">
                  <a:avLst/>
                </a:prstGeom>
              </p:spPr>
            </p:pic>
          </mc:Fallback>
        </mc:AlternateContent>
      </p:grpSp>
      <p:grpSp>
        <p:nvGrpSpPr>
          <p:cNvPr id="35" name="组合 34">
            <a:extLst>
              <a:ext uri="{FF2B5EF4-FFF2-40B4-BE49-F238E27FC236}">
                <a16:creationId xmlns:a16="http://schemas.microsoft.com/office/drawing/2014/main" id="{66F0E721-71E6-EB43-85AC-5D228B3E2E83}"/>
              </a:ext>
            </a:extLst>
          </p:cNvPr>
          <p:cNvGrpSpPr/>
          <p:nvPr/>
        </p:nvGrpSpPr>
        <p:grpSpPr>
          <a:xfrm>
            <a:off x="1467516" y="3324373"/>
            <a:ext cx="1117800" cy="395640"/>
            <a:chOff x="1467516" y="3324373"/>
            <a:chExt cx="1117800" cy="395640"/>
          </a:xfrm>
        </p:grpSpPr>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DD1C8306-9E56-CB4A-8A2D-F4AA49FE317C}"/>
                    </a:ext>
                  </a:extLst>
                </p14:cNvPr>
                <p14:cNvContentPartPr/>
                <p14:nvPr/>
              </p14:nvContentPartPr>
              <p14:xfrm>
                <a:off x="1727076" y="3617773"/>
                <a:ext cx="158400" cy="96480"/>
              </p14:xfrm>
            </p:contentPart>
          </mc:Choice>
          <mc:Fallback xmlns="">
            <p:pic>
              <p:nvPicPr>
                <p:cNvPr id="20" name="墨迹 19">
                  <a:extLst>
                    <a:ext uri="{FF2B5EF4-FFF2-40B4-BE49-F238E27FC236}">
                      <a16:creationId xmlns:a16="http://schemas.microsoft.com/office/drawing/2014/main" id="{DD1C8306-9E56-CB4A-8A2D-F4AA49FE317C}"/>
                    </a:ext>
                  </a:extLst>
                </p:cNvPr>
                <p:cNvPicPr/>
                <p:nvPr/>
              </p:nvPicPr>
              <p:blipFill>
                <a:blip r:embed="rId24"/>
                <a:stretch>
                  <a:fillRect/>
                </a:stretch>
              </p:blipFill>
              <p:spPr>
                <a:xfrm>
                  <a:off x="1711596" y="3602653"/>
                  <a:ext cx="1890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墨迹 20">
                  <a:extLst>
                    <a:ext uri="{FF2B5EF4-FFF2-40B4-BE49-F238E27FC236}">
                      <a16:creationId xmlns:a16="http://schemas.microsoft.com/office/drawing/2014/main" id="{998B5EC5-717F-0243-8EDA-7DD18DFCFEE1}"/>
                    </a:ext>
                  </a:extLst>
                </p14:cNvPr>
                <p14:cNvContentPartPr/>
                <p14:nvPr/>
              </p14:nvContentPartPr>
              <p14:xfrm>
                <a:off x="2291556" y="3648733"/>
                <a:ext cx="124560" cy="71280"/>
              </p14:xfrm>
            </p:contentPart>
          </mc:Choice>
          <mc:Fallback xmlns="">
            <p:pic>
              <p:nvPicPr>
                <p:cNvPr id="21" name="墨迹 20">
                  <a:extLst>
                    <a:ext uri="{FF2B5EF4-FFF2-40B4-BE49-F238E27FC236}">
                      <a16:creationId xmlns:a16="http://schemas.microsoft.com/office/drawing/2014/main" id="{998B5EC5-717F-0243-8EDA-7DD18DFCFEE1}"/>
                    </a:ext>
                  </a:extLst>
                </p:cNvPr>
                <p:cNvPicPr/>
                <p:nvPr/>
              </p:nvPicPr>
              <p:blipFill>
                <a:blip r:embed="rId26"/>
                <a:stretch>
                  <a:fillRect/>
                </a:stretch>
              </p:blipFill>
              <p:spPr>
                <a:xfrm>
                  <a:off x="2276076" y="3633253"/>
                  <a:ext cx="1551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墨迹 21">
                  <a:extLst>
                    <a:ext uri="{FF2B5EF4-FFF2-40B4-BE49-F238E27FC236}">
                      <a16:creationId xmlns:a16="http://schemas.microsoft.com/office/drawing/2014/main" id="{8AFEB034-8F89-FA4E-90DB-22B3E26313DE}"/>
                    </a:ext>
                  </a:extLst>
                </p14:cNvPr>
                <p14:cNvContentPartPr/>
                <p14:nvPr/>
              </p14:nvContentPartPr>
              <p14:xfrm>
                <a:off x="1794756" y="3324373"/>
                <a:ext cx="564840" cy="294120"/>
              </p14:xfrm>
            </p:contentPart>
          </mc:Choice>
          <mc:Fallback xmlns="">
            <p:pic>
              <p:nvPicPr>
                <p:cNvPr id="22" name="墨迹 21">
                  <a:extLst>
                    <a:ext uri="{FF2B5EF4-FFF2-40B4-BE49-F238E27FC236}">
                      <a16:creationId xmlns:a16="http://schemas.microsoft.com/office/drawing/2014/main" id="{8AFEB034-8F89-FA4E-90DB-22B3E26313DE}"/>
                    </a:ext>
                  </a:extLst>
                </p:cNvPr>
                <p:cNvPicPr/>
                <p:nvPr/>
              </p:nvPicPr>
              <p:blipFill>
                <a:blip r:embed="rId28"/>
                <a:stretch>
                  <a:fillRect/>
                </a:stretch>
              </p:blipFill>
              <p:spPr>
                <a:xfrm>
                  <a:off x="1779636" y="3308893"/>
                  <a:ext cx="59544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墨迹 29">
                  <a:extLst>
                    <a:ext uri="{FF2B5EF4-FFF2-40B4-BE49-F238E27FC236}">
                      <a16:creationId xmlns:a16="http://schemas.microsoft.com/office/drawing/2014/main" id="{A5497EFB-46B5-B44B-8A4F-F7EDA81CDCF5}"/>
                    </a:ext>
                  </a:extLst>
                </p14:cNvPr>
                <p14:cNvContentPartPr/>
                <p14:nvPr/>
              </p14:nvContentPartPr>
              <p14:xfrm>
                <a:off x="1467516" y="3465493"/>
                <a:ext cx="124560" cy="33840"/>
              </p14:xfrm>
            </p:contentPart>
          </mc:Choice>
          <mc:Fallback xmlns="">
            <p:pic>
              <p:nvPicPr>
                <p:cNvPr id="30" name="墨迹 29">
                  <a:extLst>
                    <a:ext uri="{FF2B5EF4-FFF2-40B4-BE49-F238E27FC236}">
                      <a16:creationId xmlns:a16="http://schemas.microsoft.com/office/drawing/2014/main" id="{A5497EFB-46B5-B44B-8A4F-F7EDA81CDCF5}"/>
                    </a:ext>
                  </a:extLst>
                </p:cNvPr>
                <p:cNvPicPr/>
                <p:nvPr/>
              </p:nvPicPr>
              <p:blipFill>
                <a:blip r:embed="rId30"/>
                <a:stretch>
                  <a:fillRect/>
                </a:stretch>
              </p:blipFill>
              <p:spPr>
                <a:xfrm>
                  <a:off x="1452036" y="3450373"/>
                  <a:ext cx="1551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墨迹 30">
                  <a:extLst>
                    <a:ext uri="{FF2B5EF4-FFF2-40B4-BE49-F238E27FC236}">
                      <a16:creationId xmlns:a16="http://schemas.microsoft.com/office/drawing/2014/main" id="{CDC3868B-6341-8149-86A3-07DF2EFDBFC4}"/>
                    </a:ext>
                  </a:extLst>
                </p14:cNvPr>
                <p14:cNvContentPartPr/>
                <p14:nvPr/>
              </p14:nvContentPartPr>
              <p14:xfrm>
                <a:off x="1523676" y="3414733"/>
                <a:ext cx="23040" cy="141480"/>
              </p14:xfrm>
            </p:contentPart>
          </mc:Choice>
          <mc:Fallback xmlns="">
            <p:pic>
              <p:nvPicPr>
                <p:cNvPr id="31" name="墨迹 30">
                  <a:extLst>
                    <a:ext uri="{FF2B5EF4-FFF2-40B4-BE49-F238E27FC236}">
                      <a16:creationId xmlns:a16="http://schemas.microsoft.com/office/drawing/2014/main" id="{CDC3868B-6341-8149-86A3-07DF2EFDBFC4}"/>
                    </a:ext>
                  </a:extLst>
                </p:cNvPr>
                <p:cNvPicPr/>
                <p:nvPr/>
              </p:nvPicPr>
              <p:blipFill>
                <a:blip r:embed="rId32"/>
                <a:stretch>
                  <a:fillRect/>
                </a:stretch>
              </p:blipFill>
              <p:spPr>
                <a:xfrm>
                  <a:off x="1508556" y="3399613"/>
                  <a:ext cx="532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墨迹 31">
                  <a:extLst>
                    <a:ext uri="{FF2B5EF4-FFF2-40B4-BE49-F238E27FC236}">
                      <a16:creationId xmlns:a16="http://schemas.microsoft.com/office/drawing/2014/main" id="{260E359A-1DEA-A740-800D-6D9C8E4B5874}"/>
                    </a:ext>
                  </a:extLst>
                </p14:cNvPr>
                <p14:cNvContentPartPr/>
                <p14:nvPr/>
              </p14:nvContentPartPr>
              <p14:xfrm>
                <a:off x="1647876" y="3380893"/>
                <a:ext cx="360" cy="164160"/>
              </p14:xfrm>
            </p:contentPart>
          </mc:Choice>
          <mc:Fallback xmlns="">
            <p:pic>
              <p:nvPicPr>
                <p:cNvPr id="32" name="墨迹 31">
                  <a:extLst>
                    <a:ext uri="{FF2B5EF4-FFF2-40B4-BE49-F238E27FC236}">
                      <a16:creationId xmlns:a16="http://schemas.microsoft.com/office/drawing/2014/main" id="{260E359A-1DEA-A740-800D-6D9C8E4B5874}"/>
                    </a:ext>
                  </a:extLst>
                </p:cNvPr>
                <p:cNvPicPr/>
                <p:nvPr/>
              </p:nvPicPr>
              <p:blipFill>
                <a:blip r:embed="rId34"/>
                <a:stretch>
                  <a:fillRect/>
                </a:stretch>
              </p:blipFill>
              <p:spPr>
                <a:xfrm>
                  <a:off x="1632756" y="3365773"/>
                  <a:ext cx="309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墨迹 33">
                  <a:extLst>
                    <a:ext uri="{FF2B5EF4-FFF2-40B4-BE49-F238E27FC236}">
                      <a16:creationId xmlns:a16="http://schemas.microsoft.com/office/drawing/2014/main" id="{A615684F-9906-C94B-A76A-3A09DC316E1D}"/>
                    </a:ext>
                  </a:extLst>
                </p14:cNvPr>
                <p14:cNvContentPartPr/>
                <p14:nvPr/>
              </p14:nvContentPartPr>
              <p14:xfrm>
                <a:off x="2494596" y="3527773"/>
                <a:ext cx="90720" cy="129960"/>
              </p14:xfrm>
            </p:contentPart>
          </mc:Choice>
          <mc:Fallback xmlns="">
            <p:pic>
              <p:nvPicPr>
                <p:cNvPr id="34" name="墨迹 33">
                  <a:extLst>
                    <a:ext uri="{FF2B5EF4-FFF2-40B4-BE49-F238E27FC236}">
                      <a16:creationId xmlns:a16="http://schemas.microsoft.com/office/drawing/2014/main" id="{A615684F-9906-C94B-A76A-3A09DC316E1D}"/>
                    </a:ext>
                  </a:extLst>
                </p:cNvPr>
                <p:cNvPicPr/>
                <p:nvPr/>
              </p:nvPicPr>
              <p:blipFill>
                <a:blip r:embed="rId36"/>
                <a:stretch>
                  <a:fillRect/>
                </a:stretch>
              </p:blipFill>
              <p:spPr>
                <a:xfrm>
                  <a:off x="2479476" y="3512293"/>
                  <a:ext cx="121320" cy="160560"/>
                </a:xfrm>
                <a:prstGeom prst="rect">
                  <a:avLst/>
                </a:prstGeom>
              </p:spPr>
            </p:pic>
          </mc:Fallback>
        </mc:AlternateContent>
      </p:grpSp>
      <p:grpSp>
        <p:nvGrpSpPr>
          <p:cNvPr id="41" name="组合 40">
            <a:extLst>
              <a:ext uri="{FF2B5EF4-FFF2-40B4-BE49-F238E27FC236}">
                <a16:creationId xmlns:a16="http://schemas.microsoft.com/office/drawing/2014/main" id="{F847A8CE-2219-9C46-A65F-1AFCE4A4E7B9}"/>
              </a:ext>
            </a:extLst>
          </p:cNvPr>
          <p:cNvGrpSpPr/>
          <p:nvPr/>
        </p:nvGrpSpPr>
        <p:grpSpPr>
          <a:xfrm>
            <a:off x="4323396" y="3115547"/>
            <a:ext cx="831167" cy="321840"/>
            <a:chOff x="4323396" y="3115547"/>
            <a:chExt cx="831167" cy="321840"/>
          </a:xfrm>
        </p:grpSpPr>
        <mc:AlternateContent xmlns:mc="http://schemas.openxmlformats.org/markup-compatibility/2006" xmlns:p14="http://schemas.microsoft.com/office/powerpoint/2010/main">
          <mc:Choice Requires="p14">
            <p:contentPart p14:bwMode="auto" r:id="rId37">
              <p14:nvContentPartPr>
                <p14:cNvPr id="5" name="墨迹 4">
                  <a:extLst>
                    <a:ext uri="{FF2B5EF4-FFF2-40B4-BE49-F238E27FC236}">
                      <a16:creationId xmlns:a16="http://schemas.microsoft.com/office/drawing/2014/main" id="{42DC702F-8CA3-914E-8D4F-55A2027A683C}"/>
                    </a:ext>
                  </a:extLst>
                </p14:cNvPr>
                <p14:cNvContentPartPr/>
                <p14:nvPr/>
              </p14:nvContentPartPr>
              <p14:xfrm>
                <a:off x="4323396" y="3369347"/>
                <a:ext cx="124560" cy="68040"/>
              </p14:xfrm>
            </p:contentPart>
          </mc:Choice>
          <mc:Fallback xmlns="">
            <p:pic>
              <p:nvPicPr>
                <p:cNvPr id="5" name="墨迹 4">
                  <a:extLst>
                    <a:ext uri="{FF2B5EF4-FFF2-40B4-BE49-F238E27FC236}">
                      <a16:creationId xmlns:a16="http://schemas.microsoft.com/office/drawing/2014/main" id="{42DC702F-8CA3-914E-8D4F-55A2027A683C}"/>
                    </a:ext>
                  </a:extLst>
                </p:cNvPr>
                <p:cNvPicPr/>
                <p:nvPr/>
              </p:nvPicPr>
              <p:blipFill>
                <a:blip r:embed="rId38"/>
                <a:stretch>
                  <a:fillRect/>
                </a:stretch>
              </p:blipFill>
              <p:spPr>
                <a:xfrm>
                  <a:off x="4308276" y="3354227"/>
                  <a:ext cx="1551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 name="墨迹 7">
                  <a:extLst>
                    <a:ext uri="{FF2B5EF4-FFF2-40B4-BE49-F238E27FC236}">
                      <a16:creationId xmlns:a16="http://schemas.microsoft.com/office/drawing/2014/main" id="{7C17DD14-9F55-EA43-ADCB-AF7CDBD9EDC6}"/>
                    </a:ext>
                  </a:extLst>
                </p14:cNvPr>
                <p14:cNvContentPartPr/>
                <p14:nvPr/>
              </p14:nvContentPartPr>
              <p14:xfrm>
                <a:off x="4899036" y="3360707"/>
                <a:ext cx="158400" cy="60120"/>
              </p14:xfrm>
            </p:contentPart>
          </mc:Choice>
          <mc:Fallback xmlns="">
            <p:pic>
              <p:nvPicPr>
                <p:cNvPr id="8" name="墨迹 7">
                  <a:extLst>
                    <a:ext uri="{FF2B5EF4-FFF2-40B4-BE49-F238E27FC236}">
                      <a16:creationId xmlns:a16="http://schemas.microsoft.com/office/drawing/2014/main" id="{7C17DD14-9F55-EA43-ADCB-AF7CDBD9EDC6}"/>
                    </a:ext>
                  </a:extLst>
                </p:cNvPr>
                <p:cNvPicPr/>
                <p:nvPr/>
              </p:nvPicPr>
              <p:blipFill>
                <a:blip r:embed="rId40"/>
                <a:stretch>
                  <a:fillRect/>
                </a:stretch>
              </p:blipFill>
              <p:spPr>
                <a:xfrm>
                  <a:off x="4883916" y="3345587"/>
                  <a:ext cx="1890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 name="墨迹 8">
                  <a:extLst>
                    <a:ext uri="{FF2B5EF4-FFF2-40B4-BE49-F238E27FC236}">
                      <a16:creationId xmlns:a16="http://schemas.microsoft.com/office/drawing/2014/main" id="{3B6E6C70-7BD2-8F41-8DBA-AEA65CFFC924}"/>
                    </a:ext>
                  </a:extLst>
                </p14:cNvPr>
                <p14:cNvContentPartPr/>
                <p14:nvPr/>
              </p14:nvContentPartPr>
              <p14:xfrm>
                <a:off x="4391076" y="3115547"/>
                <a:ext cx="621360" cy="243000"/>
              </p14:xfrm>
            </p:contentPart>
          </mc:Choice>
          <mc:Fallback xmlns="">
            <p:pic>
              <p:nvPicPr>
                <p:cNvPr id="9" name="墨迹 8">
                  <a:extLst>
                    <a:ext uri="{FF2B5EF4-FFF2-40B4-BE49-F238E27FC236}">
                      <a16:creationId xmlns:a16="http://schemas.microsoft.com/office/drawing/2014/main" id="{3B6E6C70-7BD2-8F41-8DBA-AEA65CFFC924}"/>
                    </a:ext>
                  </a:extLst>
                </p:cNvPr>
                <p:cNvPicPr/>
                <p:nvPr/>
              </p:nvPicPr>
              <p:blipFill>
                <a:blip r:embed="rId42"/>
                <a:stretch>
                  <a:fillRect/>
                </a:stretch>
              </p:blipFill>
              <p:spPr>
                <a:xfrm>
                  <a:off x="4375956" y="3100067"/>
                  <a:ext cx="651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 name="墨迹 35">
                  <a:extLst>
                    <a:ext uri="{FF2B5EF4-FFF2-40B4-BE49-F238E27FC236}">
                      <a16:creationId xmlns:a16="http://schemas.microsoft.com/office/drawing/2014/main" id="{3C7182FF-7D50-2047-8B37-8E1FCD83B5DF}"/>
                    </a:ext>
                  </a:extLst>
                </p14:cNvPr>
                <p14:cNvContentPartPr/>
                <p14:nvPr/>
              </p14:nvContentPartPr>
              <p14:xfrm>
                <a:off x="4458683" y="3285153"/>
                <a:ext cx="56880" cy="20520"/>
              </p14:xfrm>
            </p:contentPart>
          </mc:Choice>
          <mc:Fallback xmlns="">
            <p:pic>
              <p:nvPicPr>
                <p:cNvPr id="36" name="墨迹 35">
                  <a:extLst>
                    <a:ext uri="{FF2B5EF4-FFF2-40B4-BE49-F238E27FC236}">
                      <a16:creationId xmlns:a16="http://schemas.microsoft.com/office/drawing/2014/main" id="{3C7182FF-7D50-2047-8B37-8E1FCD83B5DF}"/>
                    </a:ext>
                  </a:extLst>
                </p:cNvPr>
                <p:cNvPicPr/>
                <p:nvPr/>
              </p:nvPicPr>
              <p:blipFill>
                <a:blip r:embed="rId44"/>
                <a:stretch>
                  <a:fillRect/>
                </a:stretch>
              </p:blipFill>
              <p:spPr>
                <a:xfrm>
                  <a:off x="4443203" y="3270033"/>
                  <a:ext cx="874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墨迹 36">
                  <a:extLst>
                    <a:ext uri="{FF2B5EF4-FFF2-40B4-BE49-F238E27FC236}">
                      <a16:creationId xmlns:a16="http://schemas.microsoft.com/office/drawing/2014/main" id="{2F9A2E42-D9F7-1A4D-9A89-A504BB9A95A9}"/>
                    </a:ext>
                  </a:extLst>
                </p14:cNvPr>
                <p14:cNvContentPartPr/>
                <p14:nvPr/>
              </p14:nvContentPartPr>
              <p14:xfrm>
                <a:off x="4490723" y="3264993"/>
                <a:ext cx="8280" cy="77040"/>
              </p14:xfrm>
            </p:contentPart>
          </mc:Choice>
          <mc:Fallback xmlns="">
            <p:pic>
              <p:nvPicPr>
                <p:cNvPr id="37" name="墨迹 36">
                  <a:extLst>
                    <a:ext uri="{FF2B5EF4-FFF2-40B4-BE49-F238E27FC236}">
                      <a16:creationId xmlns:a16="http://schemas.microsoft.com/office/drawing/2014/main" id="{2F9A2E42-D9F7-1A4D-9A89-A504BB9A95A9}"/>
                    </a:ext>
                  </a:extLst>
                </p:cNvPr>
                <p:cNvPicPr/>
                <p:nvPr/>
              </p:nvPicPr>
              <p:blipFill>
                <a:blip r:embed="rId46"/>
                <a:stretch>
                  <a:fillRect/>
                </a:stretch>
              </p:blipFill>
              <p:spPr>
                <a:xfrm>
                  <a:off x="4475603" y="3249873"/>
                  <a:ext cx="388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墨迹 37">
                  <a:extLst>
                    <a:ext uri="{FF2B5EF4-FFF2-40B4-BE49-F238E27FC236}">
                      <a16:creationId xmlns:a16="http://schemas.microsoft.com/office/drawing/2014/main" id="{CD5BC85F-8D37-B343-B0BE-17F185879CD4}"/>
                    </a:ext>
                  </a:extLst>
                </p14:cNvPr>
                <p14:cNvContentPartPr/>
                <p14:nvPr/>
              </p14:nvContentPartPr>
              <p14:xfrm>
                <a:off x="4555523" y="3236553"/>
                <a:ext cx="16560" cy="117720"/>
              </p14:xfrm>
            </p:contentPart>
          </mc:Choice>
          <mc:Fallback xmlns="">
            <p:pic>
              <p:nvPicPr>
                <p:cNvPr id="38" name="墨迹 37">
                  <a:extLst>
                    <a:ext uri="{FF2B5EF4-FFF2-40B4-BE49-F238E27FC236}">
                      <a16:creationId xmlns:a16="http://schemas.microsoft.com/office/drawing/2014/main" id="{CD5BC85F-8D37-B343-B0BE-17F185879CD4}"/>
                    </a:ext>
                  </a:extLst>
                </p:cNvPr>
                <p:cNvPicPr/>
                <p:nvPr/>
              </p:nvPicPr>
              <p:blipFill>
                <a:blip r:embed="rId48"/>
                <a:stretch>
                  <a:fillRect/>
                </a:stretch>
              </p:blipFill>
              <p:spPr>
                <a:xfrm>
                  <a:off x="4540403" y="3221433"/>
                  <a:ext cx="471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 name="墨迹 39">
                  <a:extLst>
                    <a:ext uri="{FF2B5EF4-FFF2-40B4-BE49-F238E27FC236}">
                      <a16:creationId xmlns:a16="http://schemas.microsoft.com/office/drawing/2014/main" id="{F7DF6319-0317-0C41-A512-BE6E079B3183}"/>
                    </a:ext>
                  </a:extLst>
                </p14:cNvPr>
                <p14:cNvContentPartPr/>
                <p14:nvPr/>
              </p14:nvContentPartPr>
              <p14:xfrm>
                <a:off x="5065283" y="3220353"/>
                <a:ext cx="89280" cy="117360"/>
              </p14:xfrm>
            </p:contentPart>
          </mc:Choice>
          <mc:Fallback xmlns="">
            <p:pic>
              <p:nvPicPr>
                <p:cNvPr id="40" name="墨迹 39">
                  <a:extLst>
                    <a:ext uri="{FF2B5EF4-FFF2-40B4-BE49-F238E27FC236}">
                      <a16:creationId xmlns:a16="http://schemas.microsoft.com/office/drawing/2014/main" id="{F7DF6319-0317-0C41-A512-BE6E079B3183}"/>
                    </a:ext>
                  </a:extLst>
                </p:cNvPr>
                <p:cNvPicPr/>
                <p:nvPr/>
              </p:nvPicPr>
              <p:blipFill>
                <a:blip r:embed="rId50"/>
                <a:stretch>
                  <a:fillRect/>
                </a:stretch>
              </p:blipFill>
              <p:spPr>
                <a:xfrm>
                  <a:off x="5050163" y="3205233"/>
                  <a:ext cx="119880" cy="147960"/>
                </a:xfrm>
                <a:prstGeom prst="rect">
                  <a:avLst/>
                </a:prstGeom>
              </p:spPr>
            </p:pic>
          </mc:Fallback>
        </mc:AlternateContent>
      </p:grpSp>
      <p:grpSp>
        <p:nvGrpSpPr>
          <p:cNvPr id="44" name="组合 43">
            <a:extLst>
              <a:ext uri="{FF2B5EF4-FFF2-40B4-BE49-F238E27FC236}">
                <a16:creationId xmlns:a16="http://schemas.microsoft.com/office/drawing/2014/main" id="{96277B27-C659-9340-A0C2-8F926D8398DE}"/>
              </a:ext>
            </a:extLst>
          </p:cNvPr>
          <p:cNvGrpSpPr/>
          <p:nvPr/>
        </p:nvGrpSpPr>
        <p:grpSpPr>
          <a:xfrm>
            <a:off x="5657087" y="3943662"/>
            <a:ext cx="137160" cy="132840"/>
            <a:chOff x="5657087" y="3943662"/>
            <a:chExt cx="137160" cy="132840"/>
          </a:xfrm>
        </p:grpSpPr>
        <mc:AlternateContent xmlns:mc="http://schemas.openxmlformats.org/markup-compatibility/2006" xmlns:p14="http://schemas.microsoft.com/office/powerpoint/2010/main">
          <mc:Choice Requires="p14">
            <p:contentPart p14:bwMode="auto" r:id="rId51">
              <p14:nvContentPartPr>
                <p14:cNvPr id="42" name="墨迹 41">
                  <a:extLst>
                    <a:ext uri="{FF2B5EF4-FFF2-40B4-BE49-F238E27FC236}">
                      <a16:creationId xmlns:a16="http://schemas.microsoft.com/office/drawing/2014/main" id="{A86594C4-8616-5649-906F-19838DFCB51B}"/>
                    </a:ext>
                  </a:extLst>
                </p14:cNvPr>
                <p14:cNvContentPartPr/>
                <p14:nvPr/>
              </p14:nvContentPartPr>
              <p14:xfrm>
                <a:off x="5657087" y="4012062"/>
                <a:ext cx="85680" cy="17640"/>
              </p14:xfrm>
            </p:contentPart>
          </mc:Choice>
          <mc:Fallback xmlns="">
            <p:pic>
              <p:nvPicPr>
                <p:cNvPr id="42" name="墨迹 41">
                  <a:extLst>
                    <a:ext uri="{FF2B5EF4-FFF2-40B4-BE49-F238E27FC236}">
                      <a16:creationId xmlns:a16="http://schemas.microsoft.com/office/drawing/2014/main" id="{A86594C4-8616-5649-906F-19838DFCB51B}"/>
                    </a:ext>
                  </a:extLst>
                </p:cNvPr>
                <p:cNvPicPr/>
                <p:nvPr/>
              </p:nvPicPr>
              <p:blipFill>
                <a:blip r:embed="rId52"/>
                <a:stretch>
                  <a:fillRect/>
                </a:stretch>
              </p:blipFill>
              <p:spPr>
                <a:xfrm>
                  <a:off x="5641967" y="3996942"/>
                  <a:ext cx="1162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墨迹 42">
                  <a:extLst>
                    <a:ext uri="{FF2B5EF4-FFF2-40B4-BE49-F238E27FC236}">
                      <a16:creationId xmlns:a16="http://schemas.microsoft.com/office/drawing/2014/main" id="{1CE2F3A3-9CFB-DE4C-BF36-91BE8951080A}"/>
                    </a:ext>
                  </a:extLst>
                </p14:cNvPr>
                <p14:cNvContentPartPr/>
                <p14:nvPr/>
              </p14:nvContentPartPr>
              <p14:xfrm>
                <a:off x="5793887" y="3943662"/>
                <a:ext cx="360" cy="132840"/>
              </p14:xfrm>
            </p:contentPart>
          </mc:Choice>
          <mc:Fallback xmlns="">
            <p:pic>
              <p:nvPicPr>
                <p:cNvPr id="43" name="墨迹 42">
                  <a:extLst>
                    <a:ext uri="{FF2B5EF4-FFF2-40B4-BE49-F238E27FC236}">
                      <a16:creationId xmlns:a16="http://schemas.microsoft.com/office/drawing/2014/main" id="{1CE2F3A3-9CFB-DE4C-BF36-91BE8951080A}"/>
                    </a:ext>
                  </a:extLst>
                </p:cNvPr>
                <p:cNvPicPr/>
                <p:nvPr/>
              </p:nvPicPr>
              <p:blipFill>
                <a:blip r:embed="rId54"/>
                <a:stretch>
                  <a:fillRect/>
                </a:stretch>
              </p:blipFill>
              <p:spPr>
                <a:xfrm>
                  <a:off x="5778767" y="3928542"/>
                  <a:ext cx="30960" cy="16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45" name="墨迹 44">
                <a:extLst>
                  <a:ext uri="{FF2B5EF4-FFF2-40B4-BE49-F238E27FC236}">
                    <a16:creationId xmlns:a16="http://schemas.microsoft.com/office/drawing/2014/main" id="{2AA7171F-3846-D54C-B0F6-B472C5A23439}"/>
                  </a:ext>
                </a:extLst>
              </p14:cNvPr>
              <p14:cNvContentPartPr/>
              <p14:nvPr/>
            </p14:nvContentPartPr>
            <p14:xfrm>
              <a:off x="6315167" y="3802542"/>
              <a:ext cx="94320" cy="111600"/>
            </p14:xfrm>
          </p:contentPart>
        </mc:Choice>
        <mc:Fallback xmlns="">
          <p:pic>
            <p:nvPicPr>
              <p:cNvPr id="45" name="墨迹 44">
                <a:extLst>
                  <a:ext uri="{FF2B5EF4-FFF2-40B4-BE49-F238E27FC236}">
                    <a16:creationId xmlns:a16="http://schemas.microsoft.com/office/drawing/2014/main" id="{2AA7171F-3846-D54C-B0F6-B472C5A23439}"/>
                  </a:ext>
                </a:extLst>
              </p:cNvPr>
              <p:cNvPicPr/>
              <p:nvPr/>
            </p:nvPicPr>
            <p:blipFill>
              <a:blip r:embed="rId56"/>
              <a:stretch>
                <a:fillRect/>
              </a:stretch>
            </p:blipFill>
            <p:spPr>
              <a:xfrm>
                <a:off x="6300047" y="3787422"/>
                <a:ext cx="124920" cy="141840"/>
              </a:xfrm>
              <a:prstGeom prst="rect">
                <a:avLst/>
              </a:prstGeom>
            </p:spPr>
          </p:pic>
        </mc:Fallback>
      </mc:AlternateContent>
      <p:sp>
        <p:nvSpPr>
          <p:cNvPr id="47" name="文本框 46">
            <a:extLst>
              <a:ext uri="{FF2B5EF4-FFF2-40B4-BE49-F238E27FC236}">
                <a16:creationId xmlns:a16="http://schemas.microsoft.com/office/drawing/2014/main" id="{F2D970D3-3B69-C144-A63E-D5434DFCF70E}"/>
              </a:ext>
            </a:extLst>
          </p:cNvPr>
          <p:cNvSpPr txBox="1"/>
          <p:nvPr/>
        </p:nvSpPr>
        <p:spPr>
          <a:xfrm>
            <a:off x="6760119" y="3714253"/>
            <a:ext cx="1938255" cy="2025639"/>
          </a:xfrm>
          <a:prstGeom prst="rect">
            <a:avLst/>
          </a:prstGeom>
          <a:noFill/>
        </p:spPr>
        <p:txBody>
          <a:bodyPr wrap="square" rtlCol="0">
            <a:spAutoFit/>
          </a:bodyPr>
          <a:lstStyle/>
          <a:p>
            <a:r>
              <a:rPr kumimoji="1" lang="en-US" altLang="zh-CN" dirty="0"/>
              <a:t>Note: </a:t>
            </a:r>
          </a:p>
          <a:p>
            <a:r>
              <a:rPr kumimoji="1" lang="en-US" altLang="zh-CN" dirty="0"/>
              <a:t>For top and bottom couples, the second one should be marked as “0” (No change button)</a:t>
            </a:r>
            <a:endParaRPr kumimoji="1" lang="zh-CN" altLang="en-US" dirty="0"/>
          </a:p>
        </p:txBody>
      </p:sp>
    </p:spTree>
    <p:extLst>
      <p:ext uri="{BB962C8B-B14F-4D97-AF65-F5344CB8AC3E}">
        <p14:creationId xmlns:p14="http://schemas.microsoft.com/office/powerpoint/2010/main" val="12528890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966</Words>
  <Application>Microsoft Macintosh PowerPoint</Application>
  <PresentationFormat>全屏显示(4:3)</PresentationFormat>
  <Paragraphs>72</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Calibri Light</vt:lpstr>
      <vt:lpstr>Office 主题​​</vt:lpstr>
      <vt:lpstr>Quick start for WMS laser characteristic helper </vt:lpstr>
      <vt:lpstr>Before start</vt:lpstr>
      <vt:lpstr>Before start</vt:lpstr>
      <vt:lpstr>Before start</vt:lpstr>
      <vt:lpstr>Before start</vt:lpstr>
      <vt:lpstr>Before start</vt:lpstr>
      <vt:lpstr>Before start</vt:lpstr>
      <vt:lpstr>Before start</vt:lpstr>
      <vt:lpstr>Before start</vt:lpstr>
      <vt:lpstr>Pre-process data:</vt:lpstr>
      <vt:lpstr>UI introduction</vt:lpstr>
      <vt:lpstr>UI introduction</vt:lpstr>
      <vt:lpstr>UI introduction</vt:lpstr>
      <vt:lpstr>UI introduction</vt:lpstr>
      <vt:lpstr>Features in v2.0 beta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for WMS laser characteristic helper </dc:title>
  <dc:creator>李 宗泰</dc:creator>
  <cp:lastModifiedBy>李 宗泰</cp:lastModifiedBy>
  <cp:revision>15</cp:revision>
  <dcterms:created xsi:type="dcterms:W3CDTF">2021-04-29T06:19:07Z</dcterms:created>
  <dcterms:modified xsi:type="dcterms:W3CDTF">2022-05-20T09:04:37Z</dcterms:modified>
</cp:coreProperties>
</file>