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648E3-F483-A2F0-7CB2-6719BFBD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BE57F1-2ED5-B072-ACB4-979A44F5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094B1-8064-CDCA-5D8F-FB77F559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BFDB9-1012-FBC5-A8F3-406471D9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FD058-ABC4-199F-D8E7-1B10617E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2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CCB04-D36B-0AA4-97C8-8985B16C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67488-ADAE-CAD9-BE2D-601E76686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99164-2D58-7B4C-7A4F-642D9DF0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4B4CA-94A4-CDF8-B1DD-83178CB0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1ABF0-32EC-A9B8-785B-220C38BD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7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19F756-45FD-9F70-EE58-54CAA38C7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B5399-B43C-A67F-4374-0BC233394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9D8D0-2F31-B017-19C9-0736747D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4B325-D97F-07B0-4955-89BC12FD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2171C-6C0B-9C1B-DD50-AA6BE598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9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7FE0-BD25-7964-D43F-8C37AB8E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4F877-5826-3BF8-87AE-89F3EB10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8E906-E3D4-FBD6-8082-0DEBC750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A2C6E-F756-BCF6-B066-56B39F98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2625F-C463-7365-EB6B-24424BFD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5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B3011-BABC-9F78-C690-320EDF10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B3860-6360-F3F1-E966-08EA7367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C6088-462F-1E73-E8B6-D83A0AC8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2D6E0-DA5E-D650-5517-96254CFC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67990-BF7E-5AD7-3332-3C753EE2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5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C4B9E-DA6E-7315-C2BC-6C894F7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E8CA7-A25D-FCA3-2A7F-1EF31211B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5F9240-9BEA-81C8-88C8-DF78CE62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9157D-5CC7-4470-CB9D-68FB2E3E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54B88-D63B-84B9-0556-C45DB494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6A80E-3ED3-6543-A496-A0ECB857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4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228B0-ACE8-4989-33DB-1685323A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BA5B9-8B59-9928-1F57-58557193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D0DD2-C749-0AF0-18B9-78A528F5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A3F79B-12BA-A776-1FCA-E3C9746D8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ECE74A-94B0-83A9-D70B-9FD7A7A54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B3E45-57C7-8A76-CD64-7B28266D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1C2C4D-9DC6-0AF4-7CA4-70493C99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7A9DD1-E00D-0B8E-7BEE-E9DDCE00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0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367F1-DAB4-F88F-0143-B104DE7E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3D29AA-116B-31D8-A92D-32911824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66DBD1-8573-6BBD-AC3D-01227021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04385D-5ABF-199B-F789-1AAB4832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4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02C1E2-3717-0C82-9569-212EC1F8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4232B4-F7E0-6975-EA8D-7D97317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A683F-B34C-7D1C-1A2F-C9E8E0F2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6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9A113-8F32-A1D8-55AF-92748E13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9EE3A-95A8-386E-D224-D78D7B34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FE9F0-39F4-382B-EE4D-D4BBFE31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73E7B-346D-9057-5D92-63F84232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D9FA7-399D-1AF6-E8A1-C03A15D6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4FE54-42AD-7261-3928-5F839677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5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4691C-8089-DC2D-6E6F-ED5A2554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76181-CFA5-782F-2D6E-D14A5680A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9CE925-D45A-CA7C-98D4-5BAE6854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25E86-568D-BD89-2F4E-1494A0AE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AD1-A136-A999-3EAE-99A46FBF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D2F61-5053-E833-487C-7990CC93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E9EC37-6617-7677-70B7-3937D0DD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CDC00-E0AE-FF16-C18F-F4B35A9D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410C6-82D1-3E54-4D40-250E07826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3A05-057D-47F3-A039-45C152627B2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6BD85-0AFE-1399-BEB3-7FD483EB0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848C-70A1-F984-EC7F-21A3670E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0869-6E00-4CA1-970C-997BB68A4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6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B19487-1D90-EF2D-1C91-90EA9D3153EA}"/>
              </a:ext>
            </a:extLst>
          </p:cNvPr>
          <p:cNvSpPr txBox="1"/>
          <p:nvPr/>
        </p:nvSpPr>
        <p:spPr>
          <a:xfrm>
            <a:off x="556181" y="615644"/>
            <a:ext cx="34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C.1</a:t>
            </a:r>
          </a:p>
          <a:p>
            <a:r>
              <a:rPr lang="en-US" altLang="zh-CN" dirty="0"/>
              <a:t>(Theorem 3.1 Arora et al. 2019)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A802E2-2FFB-251D-72C6-95623EBEFEC4}"/>
              </a:ext>
            </a:extLst>
          </p:cNvPr>
          <p:cNvSpPr txBox="1"/>
          <p:nvPr/>
        </p:nvSpPr>
        <p:spPr>
          <a:xfrm>
            <a:off x="4062953" y="754144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C.2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CADD19-0667-FBE4-C1E4-0992E5B64308}"/>
              </a:ext>
            </a:extLst>
          </p:cNvPr>
          <p:cNvSpPr txBox="1"/>
          <p:nvPr/>
        </p:nvSpPr>
        <p:spPr>
          <a:xfrm>
            <a:off x="5740924" y="754144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C.3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D889B4-0D55-AD7B-C144-32CC9A5F8C95}"/>
              </a:ext>
            </a:extLst>
          </p:cNvPr>
          <p:cNvSpPr txBox="1"/>
          <p:nvPr/>
        </p:nvSpPr>
        <p:spPr>
          <a:xfrm>
            <a:off x="7305774" y="754144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C.4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108739-EDF6-C953-ECE0-80BB62876A84}"/>
              </a:ext>
            </a:extLst>
          </p:cNvPr>
          <p:cNvSpPr txBox="1"/>
          <p:nvPr/>
        </p:nvSpPr>
        <p:spPr>
          <a:xfrm>
            <a:off x="556181" y="2266303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B.1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1247B-914C-485E-683B-A0E330DAB612}"/>
              </a:ext>
            </a:extLst>
          </p:cNvPr>
          <p:cNvSpPr txBox="1"/>
          <p:nvPr/>
        </p:nvSpPr>
        <p:spPr>
          <a:xfrm>
            <a:off x="4951447" y="2335415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B.3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A74BD4-A86C-65AB-80A9-97EFA197923E}"/>
              </a:ext>
            </a:extLst>
          </p:cNvPr>
          <p:cNvSpPr txBox="1"/>
          <p:nvPr/>
        </p:nvSpPr>
        <p:spPr>
          <a:xfrm>
            <a:off x="2705493" y="227573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B.2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E10015-B926-544C-A029-5AA7F158EAD6}"/>
              </a:ext>
            </a:extLst>
          </p:cNvPr>
          <p:cNvSpPr txBox="1"/>
          <p:nvPr/>
        </p:nvSpPr>
        <p:spPr>
          <a:xfrm>
            <a:off x="7304203" y="2423656"/>
            <a:ext cx="298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B.4</a:t>
            </a:r>
          </a:p>
          <a:p>
            <a:r>
              <a:rPr lang="en-US" altLang="zh-CN" dirty="0"/>
              <a:t>(Lemma 4.1 Cao &amp; Gu 2019)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CEB022-4BB2-BA53-3410-241C11DF8825}"/>
              </a:ext>
            </a:extLst>
          </p:cNvPr>
          <p:cNvSpPr txBox="1"/>
          <p:nvPr/>
        </p:nvSpPr>
        <p:spPr>
          <a:xfrm>
            <a:off x="7783396" y="3451067"/>
            <a:ext cx="370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B.5</a:t>
            </a:r>
          </a:p>
          <a:p>
            <a:r>
              <a:rPr lang="en-US" altLang="zh-CN" dirty="0"/>
              <a:t>(Theorem 5 Allen-Zhu et al. 2019)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AE260A-09E0-23D3-84A9-30E1329D80B1}"/>
              </a:ext>
            </a:extLst>
          </p:cNvPr>
          <p:cNvSpPr txBox="1"/>
          <p:nvPr/>
        </p:nvSpPr>
        <p:spPr>
          <a:xfrm>
            <a:off x="7641994" y="4480273"/>
            <a:ext cx="370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B.6</a:t>
            </a:r>
          </a:p>
          <a:p>
            <a:r>
              <a:rPr lang="en-US" altLang="zh-CN" dirty="0"/>
              <a:t>(Lemma B.3 Cao &amp; Gu 2019)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05825E-8B9E-9E31-D949-DCA35375668F}"/>
              </a:ext>
            </a:extLst>
          </p:cNvPr>
          <p:cNvSpPr txBox="1"/>
          <p:nvPr/>
        </p:nvSpPr>
        <p:spPr>
          <a:xfrm>
            <a:off x="7500591" y="5507684"/>
            <a:ext cx="427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B.7</a:t>
            </a:r>
          </a:p>
          <a:p>
            <a:r>
              <a:rPr lang="en-US" altLang="zh-CN" dirty="0"/>
              <a:t>(Lemma 11 Abbasi-</a:t>
            </a:r>
            <a:r>
              <a:rPr lang="en-US" altLang="zh-CN" dirty="0" err="1"/>
              <a:t>Yadkori</a:t>
            </a:r>
            <a:r>
              <a:rPr lang="en-US" altLang="zh-CN" dirty="0"/>
              <a:t> et al. 2011)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E44DC8B-EDDB-7F11-2E44-3780F68F8397}"/>
              </a:ext>
            </a:extLst>
          </p:cNvPr>
          <p:cNvSpPr/>
          <p:nvPr/>
        </p:nvSpPr>
        <p:spPr>
          <a:xfrm rot="361585">
            <a:off x="1339278" y="1391115"/>
            <a:ext cx="282805" cy="746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F3D3F59-2EFD-D150-2FF6-F7D60560B7D1}"/>
              </a:ext>
            </a:extLst>
          </p:cNvPr>
          <p:cNvSpPr/>
          <p:nvPr/>
        </p:nvSpPr>
        <p:spPr>
          <a:xfrm rot="2728580">
            <a:off x="3448375" y="926965"/>
            <a:ext cx="337339" cy="1564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DE2B4F3-6352-66EA-29DA-F5AF4D6787B5}"/>
              </a:ext>
            </a:extLst>
          </p:cNvPr>
          <p:cNvSpPr/>
          <p:nvPr/>
        </p:nvSpPr>
        <p:spPr>
          <a:xfrm rot="3800674">
            <a:off x="4448301" y="468446"/>
            <a:ext cx="398225" cy="2414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C1720B0-6268-D297-6939-075CB8C743E6}"/>
              </a:ext>
            </a:extLst>
          </p:cNvPr>
          <p:cNvSpPr/>
          <p:nvPr/>
        </p:nvSpPr>
        <p:spPr>
          <a:xfrm rot="4291180">
            <a:off x="5545701" y="-15651"/>
            <a:ext cx="398225" cy="3525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769F79-A173-1DFB-DEA4-50CF6BFDB5AA}"/>
              </a:ext>
            </a:extLst>
          </p:cNvPr>
          <p:cNvSpPr txBox="1"/>
          <p:nvPr/>
        </p:nvSpPr>
        <p:spPr>
          <a:xfrm>
            <a:off x="2366207" y="3690872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5.2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A81018D-6C7D-2AD5-491C-1EC1193B9958}"/>
              </a:ext>
            </a:extLst>
          </p:cNvPr>
          <p:cNvSpPr/>
          <p:nvPr/>
        </p:nvSpPr>
        <p:spPr>
          <a:xfrm rot="361585">
            <a:off x="1141714" y="2734562"/>
            <a:ext cx="311178" cy="1083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DE1E4B-4731-FD58-7F43-58038D9C5B6B}"/>
              </a:ext>
            </a:extLst>
          </p:cNvPr>
          <p:cNvSpPr txBox="1"/>
          <p:nvPr/>
        </p:nvSpPr>
        <p:spPr>
          <a:xfrm>
            <a:off x="569554" y="3983565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5.1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77D4AF5-2611-499D-840E-97AFBA888102}"/>
              </a:ext>
            </a:extLst>
          </p:cNvPr>
          <p:cNvSpPr/>
          <p:nvPr/>
        </p:nvSpPr>
        <p:spPr>
          <a:xfrm rot="361585">
            <a:off x="3083636" y="2648976"/>
            <a:ext cx="311178" cy="1083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ACEFAA3F-B90A-0315-CB6A-C9BDDE0C01FB}"/>
              </a:ext>
            </a:extLst>
          </p:cNvPr>
          <p:cNvSpPr/>
          <p:nvPr/>
        </p:nvSpPr>
        <p:spPr>
          <a:xfrm rot="3800674">
            <a:off x="4103261" y="2266346"/>
            <a:ext cx="354904" cy="195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AB7924-8C48-7A78-B5A1-E5684671CDBD}"/>
              </a:ext>
            </a:extLst>
          </p:cNvPr>
          <p:cNvSpPr txBox="1"/>
          <p:nvPr/>
        </p:nvSpPr>
        <p:spPr>
          <a:xfrm>
            <a:off x="4216155" y="4344687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5.3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8808FF02-3BBE-0665-9111-D8A230C467F4}"/>
              </a:ext>
            </a:extLst>
          </p:cNvPr>
          <p:cNvSpPr/>
          <p:nvPr/>
        </p:nvSpPr>
        <p:spPr>
          <a:xfrm rot="3337780">
            <a:off x="5973896" y="2287191"/>
            <a:ext cx="311178" cy="260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28576FA7-D5E6-AF1E-C774-B5047D50D035}"/>
              </a:ext>
            </a:extLst>
          </p:cNvPr>
          <p:cNvSpPr/>
          <p:nvPr/>
        </p:nvSpPr>
        <p:spPr>
          <a:xfrm rot="4574200">
            <a:off x="6480177" y="2932132"/>
            <a:ext cx="311178" cy="2214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A07882E9-002E-FA8C-59C4-616C83F614F5}"/>
              </a:ext>
            </a:extLst>
          </p:cNvPr>
          <p:cNvSpPr/>
          <p:nvPr/>
        </p:nvSpPr>
        <p:spPr>
          <a:xfrm rot="5857831">
            <a:off x="6401152" y="3678645"/>
            <a:ext cx="311178" cy="2069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2B038D-8457-AC8A-7393-1638233BC74B}"/>
              </a:ext>
            </a:extLst>
          </p:cNvPr>
          <p:cNvSpPr txBox="1"/>
          <p:nvPr/>
        </p:nvSpPr>
        <p:spPr>
          <a:xfrm>
            <a:off x="5458306" y="5673862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5.4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7605D71-C3B6-7970-6089-CB009DBE6ED3}"/>
              </a:ext>
            </a:extLst>
          </p:cNvPr>
          <p:cNvSpPr/>
          <p:nvPr/>
        </p:nvSpPr>
        <p:spPr>
          <a:xfrm rot="5400000">
            <a:off x="6965315" y="5457826"/>
            <a:ext cx="282805" cy="746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E3DCD6-979F-7262-D3E0-1B183BCDB751}"/>
              </a:ext>
            </a:extLst>
          </p:cNvPr>
          <p:cNvSpPr txBox="1"/>
          <p:nvPr/>
        </p:nvSpPr>
        <p:spPr>
          <a:xfrm>
            <a:off x="1632273" y="5932828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Theorem 4.5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ACEACB4-C037-B589-B3BB-C88A929020DC}"/>
              </a:ext>
            </a:extLst>
          </p:cNvPr>
          <p:cNvSpPr/>
          <p:nvPr/>
        </p:nvSpPr>
        <p:spPr>
          <a:xfrm rot="20430225">
            <a:off x="1275857" y="4464414"/>
            <a:ext cx="340219" cy="1410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FA531216-9749-9817-4E57-A3ACA462B0E3}"/>
              </a:ext>
            </a:extLst>
          </p:cNvPr>
          <p:cNvSpPr/>
          <p:nvPr/>
        </p:nvSpPr>
        <p:spPr>
          <a:xfrm rot="664432">
            <a:off x="2472759" y="4094135"/>
            <a:ext cx="340219" cy="1861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E5254111-C552-7EF3-037C-684E467C373B}"/>
              </a:ext>
            </a:extLst>
          </p:cNvPr>
          <p:cNvSpPr/>
          <p:nvPr/>
        </p:nvSpPr>
        <p:spPr>
          <a:xfrm rot="3061886">
            <a:off x="3422522" y="4494027"/>
            <a:ext cx="340219" cy="1701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5C95CF33-AFFC-BF83-3813-660C1CDD6A6F}"/>
              </a:ext>
            </a:extLst>
          </p:cNvPr>
          <p:cNvSpPr/>
          <p:nvPr/>
        </p:nvSpPr>
        <p:spPr>
          <a:xfrm rot="5087489">
            <a:off x="4076074" y="4959944"/>
            <a:ext cx="340219" cy="2128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9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Zitian</dc:creator>
  <cp:lastModifiedBy>Li Zitian</cp:lastModifiedBy>
  <cp:revision>3</cp:revision>
  <dcterms:created xsi:type="dcterms:W3CDTF">2023-04-05T07:36:10Z</dcterms:created>
  <dcterms:modified xsi:type="dcterms:W3CDTF">2023-04-05T07:54:16Z</dcterms:modified>
</cp:coreProperties>
</file>