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317" r:id="rId3"/>
    <p:sldId id="308" r:id="rId4"/>
    <p:sldId id="315" r:id="rId5"/>
    <p:sldId id="319" r:id="rId6"/>
    <p:sldId id="309" r:id="rId7"/>
    <p:sldId id="316" r:id="rId8"/>
    <p:sldId id="301" r:id="rId9"/>
    <p:sldId id="291" r:id="rId10"/>
    <p:sldId id="267" r:id="rId11"/>
    <p:sldId id="303" r:id="rId12"/>
    <p:sldId id="269" r:id="rId13"/>
    <p:sldId id="290" r:id="rId14"/>
    <p:sldId id="292" r:id="rId15"/>
    <p:sldId id="305" r:id="rId16"/>
    <p:sldId id="320" r:id="rId17"/>
    <p:sldId id="275" r:id="rId18"/>
    <p:sldId id="268" r:id="rId19"/>
    <p:sldId id="306" r:id="rId20"/>
    <p:sldId id="321" r:id="rId21"/>
    <p:sldId id="322" r:id="rId22"/>
    <p:sldId id="276" r:id="rId23"/>
    <p:sldId id="262" r:id="rId24"/>
    <p:sldId id="299" r:id="rId25"/>
    <p:sldId id="284" r:id="rId26"/>
    <p:sldId id="310" r:id="rId27"/>
    <p:sldId id="313" r:id="rId28"/>
    <p:sldId id="311" r:id="rId29"/>
    <p:sldId id="312" r:id="rId30"/>
    <p:sldId id="318" r:id="rId3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FF00"/>
    <a:srgbClr val="000066"/>
    <a:srgbClr val="CC0099"/>
    <a:srgbClr val="0066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168" autoAdjust="0"/>
  </p:normalViewPr>
  <p:slideViewPr>
    <p:cSldViewPr>
      <p:cViewPr varScale="1">
        <p:scale>
          <a:sx n="73" d="100"/>
          <a:sy n="73" d="100"/>
        </p:scale>
        <p:origin x="12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emf"/><Relationship Id="rId13" Type="http://schemas.openxmlformats.org/officeDocument/2006/relationships/image" Target="../media/image171.emf"/><Relationship Id="rId18" Type="http://schemas.openxmlformats.org/officeDocument/2006/relationships/image" Target="../media/image176.emf"/><Relationship Id="rId3" Type="http://schemas.openxmlformats.org/officeDocument/2006/relationships/image" Target="../media/image161.emf"/><Relationship Id="rId21" Type="http://schemas.openxmlformats.org/officeDocument/2006/relationships/image" Target="../media/image179.emf"/><Relationship Id="rId7" Type="http://schemas.openxmlformats.org/officeDocument/2006/relationships/image" Target="../media/image165.emf"/><Relationship Id="rId12" Type="http://schemas.openxmlformats.org/officeDocument/2006/relationships/image" Target="../media/image170.emf"/><Relationship Id="rId17" Type="http://schemas.openxmlformats.org/officeDocument/2006/relationships/image" Target="../media/image175.emf"/><Relationship Id="rId2" Type="http://schemas.openxmlformats.org/officeDocument/2006/relationships/image" Target="../media/image160.emf"/><Relationship Id="rId16" Type="http://schemas.openxmlformats.org/officeDocument/2006/relationships/image" Target="../media/image174.emf"/><Relationship Id="rId20" Type="http://schemas.openxmlformats.org/officeDocument/2006/relationships/image" Target="../media/image178.emf"/><Relationship Id="rId1" Type="http://schemas.openxmlformats.org/officeDocument/2006/relationships/image" Target="../media/image159.emf"/><Relationship Id="rId6" Type="http://schemas.openxmlformats.org/officeDocument/2006/relationships/image" Target="../media/image164.emf"/><Relationship Id="rId11" Type="http://schemas.openxmlformats.org/officeDocument/2006/relationships/image" Target="../media/image169.emf"/><Relationship Id="rId5" Type="http://schemas.openxmlformats.org/officeDocument/2006/relationships/image" Target="../media/image163.emf"/><Relationship Id="rId15" Type="http://schemas.openxmlformats.org/officeDocument/2006/relationships/image" Target="../media/image173.emf"/><Relationship Id="rId23" Type="http://schemas.openxmlformats.org/officeDocument/2006/relationships/image" Target="../media/image181.emf"/><Relationship Id="rId10" Type="http://schemas.openxmlformats.org/officeDocument/2006/relationships/image" Target="../media/image168.emf"/><Relationship Id="rId19" Type="http://schemas.openxmlformats.org/officeDocument/2006/relationships/image" Target="../media/image177.emf"/><Relationship Id="rId4" Type="http://schemas.openxmlformats.org/officeDocument/2006/relationships/image" Target="../media/image162.emf"/><Relationship Id="rId9" Type="http://schemas.openxmlformats.org/officeDocument/2006/relationships/image" Target="../media/image167.emf"/><Relationship Id="rId14" Type="http://schemas.openxmlformats.org/officeDocument/2006/relationships/image" Target="../media/image172.emf"/><Relationship Id="rId22" Type="http://schemas.openxmlformats.org/officeDocument/2006/relationships/image" Target="../media/image180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emf"/><Relationship Id="rId3" Type="http://schemas.openxmlformats.org/officeDocument/2006/relationships/image" Target="../media/image186.emf"/><Relationship Id="rId7" Type="http://schemas.openxmlformats.org/officeDocument/2006/relationships/image" Target="../media/image190.emf"/><Relationship Id="rId2" Type="http://schemas.openxmlformats.org/officeDocument/2006/relationships/image" Target="../media/image185.emf"/><Relationship Id="rId1" Type="http://schemas.openxmlformats.org/officeDocument/2006/relationships/image" Target="../media/image184.emf"/><Relationship Id="rId6" Type="http://schemas.openxmlformats.org/officeDocument/2006/relationships/image" Target="../media/image189.emf"/><Relationship Id="rId5" Type="http://schemas.openxmlformats.org/officeDocument/2006/relationships/image" Target="../media/image188.emf"/><Relationship Id="rId4" Type="http://schemas.openxmlformats.org/officeDocument/2006/relationships/image" Target="../media/image187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emf"/><Relationship Id="rId13" Type="http://schemas.openxmlformats.org/officeDocument/2006/relationships/image" Target="../media/image204.emf"/><Relationship Id="rId3" Type="http://schemas.openxmlformats.org/officeDocument/2006/relationships/image" Target="../media/image194.emf"/><Relationship Id="rId7" Type="http://schemas.openxmlformats.org/officeDocument/2006/relationships/image" Target="../media/image198.emf"/><Relationship Id="rId12" Type="http://schemas.openxmlformats.org/officeDocument/2006/relationships/image" Target="../media/image203.emf"/><Relationship Id="rId2" Type="http://schemas.openxmlformats.org/officeDocument/2006/relationships/image" Target="../media/image193.emf"/><Relationship Id="rId1" Type="http://schemas.openxmlformats.org/officeDocument/2006/relationships/image" Target="../media/image192.emf"/><Relationship Id="rId6" Type="http://schemas.openxmlformats.org/officeDocument/2006/relationships/image" Target="../media/image197.emf"/><Relationship Id="rId11" Type="http://schemas.openxmlformats.org/officeDocument/2006/relationships/image" Target="../media/image202.emf"/><Relationship Id="rId5" Type="http://schemas.openxmlformats.org/officeDocument/2006/relationships/image" Target="../media/image196.emf"/><Relationship Id="rId15" Type="http://schemas.openxmlformats.org/officeDocument/2006/relationships/image" Target="../media/image206.emf"/><Relationship Id="rId10" Type="http://schemas.openxmlformats.org/officeDocument/2006/relationships/image" Target="../media/image201.emf"/><Relationship Id="rId4" Type="http://schemas.openxmlformats.org/officeDocument/2006/relationships/image" Target="../media/image195.emf"/><Relationship Id="rId9" Type="http://schemas.openxmlformats.org/officeDocument/2006/relationships/image" Target="../media/image200.emf"/><Relationship Id="rId14" Type="http://schemas.openxmlformats.org/officeDocument/2006/relationships/image" Target="../media/image205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emf"/><Relationship Id="rId13" Type="http://schemas.openxmlformats.org/officeDocument/2006/relationships/image" Target="../media/image219.emf"/><Relationship Id="rId18" Type="http://schemas.openxmlformats.org/officeDocument/2006/relationships/image" Target="../media/image224.emf"/><Relationship Id="rId3" Type="http://schemas.openxmlformats.org/officeDocument/2006/relationships/image" Target="../media/image209.emf"/><Relationship Id="rId21" Type="http://schemas.openxmlformats.org/officeDocument/2006/relationships/image" Target="../media/image227.emf"/><Relationship Id="rId7" Type="http://schemas.openxmlformats.org/officeDocument/2006/relationships/image" Target="../media/image213.emf"/><Relationship Id="rId12" Type="http://schemas.openxmlformats.org/officeDocument/2006/relationships/image" Target="../media/image218.emf"/><Relationship Id="rId17" Type="http://schemas.openxmlformats.org/officeDocument/2006/relationships/image" Target="../media/image223.emf"/><Relationship Id="rId2" Type="http://schemas.openxmlformats.org/officeDocument/2006/relationships/image" Target="../media/image208.emf"/><Relationship Id="rId16" Type="http://schemas.openxmlformats.org/officeDocument/2006/relationships/image" Target="../media/image222.emf"/><Relationship Id="rId20" Type="http://schemas.openxmlformats.org/officeDocument/2006/relationships/image" Target="../media/image226.emf"/><Relationship Id="rId1" Type="http://schemas.openxmlformats.org/officeDocument/2006/relationships/image" Target="../media/image207.emf"/><Relationship Id="rId6" Type="http://schemas.openxmlformats.org/officeDocument/2006/relationships/image" Target="../media/image212.emf"/><Relationship Id="rId11" Type="http://schemas.openxmlformats.org/officeDocument/2006/relationships/image" Target="../media/image217.emf"/><Relationship Id="rId24" Type="http://schemas.openxmlformats.org/officeDocument/2006/relationships/image" Target="../media/image230.emf"/><Relationship Id="rId5" Type="http://schemas.openxmlformats.org/officeDocument/2006/relationships/image" Target="../media/image211.emf"/><Relationship Id="rId15" Type="http://schemas.openxmlformats.org/officeDocument/2006/relationships/image" Target="../media/image221.emf"/><Relationship Id="rId23" Type="http://schemas.openxmlformats.org/officeDocument/2006/relationships/image" Target="../media/image229.emf"/><Relationship Id="rId10" Type="http://schemas.openxmlformats.org/officeDocument/2006/relationships/image" Target="../media/image216.emf"/><Relationship Id="rId19" Type="http://schemas.openxmlformats.org/officeDocument/2006/relationships/image" Target="../media/image225.emf"/><Relationship Id="rId4" Type="http://schemas.openxmlformats.org/officeDocument/2006/relationships/image" Target="../media/image210.emf"/><Relationship Id="rId9" Type="http://schemas.openxmlformats.org/officeDocument/2006/relationships/image" Target="../media/image215.emf"/><Relationship Id="rId14" Type="http://schemas.openxmlformats.org/officeDocument/2006/relationships/image" Target="../media/image220.emf"/><Relationship Id="rId22" Type="http://schemas.openxmlformats.org/officeDocument/2006/relationships/image" Target="../media/image22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3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emf"/><Relationship Id="rId13" Type="http://schemas.openxmlformats.org/officeDocument/2006/relationships/image" Target="../media/image248.emf"/><Relationship Id="rId3" Type="http://schemas.openxmlformats.org/officeDocument/2006/relationships/image" Target="../media/image238.emf"/><Relationship Id="rId7" Type="http://schemas.openxmlformats.org/officeDocument/2006/relationships/image" Target="../media/image242.emf"/><Relationship Id="rId12" Type="http://schemas.openxmlformats.org/officeDocument/2006/relationships/image" Target="../media/image247.emf"/><Relationship Id="rId2" Type="http://schemas.openxmlformats.org/officeDocument/2006/relationships/image" Target="../media/image237.emf"/><Relationship Id="rId1" Type="http://schemas.openxmlformats.org/officeDocument/2006/relationships/image" Target="../media/image236.emf"/><Relationship Id="rId6" Type="http://schemas.openxmlformats.org/officeDocument/2006/relationships/image" Target="../media/image241.emf"/><Relationship Id="rId11" Type="http://schemas.openxmlformats.org/officeDocument/2006/relationships/image" Target="../media/image246.emf"/><Relationship Id="rId5" Type="http://schemas.openxmlformats.org/officeDocument/2006/relationships/image" Target="../media/image240.emf"/><Relationship Id="rId15" Type="http://schemas.openxmlformats.org/officeDocument/2006/relationships/image" Target="../media/image250.emf"/><Relationship Id="rId10" Type="http://schemas.openxmlformats.org/officeDocument/2006/relationships/image" Target="../media/image245.emf"/><Relationship Id="rId4" Type="http://schemas.openxmlformats.org/officeDocument/2006/relationships/image" Target="../media/image239.emf"/><Relationship Id="rId9" Type="http://schemas.openxmlformats.org/officeDocument/2006/relationships/image" Target="../media/image244.emf"/><Relationship Id="rId14" Type="http://schemas.openxmlformats.org/officeDocument/2006/relationships/image" Target="../media/image249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emf"/><Relationship Id="rId2" Type="http://schemas.openxmlformats.org/officeDocument/2006/relationships/image" Target="../media/image253.emf"/><Relationship Id="rId1" Type="http://schemas.openxmlformats.org/officeDocument/2006/relationships/image" Target="../media/image252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emf"/><Relationship Id="rId3" Type="http://schemas.openxmlformats.org/officeDocument/2006/relationships/image" Target="../media/image259.emf"/><Relationship Id="rId7" Type="http://schemas.openxmlformats.org/officeDocument/2006/relationships/image" Target="../media/image263.emf"/><Relationship Id="rId12" Type="http://schemas.openxmlformats.org/officeDocument/2006/relationships/image" Target="../media/image268.emf"/><Relationship Id="rId2" Type="http://schemas.openxmlformats.org/officeDocument/2006/relationships/image" Target="../media/image258.emf"/><Relationship Id="rId1" Type="http://schemas.openxmlformats.org/officeDocument/2006/relationships/image" Target="../media/image257.emf"/><Relationship Id="rId6" Type="http://schemas.openxmlformats.org/officeDocument/2006/relationships/image" Target="../media/image262.emf"/><Relationship Id="rId11" Type="http://schemas.openxmlformats.org/officeDocument/2006/relationships/image" Target="../media/image267.emf"/><Relationship Id="rId5" Type="http://schemas.openxmlformats.org/officeDocument/2006/relationships/image" Target="../media/image261.emf"/><Relationship Id="rId10" Type="http://schemas.openxmlformats.org/officeDocument/2006/relationships/image" Target="../media/image266.emf"/><Relationship Id="rId4" Type="http://schemas.openxmlformats.org/officeDocument/2006/relationships/image" Target="../media/image260.emf"/><Relationship Id="rId9" Type="http://schemas.openxmlformats.org/officeDocument/2006/relationships/image" Target="../media/image265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emf"/><Relationship Id="rId13" Type="http://schemas.openxmlformats.org/officeDocument/2006/relationships/image" Target="../media/image281.emf"/><Relationship Id="rId18" Type="http://schemas.openxmlformats.org/officeDocument/2006/relationships/image" Target="../media/image286.emf"/><Relationship Id="rId26" Type="http://schemas.openxmlformats.org/officeDocument/2006/relationships/image" Target="../media/image294.emf"/><Relationship Id="rId3" Type="http://schemas.openxmlformats.org/officeDocument/2006/relationships/image" Target="../media/image271.emf"/><Relationship Id="rId21" Type="http://schemas.openxmlformats.org/officeDocument/2006/relationships/image" Target="../media/image289.emf"/><Relationship Id="rId7" Type="http://schemas.openxmlformats.org/officeDocument/2006/relationships/image" Target="../media/image275.emf"/><Relationship Id="rId12" Type="http://schemas.openxmlformats.org/officeDocument/2006/relationships/image" Target="../media/image280.emf"/><Relationship Id="rId17" Type="http://schemas.openxmlformats.org/officeDocument/2006/relationships/image" Target="../media/image285.emf"/><Relationship Id="rId25" Type="http://schemas.openxmlformats.org/officeDocument/2006/relationships/image" Target="../media/image293.emf"/><Relationship Id="rId2" Type="http://schemas.openxmlformats.org/officeDocument/2006/relationships/image" Target="../media/image270.emf"/><Relationship Id="rId16" Type="http://schemas.openxmlformats.org/officeDocument/2006/relationships/image" Target="../media/image284.emf"/><Relationship Id="rId20" Type="http://schemas.openxmlformats.org/officeDocument/2006/relationships/image" Target="../media/image288.emf"/><Relationship Id="rId29" Type="http://schemas.openxmlformats.org/officeDocument/2006/relationships/image" Target="../media/image297.emf"/><Relationship Id="rId1" Type="http://schemas.openxmlformats.org/officeDocument/2006/relationships/image" Target="../media/image269.emf"/><Relationship Id="rId6" Type="http://schemas.openxmlformats.org/officeDocument/2006/relationships/image" Target="../media/image274.emf"/><Relationship Id="rId11" Type="http://schemas.openxmlformats.org/officeDocument/2006/relationships/image" Target="../media/image279.emf"/><Relationship Id="rId24" Type="http://schemas.openxmlformats.org/officeDocument/2006/relationships/image" Target="../media/image292.emf"/><Relationship Id="rId32" Type="http://schemas.openxmlformats.org/officeDocument/2006/relationships/image" Target="../media/image300.emf"/><Relationship Id="rId5" Type="http://schemas.openxmlformats.org/officeDocument/2006/relationships/image" Target="../media/image273.emf"/><Relationship Id="rId15" Type="http://schemas.openxmlformats.org/officeDocument/2006/relationships/image" Target="../media/image283.emf"/><Relationship Id="rId23" Type="http://schemas.openxmlformats.org/officeDocument/2006/relationships/image" Target="../media/image291.emf"/><Relationship Id="rId28" Type="http://schemas.openxmlformats.org/officeDocument/2006/relationships/image" Target="../media/image296.emf"/><Relationship Id="rId10" Type="http://schemas.openxmlformats.org/officeDocument/2006/relationships/image" Target="../media/image278.emf"/><Relationship Id="rId19" Type="http://schemas.openxmlformats.org/officeDocument/2006/relationships/image" Target="../media/image287.emf"/><Relationship Id="rId31" Type="http://schemas.openxmlformats.org/officeDocument/2006/relationships/image" Target="../media/image299.emf"/><Relationship Id="rId4" Type="http://schemas.openxmlformats.org/officeDocument/2006/relationships/image" Target="../media/image272.emf"/><Relationship Id="rId9" Type="http://schemas.openxmlformats.org/officeDocument/2006/relationships/image" Target="../media/image277.emf"/><Relationship Id="rId14" Type="http://schemas.openxmlformats.org/officeDocument/2006/relationships/image" Target="../media/image282.emf"/><Relationship Id="rId22" Type="http://schemas.openxmlformats.org/officeDocument/2006/relationships/image" Target="../media/image290.emf"/><Relationship Id="rId27" Type="http://schemas.openxmlformats.org/officeDocument/2006/relationships/image" Target="../media/image295.emf"/><Relationship Id="rId30" Type="http://schemas.openxmlformats.org/officeDocument/2006/relationships/image" Target="../media/image298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emf"/><Relationship Id="rId3" Type="http://schemas.openxmlformats.org/officeDocument/2006/relationships/image" Target="../media/image303.emf"/><Relationship Id="rId7" Type="http://schemas.openxmlformats.org/officeDocument/2006/relationships/image" Target="../media/image307.emf"/><Relationship Id="rId2" Type="http://schemas.openxmlformats.org/officeDocument/2006/relationships/image" Target="../media/image302.emf"/><Relationship Id="rId1" Type="http://schemas.openxmlformats.org/officeDocument/2006/relationships/image" Target="../media/image301.emf"/><Relationship Id="rId6" Type="http://schemas.openxmlformats.org/officeDocument/2006/relationships/image" Target="../media/image306.emf"/><Relationship Id="rId5" Type="http://schemas.openxmlformats.org/officeDocument/2006/relationships/image" Target="../media/image305.emf"/><Relationship Id="rId4" Type="http://schemas.openxmlformats.org/officeDocument/2006/relationships/image" Target="../media/image304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27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12" Type="http://schemas.openxmlformats.org/officeDocument/2006/relationships/image" Target="../media/image26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11" Type="http://schemas.openxmlformats.org/officeDocument/2006/relationships/image" Target="../media/image25.emf"/><Relationship Id="rId5" Type="http://schemas.openxmlformats.org/officeDocument/2006/relationships/image" Target="../media/image19.emf"/><Relationship Id="rId10" Type="http://schemas.openxmlformats.org/officeDocument/2006/relationships/image" Target="../media/image24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Relationship Id="rId14" Type="http://schemas.openxmlformats.org/officeDocument/2006/relationships/image" Target="../media/image28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emf"/><Relationship Id="rId13" Type="http://schemas.openxmlformats.org/officeDocument/2006/relationships/image" Target="../media/image321.emf"/><Relationship Id="rId18" Type="http://schemas.openxmlformats.org/officeDocument/2006/relationships/image" Target="../media/image326.emf"/><Relationship Id="rId3" Type="http://schemas.openxmlformats.org/officeDocument/2006/relationships/image" Target="../media/image311.emf"/><Relationship Id="rId21" Type="http://schemas.openxmlformats.org/officeDocument/2006/relationships/image" Target="../media/image329.emf"/><Relationship Id="rId7" Type="http://schemas.openxmlformats.org/officeDocument/2006/relationships/image" Target="../media/image315.emf"/><Relationship Id="rId12" Type="http://schemas.openxmlformats.org/officeDocument/2006/relationships/image" Target="../media/image320.emf"/><Relationship Id="rId17" Type="http://schemas.openxmlformats.org/officeDocument/2006/relationships/image" Target="../media/image325.emf"/><Relationship Id="rId2" Type="http://schemas.openxmlformats.org/officeDocument/2006/relationships/image" Target="../media/image310.emf"/><Relationship Id="rId16" Type="http://schemas.openxmlformats.org/officeDocument/2006/relationships/image" Target="../media/image324.emf"/><Relationship Id="rId20" Type="http://schemas.openxmlformats.org/officeDocument/2006/relationships/image" Target="../media/image328.emf"/><Relationship Id="rId1" Type="http://schemas.openxmlformats.org/officeDocument/2006/relationships/image" Target="../media/image309.emf"/><Relationship Id="rId6" Type="http://schemas.openxmlformats.org/officeDocument/2006/relationships/image" Target="../media/image314.emf"/><Relationship Id="rId11" Type="http://schemas.openxmlformats.org/officeDocument/2006/relationships/image" Target="../media/image319.emf"/><Relationship Id="rId5" Type="http://schemas.openxmlformats.org/officeDocument/2006/relationships/image" Target="../media/image313.emf"/><Relationship Id="rId15" Type="http://schemas.openxmlformats.org/officeDocument/2006/relationships/image" Target="../media/image323.emf"/><Relationship Id="rId10" Type="http://schemas.openxmlformats.org/officeDocument/2006/relationships/image" Target="../media/image318.emf"/><Relationship Id="rId19" Type="http://schemas.openxmlformats.org/officeDocument/2006/relationships/image" Target="../media/image327.emf"/><Relationship Id="rId4" Type="http://schemas.openxmlformats.org/officeDocument/2006/relationships/image" Target="../media/image312.emf"/><Relationship Id="rId9" Type="http://schemas.openxmlformats.org/officeDocument/2006/relationships/image" Target="../media/image317.emf"/><Relationship Id="rId14" Type="http://schemas.openxmlformats.org/officeDocument/2006/relationships/image" Target="../media/image322.emf"/><Relationship Id="rId22" Type="http://schemas.openxmlformats.org/officeDocument/2006/relationships/image" Target="../media/image3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10" Type="http://schemas.openxmlformats.org/officeDocument/2006/relationships/image" Target="../media/image39.emf"/><Relationship Id="rId4" Type="http://schemas.openxmlformats.org/officeDocument/2006/relationships/image" Target="../media/image33.emf"/><Relationship Id="rId9" Type="http://schemas.openxmlformats.org/officeDocument/2006/relationships/image" Target="../media/image38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52.emf"/><Relationship Id="rId18" Type="http://schemas.openxmlformats.org/officeDocument/2006/relationships/image" Target="../media/image57.emf"/><Relationship Id="rId3" Type="http://schemas.openxmlformats.org/officeDocument/2006/relationships/image" Target="../media/image42.emf"/><Relationship Id="rId7" Type="http://schemas.openxmlformats.org/officeDocument/2006/relationships/image" Target="../media/image46.emf"/><Relationship Id="rId12" Type="http://schemas.openxmlformats.org/officeDocument/2006/relationships/image" Target="../media/image51.emf"/><Relationship Id="rId17" Type="http://schemas.openxmlformats.org/officeDocument/2006/relationships/image" Target="../media/image56.emf"/><Relationship Id="rId2" Type="http://schemas.openxmlformats.org/officeDocument/2006/relationships/image" Target="../media/image41.emf"/><Relationship Id="rId16" Type="http://schemas.openxmlformats.org/officeDocument/2006/relationships/image" Target="../media/image55.emf"/><Relationship Id="rId1" Type="http://schemas.openxmlformats.org/officeDocument/2006/relationships/image" Target="../media/image40.emf"/><Relationship Id="rId6" Type="http://schemas.openxmlformats.org/officeDocument/2006/relationships/image" Target="../media/image45.emf"/><Relationship Id="rId11" Type="http://schemas.openxmlformats.org/officeDocument/2006/relationships/image" Target="../media/image50.emf"/><Relationship Id="rId5" Type="http://schemas.openxmlformats.org/officeDocument/2006/relationships/image" Target="../media/image44.emf"/><Relationship Id="rId15" Type="http://schemas.openxmlformats.org/officeDocument/2006/relationships/image" Target="../media/image54.emf"/><Relationship Id="rId10" Type="http://schemas.openxmlformats.org/officeDocument/2006/relationships/image" Target="../media/image49.emf"/><Relationship Id="rId4" Type="http://schemas.openxmlformats.org/officeDocument/2006/relationships/image" Target="../media/image43.emf"/><Relationship Id="rId9" Type="http://schemas.openxmlformats.org/officeDocument/2006/relationships/image" Target="../media/image48.emf"/><Relationship Id="rId14" Type="http://schemas.openxmlformats.org/officeDocument/2006/relationships/image" Target="../media/image53.emf"/></Relationships>
</file>

<file path=ppt/drawings/_rels/vmlDrawing6.v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emf"/><Relationship Id="rId18" Type="http://schemas.openxmlformats.org/officeDocument/2006/relationships/image" Target="../media/image75.emf"/><Relationship Id="rId26" Type="http://schemas.openxmlformats.org/officeDocument/2006/relationships/image" Target="../media/image83.emf"/><Relationship Id="rId39" Type="http://schemas.openxmlformats.org/officeDocument/2006/relationships/image" Target="../media/image96.emf"/><Relationship Id="rId3" Type="http://schemas.openxmlformats.org/officeDocument/2006/relationships/image" Target="../media/image60.emf"/><Relationship Id="rId21" Type="http://schemas.openxmlformats.org/officeDocument/2006/relationships/image" Target="../media/image78.emf"/><Relationship Id="rId34" Type="http://schemas.openxmlformats.org/officeDocument/2006/relationships/image" Target="../media/image91.emf"/><Relationship Id="rId42" Type="http://schemas.openxmlformats.org/officeDocument/2006/relationships/image" Target="../media/image99.emf"/><Relationship Id="rId47" Type="http://schemas.openxmlformats.org/officeDocument/2006/relationships/image" Target="../media/image104.emf"/><Relationship Id="rId50" Type="http://schemas.openxmlformats.org/officeDocument/2006/relationships/image" Target="../media/image107.emf"/><Relationship Id="rId7" Type="http://schemas.openxmlformats.org/officeDocument/2006/relationships/image" Target="../media/image64.emf"/><Relationship Id="rId12" Type="http://schemas.openxmlformats.org/officeDocument/2006/relationships/image" Target="../media/image69.emf"/><Relationship Id="rId17" Type="http://schemas.openxmlformats.org/officeDocument/2006/relationships/image" Target="../media/image74.emf"/><Relationship Id="rId25" Type="http://schemas.openxmlformats.org/officeDocument/2006/relationships/image" Target="../media/image82.emf"/><Relationship Id="rId33" Type="http://schemas.openxmlformats.org/officeDocument/2006/relationships/image" Target="../media/image90.emf"/><Relationship Id="rId38" Type="http://schemas.openxmlformats.org/officeDocument/2006/relationships/image" Target="../media/image95.emf"/><Relationship Id="rId46" Type="http://schemas.openxmlformats.org/officeDocument/2006/relationships/image" Target="../media/image103.emf"/><Relationship Id="rId2" Type="http://schemas.openxmlformats.org/officeDocument/2006/relationships/image" Target="../media/image59.emf"/><Relationship Id="rId16" Type="http://schemas.openxmlformats.org/officeDocument/2006/relationships/image" Target="../media/image73.emf"/><Relationship Id="rId20" Type="http://schemas.openxmlformats.org/officeDocument/2006/relationships/image" Target="../media/image77.emf"/><Relationship Id="rId29" Type="http://schemas.openxmlformats.org/officeDocument/2006/relationships/image" Target="../media/image86.emf"/><Relationship Id="rId41" Type="http://schemas.openxmlformats.org/officeDocument/2006/relationships/image" Target="../media/image98.emf"/><Relationship Id="rId54" Type="http://schemas.openxmlformats.org/officeDocument/2006/relationships/image" Target="../media/image111.emf"/><Relationship Id="rId1" Type="http://schemas.openxmlformats.org/officeDocument/2006/relationships/image" Target="../media/image58.emf"/><Relationship Id="rId6" Type="http://schemas.openxmlformats.org/officeDocument/2006/relationships/image" Target="../media/image63.emf"/><Relationship Id="rId11" Type="http://schemas.openxmlformats.org/officeDocument/2006/relationships/image" Target="../media/image68.emf"/><Relationship Id="rId24" Type="http://schemas.openxmlformats.org/officeDocument/2006/relationships/image" Target="../media/image81.emf"/><Relationship Id="rId32" Type="http://schemas.openxmlformats.org/officeDocument/2006/relationships/image" Target="../media/image89.emf"/><Relationship Id="rId37" Type="http://schemas.openxmlformats.org/officeDocument/2006/relationships/image" Target="../media/image94.emf"/><Relationship Id="rId40" Type="http://schemas.openxmlformats.org/officeDocument/2006/relationships/image" Target="../media/image97.emf"/><Relationship Id="rId45" Type="http://schemas.openxmlformats.org/officeDocument/2006/relationships/image" Target="../media/image102.emf"/><Relationship Id="rId53" Type="http://schemas.openxmlformats.org/officeDocument/2006/relationships/image" Target="../media/image110.emf"/><Relationship Id="rId5" Type="http://schemas.openxmlformats.org/officeDocument/2006/relationships/image" Target="../media/image62.emf"/><Relationship Id="rId15" Type="http://schemas.openxmlformats.org/officeDocument/2006/relationships/image" Target="../media/image72.emf"/><Relationship Id="rId23" Type="http://schemas.openxmlformats.org/officeDocument/2006/relationships/image" Target="../media/image80.emf"/><Relationship Id="rId28" Type="http://schemas.openxmlformats.org/officeDocument/2006/relationships/image" Target="../media/image85.emf"/><Relationship Id="rId36" Type="http://schemas.openxmlformats.org/officeDocument/2006/relationships/image" Target="../media/image93.emf"/><Relationship Id="rId49" Type="http://schemas.openxmlformats.org/officeDocument/2006/relationships/image" Target="../media/image106.emf"/><Relationship Id="rId10" Type="http://schemas.openxmlformats.org/officeDocument/2006/relationships/image" Target="../media/image67.emf"/><Relationship Id="rId19" Type="http://schemas.openxmlformats.org/officeDocument/2006/relationships/image" Target="../media/image76.emf"/><Relationship Id="rId31" Type="http://schemas.openxmlformats.org/officeDocument/2006/relationships/image" Target="../media/image88.emf"/><Relationship Id="rId44" Type="http://schemas.openxmlformats.org/officeDocument/2006/relationships/image" Target="../media/image101.emf"/><Relationship Id="rId52" Type="http://schemas.openxmlformats.org/officeDocument/2006/relationships/image" Target="../media/image109.emf"/><Relationship Id="rId4" Type="http://schemas.openxmlformats.org/officeDocument/2006/relationships/image" Target="../media/image61.emf"/><Relationship Id="rId9" Type="http://schemas.openxmlformats.org/officeDocument/2006/relationships/image" Target="../media/image66.emf"/><Relationship Id="rId14" Type="http://schemas.openxmlformats.org/officeDocument/2006/relationships/image" Target="../media/image71.emf"/><Relationship Id="rId22" Type="http://schemas.openxmlformats.org/officeDocument/2006/relationships/image" Target="../media/image79.emf"/><Relationship Id="rId27" Type="http://schemas.openxmlformats.org/officeDocument/2006/relationships/image" Target="../media/image84.emf"/><Relationship Id="rId30" Type="http://schemas.openxmlformats.org/officeDocument/2006/relationships/image" Target="../media/image87.emf"/><Relationship Id="rId35" Type="http://schemas.openxmlformats.org/officeDocument/2006/relationships/image" Target="../media/image92.emf"/><Relationship Id="rId43" Type="http://schemas.openxmlformats.org/officeDocument/2006/relationships/image" Target="../media/image100.emf"/><Relationship Id="rId48" Type="http://schemas.openxmlformats.org/officeDocument/2006/relationships/image" Target="../media/image105.emf"/><Relationship Id="rId8" Type="http://schemas.openxmlformats.org/officeDocument/2006/relationships/image" Target="../media/image65.emf"/><Relationship Id="rId51" Type="http://schemas.openxmlformats.org/officeDocument/2006/relationships/image" Target="../media/image10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Relationship Id="rId4" Type="http://schemas.openxmlformats.org/officeDocument/2006/relationships/image" Target="../media/image115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3" Type="http://schemas.openxmlformats.org/officeDocument/2006/relationships/image" Target="../media/image118.emf"/><Relationship Id="rId7" Type="http://schemas.openxmlformats.org/officeDocument/2006/relationships/image" Target="../media/image122.e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Relationship Id="rId6" Type="http://schemas.openxmlformats.org/officeDocument/2006/relationships/image" Target="../media/image121.emf"/><Relationship Id="rId5" Type="http://schemas.openxmlformats.org/officeDocument/2006/relationships/image" Target="../media/image120.emf"/><Relationship Id="rId4" Type="http://schemas.openxmlformats.org/officeDocument/2006/relationships/image" Target="../media/image119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13" Type="http://schemas.openxmlformats.org/officeDocument/2006/relationships/image" Target="../media/image136.emf"/><Relationship Id="rId18" Type="http://schemas.openxmlformats.org/officeDocument/2006/relationships/image" Target="../media/image141.emf"/><Relationship Id="rId26" Type="http://schemas.openxmlformats.org/officeDocument/2006/relationships/image" Target="../media/image149.emf"/><Relationship Id="rId3" Type="http://schemas.openxmlformats.org/officeDocument/2006/relationships/image" Target="../media/image126.emf"/><Relationship Id="rId21" Type="http://schemas.openxmlformats.org/officeDocument/2006/relationships/image" Target="../media/image144.emf"/><Relationship Id="rId34" Type="http://schemas.openxmlformats.org/officeDocument/2006/relationships/image" Target="../media/image157.emf"/><Relationship Id="rId7" Type="http://schemas.openxmlformats.org/officeDocument/2006/relationships/image" Target="../media/image130.emf"/><Relationship Id="rId12" Type="http://schemas.openxmlformats.org/officeDocument/2006/relationships/image" Target="../media/image135.emf"/><Relationship Id="rId17" Type="http://schemas.openxmlformats.org/officeDocument/2006/relationships/image" Target="../media/image140.emf"/><Relationship Id="rId25" Type="http://schemas.openxmlformats.org/officeDocument/2006/relationships/image" Target="../media/image148.emf"/><Relationship Id="rId33" Type="http://schemas.openxmlformats.org/officeDocument/2006/relationships/image" Target="../media/image156.emf"/><Relationship Id="rId2" Type="http://schemas.openxmlformats.org/officeDocument/2006/relationships/image" Target="../media/image125.emf"/><Relationship Id="rId16" Type="http://schemas.openxmlformats.org/officeDocument/2006/relationships/image" Target="../media/image139.emf"/><Relationship Id="rId20" Type="http://schemas.openxmlformats.org/officeDocument/2006/relationships/image" Target="../media/image143.emf"/><Relationship Id="rId29" Type="http://schemas.openxmlformats.org/officeDocument/2006/relationships/image" Target="../media/image152.emf"/><Relationship Id="rId1" Type="http://schemas.openxmlformats.org/officeDocument/2006/relationships/image" Target="../media/image124.emf"/><Relationship Id="rId6" Type="http://schemas.openxmlformats.org/officeDocument/2006/relationships/image" Target="../media/image129.emf"/><Relationship Id="rId11" Type="http://schemas.openxmlformats.org/officeDocument/2006/relationships/image" Target="../media/image134.emf"/><Relationship Id="rId24" Type="http://schemas.openxmlformats.org/officeDocument/2006/relationships/image" Target="../media/image147.emf"/><Relationship Id="rId32" Type="http://schemas.openxmlformats.org/officeDocument/2006/relationships/image" Target="../media/image155.emf"/><Relationship Id="rId5" Type="http://schemas.openxmlformats.org/officeDocument/2006/relationships/image" Target="../media/image128.emf"/><Relationship Id="rId15" Type="http://schemas.openxmlformats.org/officeDocument/2006/relationships/image" Target="../media/image138.emf"/><Relationship Id="rId23" Type="http://schemas.openxmlformats.org/officeDocument/2006/relationships/image" Target="../media/image146.emf"/><Relationship Id="rId28" Type="http://schemas.openxmlformats.org/officeDocument/2006/relationships/image" Target="../media/image151.emf"/><Relationship Id="rId10" Type="http://schemas.openxmlformats.org/officeDocument/2006/relationships/image" Target="../media/image133.emf"/><Relationship Id="rId19" Type="http://schemas.openxmlformats.org/officeDocument/2006/relationships/image" Target="../media/image142.emf"/><Relationship Id="rId31" Type="http://schemas.openxmlformats.org/officeDocument/2006/relationships/image" Target="../media/image154.emf"/><Relationship Id="rId4" Type="http://schemas.openxmlformats.org/officeDocument/2006/relationships/image" Target="../media/image127.emf"/><Relationship Id="rId9" Type="http://schemas.openxmlformats.org/officeDocument/2006/relationships/image" Target="../media/image132.emf"/><Relationship Id="rId14" Type="http://schemas.openxmlformats.org/officeDocument/2006/relationships/image" Target="../media/image137.emf"/><Relationship Id="rId22" Type="http://schemas.openxmlformats.org/officeDocument/2006/relationships/image" Target="../media/image145.emf"/><Relationship Id="rId27" Type="http://schemas.openxmlformats.org/officeDocument/2006/relationships/image" Target="../media/image150.emf"/><Relationship Id="rId30" Type="http://schemas.openxmlformats.org/officeDocument/2006/relationships/image" Target="../media/image153.emf"/><Relationship Id="rId35" Type="http://schemas.openxmlformats.org/officeDocument/2006/relationships/image" Target="../media/image15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98F5E-E5BB-407D-9AD5-78545ABFA2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843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3D26E-443C-4C7F-B9B1-0C3625D705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24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46FDD-07C7-446D-BDDE-25F753B15A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7407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C87B8-525E-401C-ABDC-20D46F13CF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84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CCFBF-16FE-4FA2-9110-7F9CB57143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294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0E7C8-C6CA-4E8E-AB0D-C140E00D39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407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808F1-2DEA-4A03-827A-059725181D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022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CB366-9456-45C8-B6A9-8C9297E6E4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503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42D22-9772-4E86-942E-D97949DF97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260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B0FAC-C138-4ED1-A7AE-FCCA752DB4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504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8AB85-2068-4C5D-8493-CC3D810B19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61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F8F7F-30D7-44FB-B773-DFC4CEAEEA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388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b="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C0FB1E5C-ED4F-4E78-AA33-1FCE760EE6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2.xml"/><Relationship Id="rId4" Type="http://schemas.openxmlformats.org/officeDocument/2006/relationships/slide" Target="slide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7.emf"/><Relationship Id="rId26" Type="http://schemas.openxmlformats.org/officeDocument/2006/relationships/image" Target="../media/image51.emf"/><Relationship Id="rId3" Type="http://schemas.openxmlformats.org/officeDocument/2006/relationships/oleObject" Target="../embeddings/oleObject40.bin"/><Relationship Id="rId21" Type="http://schemas.openxmlformats.org/officeDocument/2006/relationships/oleObject" Target="../embeddings/oleObject49.bin"/><Relationship Id="rId34" Type="http://schemas.openxmlformats.org/officeDocument/2006/relationships/image" Target="../media/image55.emf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4.emf"/><Relationship Id="rId17" Type="http://schemas.openxmlformats.org/officeDocument/2006/relationships/oleObject" Target="../embeddings/oleObject47.bin"/><Relationship Id="rId25" Type="http://schemas.openxmlformats.org/officeDocument/2006/relationships/oleObject" Target="../embeddings/oleObject51.bin"/><Relationship Id="rId33" Type="http://schemas.openxmlformats.org/officeDocument/2006/relationships/oleObject" Target="../embeddings/oleObject55.bin"/><Relationship Id="rId38" Type="http://schemas.openxmlformats.org/officeDocument/2006/relationships/image" Target="../media/image5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emf"/><Relationship Id="rId20" Type="http://schemas.openxmlformats.org/officeDocument/2006/relationships/image" Target="../media/image48.emf"/><Relationship Id="rId29" Type="http://schemas.openxmlformats.org/officeDocument/2006/relationships/oleObject" Target="../embeddings/oleObject53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50.emf"/><Relationship Id="rId32" Type="http://schemas.openxmlformats.org/officeDocument/2006/relationships/image" Target="../media/image54.emf"/><Relationship Id="rId37" Type="http://schemas.openxmlformats.org/officeDocument/2006/relationships/oleObject" Target="../embeddings/oleObject57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23" Type="http://schemas.openxmlformats.org/officeDocument/2006/relationships/oleObject" Target="../embeddings/oleObject50.bin"/><Relationship Id="rId28" Type="http://schemas.openxmlformats.org/officeDocument/2006/relationships/image" Target="../media/image52.emf"/><Relationship Id="rId36" Type="http://schemas.openxmlformats.org/officeDocument/2006/relationships/image" Target="../media/image56.emf"/><Relationship Id="rId10" Type="http://schemas.openxmlformats.org/officeDocument/2006/relationships/image" Target="../media/image43.emf"/><Relationship Id="rId19" Type="http://schemas.openxmlformats.org/officeDocument/2006/relationships/oleObject" Target="../embeddings/oleObject48.bin"/><Relationship Id="rId31" Type="http://schemas.openxmlformats.org/officeDocument/2006/relationships/oleObject" Target="../embeddings/oleObject54.bin"/><Relationship Id="rId4" Type="http://schemas.openxmlformats.org/officeDocument/2006/relationships/image" Target="../media/image40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5.emf"/><Relationship Id="rId22" Type="http://schemas.openxmlformats.org/officeDocument/2006/relationships/image" Target="../media/image49.emf"/><Relationship Id="rId27" Type="http://schemas.openxmlformats.org/officeDocument/2006/relationships/oleObject" Target="../embeddings/oleObject52.bin"/><Relationship Id="rId30" Type="http://schemas.openxmlformats.org/officeDocument/2006/relationships/image" Target="../media/image53.emf"/><Relationship Id="rId35" Type="http://schemas.openxmlformats.org/officeDocument/2006/relationships/oleObject" Target="../embeddings/oleObject56.bin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9.emf"/><Relationship Id="rId21" Type="http://schemas.openxmlformats.org/officeDocument/2006/relationships/oleObject" Target="../embeddings/oleObject67.bin"/><Relationship Id="rId42" Type="http://schemas.openxmlformats.org/officeDocument/2006/relationships/image" Target="../media/image77.emf"/><Relationship Id="rId47" Type="http://schemas.openxmlformats.org/officeDocument/2006/relationships/oleObject" Target="../embeddings/oleObject80.bin"/><Relationship Id="rId63" Type="http://schemas.openxmlformats.org/officeDocument/2006/relationships/oleObject" Target="../embeddings/oleObject88.bin"/><Relationship Id="rId68" Type="http://schemas.openxmlformats.org/officeDocument/2006/relationships/image" Target="../media/image90.emf"/><Relationship Id="rId84" Type="http://schemas.openxmlformats.org/officeDocument/2006/relationships/image" Target="../media/image98.emf"/><Relationship Id="rId89" Type="http://schemas.openxmlformats.org/officeDocument/2006/relationships/oleObject" Target="../embeddings/oleObject101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64.emf"/><Relationship Id="rId29" Type="http://schemas.openxmlformats.org/officeDocument/2006/relationships/oleObject" Target="../embeddings/oleObject71.bin"/><Relationship Id="rId107" Type="http://schemas.openxmlformats.org/officeDocument/2006/relationships/oleObject" Target="../embeddings/oleObject110.bin"/><Relationship Id="rId11" Type="http://schemas.openxmlformats.org/officeDocument/2006/relationships/oleObject" Target="../embeddings/oleObject62.bin"/><Relationship Id="rId24" Type="http://schemas.openxmlformats.org/officeDocument/2006/relationships/image" Target="../media/image68.emf"/><Relationship Id="rId32" Type="http://schemas.openxmlformats.org/officeDocument/2006/relationships/image" Target="../media/image72.emf"/><Relationship Id="rId37" Type="http://schemas.openxmlformats.org/officeDocument/2006/relationships/oleObject" Target="../embeddings/oleObject75.bin"/><Relationship Id="rId40" Type="http://schemas.openxmlformats.org/officeDocument/2006/relationships/image" Target="../media/image76.emf"/><Relationship Id="rId45" Type="http://schemas.openxmlformats.org/officeDocument/2006/relationships/oleObject" Target="../embeddings/oleObject79.bin"/><Relationship Id="rId53" Type="http://schemas.openxmlformats.org/officeDocument/2006/relationships/oleObject" Target="../embeddings/oleObject83.bin"/><Relationship Id="rId58" Type="http://schemas.openxmlformats.org/officeDocument/2006/relationships/image" Target="../media/image85.emf"/><Relationship Id="rId66" Type="http://schemas.openxmlformats.org/officeDocument/2006/relationships/image" Target="../media/image89.emf"/><Relationship Id="rId74" Type="http://schemas.openxmlformats.org/officeDocument/2006/relationships/image" Target="../media/image93.emf"/><Relationship Id="rId79" Type="http://schemas.openxmlformats.org/officeDocument/2006/relationships/oleObject" Target="../embeddings/oleObject96.bin"/><Relationship Id="rId87" Type="http://schemas.openxmlformats.org/officeDocument/2006/relationships/oleObject" Target="../embeddings/oleObject100.bin"/><Relationship Id="rId102" Type="http://schemas.openxmlformats.org/officeDocument/2006/relationships/image" Target="../media/image107.emf"/><Relationship Id="rId110" Type="http://schemas.openxmlformats.org/officeDocument/2006/relationships/oleObject" Target="../embeddings/oleObject111.bin"/><Relationship Id="rId5" Type="http://schemas.openxmlformats.org/officeDocument/2006/relationships/oleObject" Target="../embeddings/oleObject59.bin"/><Relationship Id="rId61" Type="http://schemas.openxmlformats.org/officeDocument/2006/relationships/oleObject" Target="../embeddings/oleObject87.bin"/><Relationship Id="rId82" Type="http://schemas.openxmlformats.org/officeDocument/2006/relationships/image" Target="../media/image97.emf"/><Relationship Id="rId90" Type="http://schemas.openxmlformats.org/officeDocument/2006/relationships/image" Target="../media/image101.emf"/><Relationship Id="rId95" Type="http://schemas.openxmlformats.org/officeDocument/2006/relationships/oleObject" Target="../embeddings/oleObject104.bin"/><Relationship Id="rId19" Type="http://schemas.openxmlformats.org/officeDocument/2006/relationships/oleObject" Target="../embeddings/oleObject66.bin"/><Relationship Id="rId14" Type="http://schemas.openxmlformats.org/officeDocument/2006/relationships/image" Target="../media/image63.emf"/><Relationship Id="rId22" Type="http://schemas.openxmlformats.org/officeDocument/2006/relationships/image" Target="../media/image67.emf"/><Relationship Id="rId27" Type="http://schemas.openxmlformats.org/officeDocument/2006/relationships/oleObject" Target="../embeddings/oleObject70.bin"/><Relationship Id="rId30" Type="http://schemas.openxmlformats.org/officeDocument/2006/relationships/image" Target="../media/image71.emf"/><Relationship Id="rId35" Type="http://schemas.openxmlformats.org/officeDocument/2006/relationships/oleObject" Target="../embeddings/oleObject74.bin"/><Relationship Id="rId43" Type="http://schemas.openxmlformats.org/officeDocument/2006/relationships/oleObject" Target="../embeddings/oleObject78.bin"/><Relationship Id="rId48" Type="http://schemas.openxmlformats.org/officeDocument/2006/relationships/image" Target="../media/image80.emf"/><Relationship Id="rId56" Type="http://schemas.openxmlformats.org/officeDocument/2006/relationships/image" Target="../media/image84.emf"/><Relationship Id="rId64" Type="http://schemas.openxmlformats.org/officeDocument/2006/relationships/image" Target="../media/image88.emf"/><Relationship Id="rId69" Type="http://schemas.openxmlformats.org/officeDocument/2006/relationships/oleObject" Target="../embeddings/oleObject91.bin"/><Relationship Id="rId77" Type="http://schemas.openxmlformats.org/officeDocument/2006/relationships/oleObject" Target="../embeddings/oleObject95.bin"/><Relationship Id="rId100" Type="http://schemas.openxmlformats.org/officeDocument/2006/relationships/image" Target="../media/image106.emf"/><Relationship Id="rId105" Type="http://schemas.openxmlformats.org/officeDocument/2006/relationships/oleObject" Target="../embeddings/oleObject109.bin"/><Relationship Id="rId8" Type="http://schemas.openxmlformats.org/officeDocument/2006/relationships/image" Target="../media/image60.emf"/><Relationship Id="rId51" Type="http://schemas.openxmlformats.org/officeDocument/2006/relationships/oleObject" Target="../embeddings/oleObject82.bin"/><Relationship Id="rId72" Type="http://schemas.openxmlformats.org/officeDocument/2006/relationships/image" Target="../media/image92.emf"/><Relationship Id="rId80" Type="http://schemas.openxmlformats.org/officeDocument/2006/relationships/image" Target="../media/image96.emf"/><Relationship Id="rId85" Type="http://schemas.openxmlformats.org/officeDocument/2006/relationships/oleObject" Target="../embeddings/oleObject99.bin"/><Relationship Id="rId93" Type="http://schemas.openxmlformats.org/officeDocument/2006/relationships/oleObject" Target="../embeddings/oleObject103.bin"/><Relationship Id="rId98" Type="http://schemas.openxmlformats.org/officeDocument/2006/relationships/image" Target="../media/image105.emf"/><Relationship Id="rId3" Type="http://schemas.openxmlformats.org/officeDocument/2006/relationships/oleObject" Target="../embeddings/oleObject58.bin"/><Relationship Id="rId12" Type="http://schemas.openxmlformats.org/officeDocument/2006/relationships/image" Target="../media/image62.emf"/><Relationship Id="rId17" Type="http://schemas.openxmlformats.org/officeDocument/2006/relationships/oleObject" Target="../embeddings/oleObject65.bin"/><Relationship Id="rId25" Type="http://schemas.openxmlformats.org/officeDocument/2006/relationships/oleObject" Target="../embeddings/oleObject69.bin"/><Relationship Id="rId33" Type="http://schemas.openxmlformats.org/officeDocument/2006/relationships/oleObject" Target="../embeddings/oleObject73.bin"/><Relationship Id="rId38" Type="http://schemas.openxmlformats.org/officeDocument/2006/relationships/image" Target="../media/image75.emf"/><Relationship Id="rId46" Type="http://schemas.openxmlformats.org/officeDocument/2006/relationships/image" Target="../media/image79.emf"/><Relationship Id="rId59" Type="http://schemas.openxmlformats.org/officeDocument/2006/relationships/oleObject" Target="../embeddings/oleObject86.bin"/><Relationship Id="rId67" Type="http://schemas.openxmlformats.org/officeDocument/2006/relationships/oleObject" Target="../embeddings/oleObject90.bin"/><Relationship Id="rId103" Type="http://schemas.openxmlformats.org/officeDocument/2006/relationships/oleObject" Target="../embeddings/oleObject108.bin"/><Relationship Id="rId108" Type="http://schemas.openxmlformats.org/officeDocument/2006/relationships/image" Target="../media/image110.emf"/><Relationship Id="rId20" Type="http://schemas.openxmlformats.org/officeDocument/2006/relationships/image" Target="../media/image66.emf"/><Relationship Id="rId41" Type="http://schemas.openxmlformats.org/officeDocument/2006/relationships/oleObject" Target="../embeddings/oleObject77.bin"/><Relationship Id="rId54" Type="http://schemas.openxmlformats.org/officeDocument/2006/relationships/image" Target="../media/image83.emf"/><Relationship Id="rId62" Type="http://schemas.openxmlformats.org/officeDocument/2006/relationships/image" Target="../media/image87.emf"/><Relationship Id="rId70" Type="http://schemas.openxmlformats.org/officeDocument/2006/relationships/image" Target="../media/image91.emf"/><Relationship Id="rId75" Type="http://schemas.openxmlformats.org/officeDocument/2006/relationships/oleObject" Target="../embeddings/oleObject94.bin"/><Relationship Id="rId83" Type="http://schemas.openxmlformats.org/officeDocument/2006/relationships/oleObject" Target="../embeddings/oleObject98.bin"/><Relationship Id="rId88" Type="http://schemas.openxmlformats.org/officeDocument/2006/relationships/image" Target="../media/image100.emf"/><Relationship Id="rId91" Type="http://schemas.openxmlformats.org/officeDocument/2006/relationships/oleObject" Target="../embeddings/oleObject102.bin"/><Relationship Id="rId96" Type="http://schemas.openxmlformats.org/officeDocument/2006/relationships/image" Target="../media/image104.emf"/><Relationship Id="rId111" Type="http://schemas.openxmlformats.org/officeDocument/2006/relationships/image" Target="../media/image111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9.emf"/><Relationship Id="rId15" Type="http://schemas.openxmlformats.org/officeDocument/2006/relationships/oleObject" Target="../embeddings/oleObject64.bin"/><Relationship Id="rId23" Type="http://schemas.openxmlformats.org/officeDocument/2006/relationships/oleObject" Target="../embeddings/oleObject68.bin"/><Relationship Id="rId28" Type="http://schemas.openxmlformats.org/officeDocument/2006/relationships/image" Target="../media/image70.emf"/><Relationship Id="rId36" Type="http://schemas.openxmlformats.org/officeDocument/2006/relationships/image" Target="../media/image74.emf"/><Relationship Id="rId49" Type="http://schemas.openxmlformats.org/officeDocument/2006/relationships/oleObject" Target="../embeddings/oleObject81.bin"/><Relationship Id="rId57" Type="http://schemas.openxmlformats.org/officeDocument/2006/relationships/oleObject" Target="../embeddings/oleObject85.bin"/><Relationship Id="rId106" Type="http://schemas.openxmlformats.org/officeDocument/2006/relationships/image" Target="../media/image109.emf"/><Relationship Id="rId10" Type="http://schemas.openxmlformats.org/officeDocument/2006/relationships/image" Target="../media/image61.emf"/><Relationship Id="rId31" Type="http://schemas.openxmlformats.org/officeDocument/2006/relationships/oleObject" Target="../embeddings/oleObject72.bin"/><Relationship Id="rId44" Type="http://schemas.openxmlformats.org/officeDocument/2006/relationships/image" Target="../media/image78.emf"/><Relationship Id="rId52" Type="http://schemas.openxmlformats.org/officeDocument/2006/relationships/image" Target="../media/image82.emf"/><Relationship Id="rId60" Type="http://schemas.openxmlformats.org/officeDocument/2006/relationships/image" Target="../media/image86.emf"/><Relationship Id="rId65" Type="http://schemas.openxmlformats.org/officeDocument/2006/relationships/oleObject" Target="../embeddings/oleObject89.bin"/><Relationship Id="rId73" Type="http://schemas.openxmlformats.org/officeDocument/2006/relationships/oleObject" Target="../embeddings/oleObject93.bin"/><Relationship Id="rId78" Type="http://schemas.openxmlformats.org/officeDocument/2006/relationships/image" Target="../media/image95.emf"/><Relationship Id="rId81" Type="http://schemas.openxmlformats.org/officeDocument/2006/relationships/oleObject" Target="../embeddings/oleObject97.bin"/><Relationship Id="rId86" Type="http://schemas.openxmlformats.org/officeDocument/2006/relationships/image" Target="../media/image99.emf"/><Relationship Id="rId94" Type="http://schemas.openxmlformats.org/officeDocument/2006/relationships/image" Target="../media/image103.emf"/><Relationship Id="rId99" Type="http://schemas.openxmlformats.org/officeDocument/2006/relationships/oleObject" Target="../embeddings/oleObject106.bin"/><Relationship Id="rId101" Type="http://schemas.openxmlformats.org/officeDocument/2006/relationships/oleObject" Target="../embeddings/oleObject107.bin"/><Relationship Id="rId4" Type="http://schemas.openxmlformats.org/officeDocument/2006/relationships/image" Target="../media/image58.emf"/><Relationship Id="rId9" Type="http://schemas.openxmlformats.org/officeDocument/2006/relationships/oleObject" Target="../embeddings/oleObject61.bin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65.emf"/><Relationship Id="rId39" Type="http://schemas.openxmlformats.org/officeDocument/2006/relationships/oleObject" Target="../embeddings/oleObject76.bin"/><Relationship Id="rId109" Type="http://schemas.openxmlformats.org/officeDocument/2006/relationships/slide" Target="slide12.xml"/><Relationship Id="rId34" Type="http://schemas.openxmlformats.org/officeDocument/2006/relationships/image" Target="../media/image73.emf"/><Relationship Id="rId50" Type="http://schemas.openxmlformats.org/officeDocument/2006/relationships/image" Target="../media/image81.emf"/><Relationship Id="rId55" Type="http://schemas.openxmlformats.org/officeDocument/2006/relationships/oleObject" Target="../embeddings/oleObject84.bin"/><Relationship Id="rId76" Type="http://schemas.openxmlformats.org/officeDocument/2006/relationships/image" Target="../media/image94.emf"/><Relationship Id="rId97" Type="http://schemas.openxmlformats.org/officeDocument/2006/relationships/oleObject" Target="../embeddings/oleObject105.bin"/><Relationship Id="rId104" Type="http://schemas.openxmlformats.org/officeDocument/2006/relationships/image" Target="../media/image108.emf"/><Relationship Id="rId7" Type="http://schemas.openxmlformats.org/officeDocument/2006/relationships/oleObject" Target="../embeddings/oleObject60.bin"/><Relationship Id="rId71" Type="http://schemas.openxmlformats.org/officeDocument/2006/relationships/oleObject" Target="../embeddings/oleObject92.bin"/><Relationship Id="rId92" Type="http://schemas.openxmlformats.org/officeDocument/2006/relationships/image" Target="../media/image10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26.xml"/><Relationship Id="rId7" Type="http://schemas.openxmlformats.org/officeDocument/2006/relationships/image" Target="../media/image113.emf"/><Relationship Id="rId12" Type="http://schemas.openxmlformats.org/officeDocument/2006/relationships/image" Target="../media/image11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3.bin"/><Relationship Id="rId11" Type="http://schemas.openxmlformats.org/officeDocument/2006/relationships/oleObject" Target="../embeddings/oleObject115.bin"/><Relationship Id="rId5" Type="http://schemas.openxmlformats.org/officeDocument/2006/relationships/image" Target="../media/image112.emf"/><Relationship Id="rId10" Type="http://schemas.openxmlformats.org/officeDocument/2006/relationships/image" Target="../media/image114.emf"/><Relationship Id="rId4" Type="http://schemas.openxmlformats.org/officeDocument/2006/relationships/oleObject" Target="../embeddings/oleObject112.bin"/><Relationship Id="rId9" Type="http://schemas.openxmlformats.org/officeDocument/2006/relationships/oleObject" Target="../embeddings/oleObject11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23.e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20.emf"/><Relationship Id="rId17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2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7.e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10" Type="http://schemas.openxmlformats.org/officeDocument/2006/relationships/image" Target="../media/image119.emf"/><Relationship Id="rId4" Type="http://schemas.openxmlformats.org/officeDocument/2006/relationships/image" Target="../media/image116.e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21.e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31.emf"/><Relationship Id="rId26" Type="http://schemas.openxmlformats.org/officeDocument/2006/relationships/image" Target="../media/image135.emf"/><Relationship Id="rId39" Type="http://schemas.openxmlformats.org/officeDocument/2006/relationships/oleObject" Target="../embeddings/oleObject142.bin"/><Relationship Id="rId21" Type="http://schemas.openxmlformats.org/officeDocument/2006/relationships/oleObject" Target="../embeddings/oleObject133.bin"/><Relationship Id="rId34" Type="http://schemas.openxmlformats.org/officeDocument/2006/relationships/image" Target="../media/image139.emf"/><Relationship Id="rId42" Type="http://schemas.openxmlformats.org/officeDocument/2006/relationships/image" Target="../media/image143.emf"/><Relationship Id="rId47" Type="http://schemas.openxmlformats.org/officeDocument/2006/relationships/oleObject" Target="../embeddings/oleObject146.bin"/><Relationship Id="rId50" Type="http://schemas.openxmlformats.org/officeDocument/2006/relationships/image" Target="../media/image147.emf"/><Relationship Id="rId55" Type="http://schemas.openxmlformats.org/officeDocument/2006/relationships/oleObject" Target="../embeddings/oleObject150.bin"/><Relationship Id="rId63" Type="http://schemas.openxmlformats.org/officeDocument/2006/relationships/oleObject" Target="../embeddings/oleObject154.bin"/><Relationship Id="rId68" Type="http://schemas.openxmlformats.org/officeDocument/2006/relationships/image" Target="../media/image156.emf"/><Relationship Id="rId7" Type="http://schemas.openxmlformats.org/officeDocument/2006/relationships/oleObject" Target="../embeddings/oleObject126.bin"/><Relationship Id="rId71" Type="http://schemas.openxmlformats.org/officeDocument/2006/relationships/oleObject" Target="../embeddings/oleObject1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0.emf"/><Relationship Id="rId29" Type="http://schemas.openxmlformats.org/officeDocument/2006/relationships/oleObject" Target="../embeddings/oleObject137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5.emf"/><Relationship Id="rId11" Type="http://schemas.openxmlformats.org/officeDocument/2006/relationships/oleObject" Target="../embeddings/oleObject128.bin"/><Relationship Id="rId24" Type="http://schemas.openxmlformats.org/officeDocument/2006/relationships/image" Target="../media/image134.emf"/><Relationship Id="rId32" Type="http://schemas.openxmlformats.org/officeDocument/2006/relationships/image" Target="../media/image138.emf"/><Relationship Id="rId37" Type="http://schemas.openxmlformats.org/officeDocument/2006/relationships/oleObject" Target="../embeddings/oleObject141.bin"/><Relationship Id="rId40" Type="http://schemas.openxmlformats.org/officeDocument/2006/relationships/image" Target="../media/image142.emf"/><Relationship Id="rId45" Type="http://schemas.openxmlformats.org/officeDocument/2006/relationships/oleObject" Target="../embeddings/oleObject145.bin"/><Relationship Id="rId53" Type="http://schemas.openxmlformats.org/officeDocument/2006/relationships/oleObject" Target="../embeddings/oleObject149.bin"/><Relationship Id="rId58" Type="http://schemas.openxmlformats.org/officeDocument/2006/relationships/image" Target="../media/image151.emf"/><Relationship Id="rId66" Type="http://schemas.openxmlformats.org/officeDocument/2006/relationships/image" Target="../media/image155.emf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23" Type="http://schemas.openxmlformats.org/officeDocument/2006/relationships/oleObject" Target="../embeddings/oleObject134.bin"/><Relationship Id="rId28" Type="http://schemas.openxmlformats.org/officeDocument/2006/relationships/image" Target="../media/image136.emf"/><Relationship Id="rId36" Type="http://schemas.openxmlformats.org/officeDocument/2006/relationships/image" Target="../media/image140.emf"/><Relationship Id="rId49" Type="http://schemas.openxmlformats.org/officeDocument/2006/relationships/oleObject" Target="../embeddings/oleObject147.bin"/><Relationship Id="rId57" Type="http://schemas.openxmlformats.org/officeDocument/2006/relationships/oleObject" Target="../embeddings/oleObject151.bin"/><Relationship Id="rId61" Type="http://schemas.openxmlformats.org/officeDocument/2006/relationships/oleObject" Target="../embeddings/oleObject153.bin"/><Relationship Id="rId10" Type="http://schemas.openxmlformats.org/officeDocument/2006/relationships/image" Target="../media/image127.emf"/><Relationship Id="rId19" Type="http://schemas.openxmlformats.org/officeDocument/2006/relationships/oleObject" Target="../embeddings/oleObject132.bin"/><Relationship Id="rId31" Type="http://schemas.openxmlformats.org/officeDocument/2006/relationships/oleObject" Target="../embeddings/oleObject138.bin"/><Relationship Id="rId44" Type="http://schemas.openxmlformats.org/officeDocument/2006/relationships/image" Target="../media/image144.emf"/><Relationship Id="rId52" Type="http://schemas.openxmlformats.org/officeDocument/2006/relationships/image" Target="../media/image148.emf"/><Relationship Id="rId60" Type="http://schemas.openxmlformats.org/officeDocument/2006/relationships/image" Target="../media/image152.emf"/><Relationship Id="rId65" Type="http://schemas.openxmlformats.org/officeDocument/2006/relationships/oleObject" Target="../embeddings/oleObject155.bin"/><Relationship Id="rId4" Type="http://schemas.openxmlformats.org/officeDocument/2006/relationships/image" Target="../media/image124.e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29.emf"/><Relationship Id="rId22" Type="http://schemas.openxmlformats.org/officeDocument/2006/relationships/image" Target="../media/image133.emf"/><Relationship Id="rId27" Type="http://schemas.openxmlformats.org/officeDocument/2006/relationships/oleObject" Target="../embeddings/oleObject136.bin"/><Relationship Id="rId30" Type="http://schemas.openxmlformats.org/officeDocument/2006/relationships/image" Target="../media/image137.emf"/><Relationship Id="rId35" Type="http://schemas.openxmlformats.org/officeDocument/2006/relationships/oleObject" Target="../embeddings/oleObject140.bin"/><Relationship Id="rId43" Type="http://schemas.openxmlformats.org/officeDocument/2006/relationships/oleObject" Target="../embeddings/oleObject144.bin"/><Relationship Id="rId48" Type="http://schemas.openxmlformats.org/officeDocument/2006/relationships/image" Target="../media/image146.emf"/><Relationship Id="rId56" Type="http://schemas.openxmlformats.org/officeDocument/2006/relationships/image" Target="../media/image150.emf"/><Relationship Id="rId64" Type="http://schemas.openxmlformats.org/officeDocument/2006/relationships/image" Target="../media/image154.emf"/><Relationship Id="rId69" Type="http://schemas.openxmlformats.org/officeDocument/2006/relationships/oleObject" Target="../embeddings/oleObject157.bin"/><Relationship Id="rId8" Type="http://schemas.openxmlformats.org/officeDocument/2006/relationships/image" Target="../media/image126.emf"/><Relationship Id="rId51" Type="http://schemas.openxmlformats.org/officeDocument/2006/relationships/oleObject" Target="../embeddings/oleObject148.bin"/><Relationship Id="rId72" Type="http://schemas.openxmlformats.org/officeDocument/2006/relationships/image" Target="../media/image158.emf"/><Relationship Id="rId3" Type="http://schemas.openxmlformats.org/officeDocument/2006/relationships/oleObject" Target="../embeddings/oleObject124.bin"/><Relationship Id="rId12" Type="http://schemas.openxmlformats.org/officeDocument/2006/relationships/image" Target="../media/image128.emf"/><Relationship Id="rId17" Type="http://schemas.openxmlformats.org/officeDocument/2006/relationships/oleObject" Target="../embeddings/oleObject131.bin"/><Relationship Id="rId25" Type="http://schemas.openxmlformats.org/officeDocument/2006/relationships/oleObject" Target="../embeddings/oleObject135.bin"/><Relationship Id="rId33" Type="http://schemas.openxmlformats.org/officeDocument/2006/relationships/oleObject" Target="../embeddings/oleObject139.bin"/><Relationship Id="rId38" Type="http://schemas.openxmlformats.org/officeDocument/2006/relationships/image" Target="../media/image141.emf"/><Relationship Id="rId46" Type="http://schemas.openxmlformats.org/officeDocument/2006/relationships/image" Target="../media/image145.emf"/><Relationship Id="rId59" Type="http://schemas.openxmlformats.org/officeDocument/2006/relationships/oleObject" Target="../embeddings/oleObject152.bin"/><Relationship Id="rId67" Type="http://schemas.openxmlformats.org/officeDocument/2006/relationships/oleObject" Target="../embeddings/oleObject156.bin"/><Relationship Id="rId20" Type="http://schemas.openxmlformats.org/officeDocument/2006/relationships/image" Target="../media/image132.emf"/><Relationship Id="rId41" Type="http://schemas.openxmlformats.org/officeDocument/2006/relationships/oleObject" Target="../embeddings/oleObject143.bin"/><Relationship Id="rId54" Type="http://schemas.openxmlformats.org/officeDocument/2006/relationships/image" Target="../media/image149.emf"/><Relationship Id="rId62" Type="http://schemas.openxmlformats.org/officeDocument/2006/relationships/image" Target="../media/image153.emf"/><Relationship Id="rId70" Type="http://schemas.openxmlformats.org/officeDocument/2006/relationships/image" Target="../media/image157.e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4.bin"/><Relationship Id="rId18" Type="http://schemas.openxmlformats.org/officeDocument/2006/relationships/image" Target="../media/image166.emf"/><Relationship Id="rId26" Type="http://schemas.openxmlformats.org/officeDocument/2006/relationships/image" Target="../media/image170.emf"/><Relationship Id="rId39" Type="http://schemas.openxmlformats.org/officeDocument/2006/relationships/oleObject" Target="../embeddings/oleObject177.bin"/><Relationship Id="rId3" Type="http://schemas.openxmlformats.org/officeDocument/2006/relationships/oleObject" Target="../embeddings/oleObject159.bin"/><Relationship Id="rId21" Type="http://schemas.openxmlformats.org/officeDocument/2006/relationships/oleObject" Target="../embeddings/oleObject168.bin"/><Relationship Id="rId34" Type="http://schemas.openxmlformats.org/officeDocument/2006/relationships/image" Target="../media/image174.emf"/><Relationship Id="rId42" Type="http://schemas.openxmlformats.org/officeDocument/2006/relationships/image" Target="../media/image178.emf"/><Relationship Id="rId47" Type="http://schemas.openxmlformats.org/officeDocument/2006/relationships/oleObject" Target="../embeddings/oleObject181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63.emf"/><Relationship Id="rId17" Type="http://schemas.openxmlformats.org/officeDocument/2006/relationships/oleObject" Target="../embeddings/oleObject166.bin"/><Relationship Id="rId25" Type="http://schemas.openxmlformats.org/officeDocument/2006/relationships/oleObject" Target="../embeddings/oleObject170.bin"/><Relationship Id="rId33" Type="http://schemas.openxmlformats.org/officeDocument/2006/relationships/oleObject" Target="../embeddings/oleObject174.bin"/><Relationship Id="rId38" Type="http://schemas.openxmlformats.org/officeDocument/2006/relationships/image" Target="../media/image176.emf"/><Relationship Id="rId46" Type="http://schemas.openxmlformats.org/officeDocument/2006/relationships/image" Target="../media/image180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5.emf"/><Relationship Id="rId20" Type="http://schemas.openxmlformats.org/officeDocument/2006/relationships/image" Target="../media/image167.emf"/><Relationship Id="rId29" Type="http://schemas.openxmlformats.org/officeDocument/2006/relationships/oleObject" Target="../embeddings/oleObject172.bin"/><Relationship Id="rId41" Type="http://schemas.openxmlformats.org/officeDocument/2006/relationships/oleObject" Target="../embeddings/oleObject178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0.emf"/><Relationship Id="rId11" Type="http://schemas.openxmlformats.org/officeDocument/2006/relationships/oleObject" Target="../embeddings/oleObject163.bin"/><Relationship Id="rId24" Type="http://schemas.openxmlformats.org/officeDocument/2006/relationships/image" Target="../media/image169.emf"/><Relationship Id="rId32" Type="http://schemas.openxmlformats.org/officeDocument/2006/relationships/image" Target="../media/image173.emf"/><Relationship Id="rId37" Type="http://schemas.openxmlformats.org/officeDocument/2006/relationships/oleObject" Target="../embeddings/oleObject176.bin"/><Relationship Id="rId40" Type="http://schemas.openxmlformats.org/officeDocument/2006/relationships/image" Target="../media/image177.emf"/><Relationship Id="rId45" Type="http://schemas.openxmlformats.org/officeDocument/2006/relationships/oleObject" Target="../embeddings/oleObject180.bin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5.bin"/><Relationship Id="rId23" Type="http://schemas.openxmlformats.org/officeDocument/2006/relationships/oleObject" Target="../embeddings/oleObject169.bin"/><Relationship Id="rId28" Type="http://schemas.openxmlformats.org/officeDocument/2006/relationships/image" Target="../media/image171.emf"/><Relationship Id="rId36" Type="http://schemas.openxmlformats.org/officeDocument/2006/relationships/image" Target="../media/image175.emf"/><Relationship Id="rId49" Type="http://schemas.openxmlformats.org/officeDocument/2006/relationships/slide" Target="slide1.xml"/><Relationship Id="rId10" Type="http://schemas.openxmlformats.org/officeDocument/2006/relationships/image" Target="../media/image162.emf"/><Relationship Id="rId19" Type="http://schemas.openxmlformats.org/officeDocument/2006/relationships/oleObject" Target="../embeddings/oleObject167.bin"/><Relationship Id="rId31" Type="http://schemas.openxmlformats.org/officeDocument/2006/relationships/oleObject" Target="../embeddings/oleObject173.bin"/><Relationship Id="rId44" Type="http://schemas.openxmlformats.org/officeDocument/2006/relationships/image" Target="../media/image179.emf"/><Relationship Id="rId4" Type="http://schemas.openxmlformats.org/officeDocument/2006/relationships/image" Target="../media/image159.e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64.emf"/><Relationship Id="rId22" Type="http://schemas.openxmlformats.org/officeDocument/2006/relationships/image" Target="../media/image168.emf"/><Relationship Id="rId27" Type="http://schemas.openxmlformats.org/officeDocument/2006/relationships/oleObject" Target="../embeddings/oleObject171.bin"/><Relationship Id="rId30" Type="http://schemas.openxmlformats.org/officeDocument/2006/relationships/image" Target="../media/image172.emf"/><Relationship Id="rId35" Type="http://schemas.openxmlformats.org/officeDocument/2006/relationships/oleObject" Target="../embeddings/oleObject175.bin"/><Relationship Id="rId43" Type="http://schemas.openxmlformats.org/officeDocument/2006/relationships/oleObject" Target="../embeddings/oleObject179.bin"/><Relationship Id="rId48" Type="http://schemas.openxmlformats.org/officeDocument/2006/relationships/image" Target="../media/image181.emf"/><Relationship Id="rId8" Type="http://schemas.openxmlformats.org/officeDocument/2006/relationships/image" Target="../media/image16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emf"/><Relationship Id="rId13" Type="http://schemas.openxmlformats.org/officeDocument/2006/relationships/oleObject" Target="../embeddings/oleObject187.bin"/><Relationship Id="rId18" Type="http://schemas.openxmlformats.org/officeDocument/2006/relationships/image" Target="../media/image191.emf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88.emf"/><Relationship Id="rId17" Type="http://schemas.openxmlformats.org/officeDocument/2006/relationships/oleObject" Target="../embeddings/oleObject1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0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5.emf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3.bin"/><Relationship Id="rId15" Type="http://schemas.openxmlformats.org/officeDocument/2006/relationships/oleObject" Target="../embeddings/oleObject188.bin"/><Relationship Id="rId10" Type="http://schemas.openxmlformats.org/officeDocument/2006/relationships/image" Target="../media/image187.emf"/><Relationship Id="rId4" Type="http://schemas.openxmlformats.org/officeDocument/2006/relationships/image" Target="../media/image184.emf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189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emf"/><Relationship Id="rId13" Type="http://schemas.openxmlformats.org/officeDocument/2006/relationships/oleObject" Target="../embeddings/oleObject195.bin"/><Relationship Id="rId18" Type="http://schemas.openxmlformats.org/officeDocument/2006/relationships/image" Target="../media/image199.emf"/><Relationship Id="rId26" Type="http://schemas.openxmlformats.org/officeDocument/2006/relationships/oleObject" Target="../embeddings/oleObject201.bin"/><Relationship Id="rId3" Type="http://schemas.openxmlformats.org/officeDocument/2006/relationships/oleObject" Target="../embeddings/oleObject190.bin"/><Relationship Id="rId21" Type="http://schemas.openxmlformats.org/officeDocument/2006/relationships/oleObject" Target="../embeddings/oleObject199.bin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196.emf"/><Relationship Id="rId17" Type="http://schemas.openxmlformats.org/officeDocument/2006/relationships/oleObject" Target="../embeddings/oleObject197.bin"/><Relationship Id="rId25" Type="http://schemas.openxmlformats.org/officeDocument/2006/relationships/image" Target="../media/image202.emf"/><Relationship Id="rId33" Type="http://schemas.openxmlformats.org/officeDocument/2006/relationships/image" Target="../media/image20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8.emf"/><Relationship Id="rId20" Type="http://schemas.openxmlformats.org/officeDocument/2006/relationships/image" Target="../media/image200.emf"/><Relationship Id="rId29" Type="http://schemas.openxmlformats.org/officeDocument/2006/relationships/image" Target="../media/image204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3.emf"/><Relationship Id="rId11" Type="http://schemas.openxmlformats.org/officeDocument/2006/relationships/oleObject" Target="../embeddings/oleObject194.bin"/><Relationship Id="rId24" Type="http://schemas.openxmlformats.org/officeDocument/2006/relationships/oleObject" Target="../embeddings/oleObject200.bin"/><Relationship Id="rId32" Type="http://schemas.openxmlformats.org/officeDocument/2006/relationships/oleObject" Target="../embeddings/oleObject204.bin"/><Relationship Id="rId5" Type="http://schemas.openxmlformats.org/officeDocument/2006/relationships/oleObject" Target="../embeddings/oleObject191.bin"/><Relationship Id="rId15" Type="http://schemas.openxmlformats.org/officeDocument/2006/relationships/oleObject" Target="../embeddings/oleObject196.bin"/><Relationship Id="rId23" Type="http://schemas.openxmlformats.org/officeDocument/2006/relationships/slide" Target="slide28.xml"/><Relationship Id="rId28" Type="http://schemas.openxmlformats.org/officeDocument/2006/relationships/oleObject" Target="../embeddings/oleObject202.bin"/><Relationship Id="rId10" Type="http://schemas.openxmlformats.org/officeDocument/2006/relationships/image" Target="../media/image195.emf"/><Relationship Id="rId19" Type="http://schemas.openxmlformats.org/officeDocument/2006/relationships/oleObject" Target="../embeddings/oleObject198.bin"/><Relationship Id="rId31" Type="http://schemas.openxmlformats.org/officeDocument/2006/relationships/image" Target="../media/image205.emf"/><Relationship Id="rId4" Type="http://schemas.openxmlformats.org/officeDocument/2006/relationships/image" Target="../media/image192.e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197.emf"/><Relationship Id="rId22" Type="http://schemas.openxmlformats.org/officeDocument/2006/relationships/image" Target="../media/image201.emf"/><Relationship Id="rId27" Type="http://schemas.openxmlformats.org/officeDocument/2006/relationships/image" Target="../media/image203.emf"/><Relationship Id="rId30" Type="http://schemas.openxmlformats.org/officeDocument/2006/relationships/oleObject" Target="../embeddings/oleObject203.bin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0.bin"/><Relationship Id="rId18" Type="http://schemas.openxmlformats.org/officeDocument/2006/relationships/image" Target="../media/image214.emf"/><Relationship Id="rId26" Type="http://schemas.openxmlformats.org/officeDocument/2006/relationships/image" Target="../media/image218.emf"/><Relationship Id="rId39" Type="http://schemas.openxmlformats.org/officeDocument/2006/relationships/oleObject" Target="../embeddings/oleObject223.bin"/><Relationship Id="rId3" Type="http://schemas.openxmlformats.org/officeDocument/2006/relationships/oleObject" Target="../embeddings/oleObject205.bin"/><Relationship Id="rId21" Type="http://schemas.openxmlformats.org/officeDocument/2006/relationships/oleObject" Target="../embeddings/oleObject214.bin"/><Relationship Id="rId34" Type="http://schemas.openxmlformats.org/officeDocument/2006/relationships/image" Target="../media/image222.emf"/><Relationship Id="rId42" Type="http://schemas.openxmlformats.org/officeDocument/2006/relationships/image" Target="../media/image226.emf"/><Relationship Id="rId47" Type="http://schemas.openxmlformats.org/officeDocument/2006/relationships/oleObject" Target="../embeddings/oleObject227.bin"/><Relationship Id="rId50" Type="http://schemas.openxmlformats.org/officeDocument/2006/relationships/image" Target="../media/image230.emf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211.emf"/><Relationship Id="rId17" Type="http://schemas.openxmlformats.org/officeDocument/2006/relationships/oleObject" Target="../embeddings/oleObject212.bin"/><Relationship Id="rId25" Type="http://schemas.openxmlformats.org/officeDocument/2006/relationships/oleObject" Target="../embeddings/oleObject216.bin"/><Relationship Id="rId33" Type="http://schemas.openxmlformats.org/officeDocument/2006/relationships/oleObject" Target="../embeddings/oleObject220.bin"/><Relationship Id="rId38" Type="http://schemas.openxmlformats.org/officeDocument/2006/relationships/image" Target="../media/image224.emf"/><Relationship Id="rId46" Type="http://schemas.openxmlformats.org/officeDocument/2006/relationships/image" Target="../media/image228.e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13.emf"/><Relationship Id="rId20" Type="http://schemas.openxmlformats.org/officeDocument/2006/relationships/image" Target="../media/image215.emf"/><Relationship Id="rId29" Type="http://schemas.openxmlformats.org/officeDocument/2006/relationships/oleObject" Target="../embeddings/oleObject218.bin"/><Relationship Id="rId41" Type="http://schemas.openxmlformats.org/officeDocument/2006/relationships/oleObject" Target="../embeddings/oleObject224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08.emf"/><Relationship Id="rId11" Type="http://schemas.openxmlformats.org/officeDocument/2006/relationships/oleObject" Target="../embeddings/oleObject209.bin"/><Relationship Id="rId24" Type="http://schemas.openxmlformats.org/officeDocument/2006/relationships/image" Target="../media/image217.emf"/><Relationship Id="rId32" Type="http://schemas.openxmlformats.org/officeDocument/2006/relationships/image" Target="../media/image221.emf"/><Relationship Id="rId37" Type="http://schemas.openxmlformats.org/officeDocument/2006/relationships/oleObject" Target="../embeddings/oleObject222.bin"/><Relationship Id="rId40" Type="http://schemas.openxmlformats.org/officeDocument/2006/relationships/image" Target="../media/image225.emf"/><Relationship Id="rId45" Type="http://schemas.openxmlformats.org/officeDocument/2006/relationships/oleObject" Target="../embeddings/oleObject226.bin"/><Relationship Id="rId5" Type="http://schemas.openxmlformats.org/officeDocument/2006/relationships/oleObject" Target="../embeddings/oleObject206.bin"/><Relationship Id="rId15" Type="http://schemas.openxmlformats.org/officeDocument/2006/relationships/oleObject" Target="../embeddings/oleObject211.bin"/><Relationship Id="rId23" Type="http://schemas.openxmlformats.org/officeDocument/2006/relationships/oleObject" Target="../embeddings/oleObject215.bin"/><Relationship Id="rId28" Type="http://schemas.openxmlformats.org/officeDocument/2006/relationships/image" Target="../media/image219.emf"/><Relationship Id="rId36" Type="http://schemas.openxmlformats.org/officeDocument/2006/relationships/image" Target="../media/image223.emf"/><Relationship Id="rId49" Type="http://schemas.openxmlformats.org/officeDocument/2006/relationships/oleObject" Target="../embeddings/oleObject228.bin"/><Relationship Id="rId10" Type="http://schemas.openxmlformats.org/officeDocument/2006/relationships/image" Target="../media/image210.emf"/><Relationship Id="rId19" Type="http://schemas.openxmlformats.org/officeDocument/2006/relationships/oleObject" Target="../embeddings/oleObject213.bin"/><Relationship Id="rId31" Type="http://schemas.openxmlformats.org/officeDocument/2006/relationships/oleObject" Target="../embeddings/oleObject219.bin"/><Relationship Id="rId44" Type="http://schemas.openxmlformats.org/officeDocument/2006/relationships/image" Target="../media/image227.emf"/><Relationship Id="rId4" Type="http://schemas.openxmlformats.org/officeDocument/2006/relationships/image" Target="../media/image207.e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212.emf"/><Relationship Id="rId22" Type="http://schemas.openxmlformats.org/officeDocument/2006/relationships/image" Target="../media/image216.emf"/><Relationship Id="rId27" Type="http://schemas.openxmlformats.org/officeDocument/2006/relationships/oleObject" Target="../embeddings/oleObject217.bin"/><Relationship Id="rId30" Type="http://schemas.openxmlformats.org/officeDocument/2006/relationships/image" Target="../media/image220.emf"/><Relationship Id="rId35" Type="http://schemas.openxmlformats.org/officeDocument/2006/relationships/oleObject" Target="../embeddings/oleObject221.bin"/><Relationship Id="rId43" Type="http://schemas.openxmlformats.org/officeDocument/2006/relationships/oleObject" Target="../embeddings/oleObject225.bin"/><Relationship Id="rId48" Type="http://schemas.openxmlformats.org/officeDocument/2006/relationships/image" Target="../media/image229.emf"/><Relationship Id="rId8" Type="http://schemas.openxmlformats.org/officeDocument/2006/relationships/image" Target="../media/image209.emf"/><Relationship Id="rId51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emf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33.emf"/><Relationship Id="rId5" Type="http://schemas.openxmlformats.org/officeDocument/2006/relationships/oleObject" Target="../embeddings/oleObject229.bin"/><Relationship Id="rId4" Type="http://schemas.openxmlformats.org/officeDocument/2006/relationships/image" Target="../media/image2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emf"/><Relationship Id="rId13" Type="http://schemas.openxmlformats.org/officeDocument/2006/relationships/oleObject" Target="../embeddings/oleObject235.bin"/><Relationship Id="rId18" Type="http://schemas.openxmlformats.org/officeDocument/2006/relationships/image" Target="../media/image243.emf"/><Relationship Id="rId26" Type="http://schemas.openxmlformats.org/officeDocument/2006/relationships/image" Target="../media/image247.emf"/><Relationship Id="rId3" Type="http://schemas.openxmlformats.org/officeDocument/2006/relationships/oleObject" Target="../embeddings/oleObject230.bin"/><Relationship Id="rId21" Type="http://schemas.openxmlformats.org/officeDocument/2006/relationships/oleObject" Target="../embeddings/oleObject239.bin"/><Relationship Id="rId7" Type="http://schemas.openxmlformats.org/officeDocument/2006/relationships/oleObject" Target="../embeddings/oleObject232.bin"/><Relationship Id="rId12" Type="http://schemas.openxmlformats.org/officeDocument/2006/relationships/image" Target="../media/image240.emf"/><Relationship Id="rId17" Type="http://schemas.openxmlformats.org/officeDocument/2006/relationships/oleObject" Target="../embeddings/oleObject237.bin"/><Relationship Id="rId25" Type="http://schemas.openxmlformats.org/officeDocument/2006/relationships/oleObject" Target="../embeddings/oleObject2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2.emf"/><Relationship Id="rId20" Type="http://schemas.openxmlformats.org/officeDocument/2006/relationships/image" Target="../media/image244.emf"/><Relationship Id="rId29" Type="http://schemas.openxmlformats.org/officeDocument/2006/relationships/oleObject" Target="../embeddings/oleObject243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37.emf"/><Relationship Id="rId11" Type="http://schemas.openxmlformats.org/officeDocument/2006/relationships/oleObject" Target="../embeddings/oleObject234.bin"/><Relationship Id="rId24" Type="http://schemas.openxmlformats.org/officeDocument/2006/relationships/image" Target="../media/image246.emf"/><Relationship Id="rId32" Type="http://schemas.openxmlformats.org/officeDocument/2006/relationships/image" Target="../media/image250.emf"/><Relationship Id="rId5" Type="http://schemas.openxmlformats.org/officeDocument/2006/relationships/oleObject" Target="../embeddings/oleObject231.bin"/><Relationship Id="rId15" Type="http://schemas.openxmlformats.org/officeDocument/2006/relationships/oleObject" Target="../embeddings/oleObject236.bin"/><Relationship Id="rId23" Type="http://schemas.openxmlformats.org/officeDocument/2006/relationships/oleObject" Target="../embeddings/oleObject240.bin"/><Relationship Id="rId28" Type="http://schemas.openxmlformats.org/officeDocument/2006/relationships/image" Target="../media/image248.emf"/><Relationship Id="rId10" Type="http://schemas.openxmlformats.org/officeDocument/2006/relationships/image" Target="../media/image239.emf"/><Relationship Id="rId19" Type="http://schemas.openxmlformats.org/officeDocument/2006/relationships/oleObject" Target="../embeddings/oleObject238.bin"/><Relationship Id="rId31" Type="http://schemas.openxmlformats.org/officeDocument/2006/relationships/oleObject" Target="../embeddings/oleObject244.bin"/><Relationship Id="rId4" Type="http://schemas.openxmlformats.org/officeDocument/2006/relationships/image" Target="../media/image236.emf"/><Relationship Id="rId9" Type="http://schemas.openxmlformats.org/officeDocument/2006/relationships/oleObject" Target="../embeddings/oleObject233.bin"/><Relationship Id="rId14" Type="http://schemas.openxmlformats.org/officeDocument/2006/relationships/image" Target="../media/image241.emf"/><Relationship Id="rId22" Type="http://schemas.openxmlformats.org/officeDocument/2006/relationships/image" Target="../media/image245.emf"/><Relationship Id="rId27" Type="http://schemas.openxmlformats.org/officeDocument/2006/relationships/oleObject" Target="../embeddings/oleObject242.bin"/><Relationship Id="rId30" Type="http://schemas.openxmlformats.org/officeDocument/2006/relationships/image" Target="../media/image24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emf"/><Relationship Id="rId13" Type="http://schemas.openxmlformats.org/officeDocument/2006/relationships/slide" Target="slide1.xml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45.bin"/><Relationship Id="rId12" Type="http://schemas.openxmlformats.org/officeDocument/2006/relationships/image" Target="../media/image254.emf"/><Relationship Id="rId2" Type="http://schemas.openxmlformats.org/officeDocument/2006/relationships/vmlDrawing" Target="../drawings/vmlDrawing16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56.png"/><Relationship Id="rId11" Type="http://schemas.openxmlformats.org/officeDocument/2006/relationships/oleObject" Target="../embeddings/oleObject247.bin"/><Relationship Id="rId5" Type="http://schemas.openxmlformats.org/officeDocument/2006/relationships/image" Target="../media/image255.png"/><Relationship Id="rId10" Type="http://schemas.openxmlformats.org/officeDocument/2006/relationships/image" Target="../media/image253.emf"/><Relationship Id="rId4" Type="http://schemas.openxmlformats.org/officeDocument/2006/relationships/image" Target="../media/image251.png"/><Relationship Id="rId9" Type="http://schemas.openxmlformats.org/officeDocument/2006/relationships/oleObject" Target="../embeddings/oleObject24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emf"/><Relationship Id="rId13" Type="http://schemas.openxmlformats.org/officeDocument/2006/relationships/oleObject" Target="../embeddings/oleObject253.bin"/><Relationship Id="rId18" Type="http://schemas.openxmlformats.org/officeDocument/2006/relationships/image" Target="../media/image264.emf"/><Relationship Id="rId26" Type="http://schemas.openxmlformats.org/officeDocument/2006/relationships/image" Target="../media/image268.emf"/><Relationship Id="rId3" Type="http://schemas.openxmlformats.org/officeDocument/2006/relationships/oleObject" Target="../embeddings/oleObject248.bin"/><Relationship Id="rId21" Type="http://schemas.openxmlformats.org/officeDocument/2006/relationships/oleObject" Target="../embeddings/oleObject257.bin"/><Relationship Id="rId7" Type="http://schemas.openxmlformats.org/officeDocument/2006/relationships/oleObject" Target="../embeddings/oleObject250.bin"/><Relationship Id="rId12" Type="http://schemas.openxmlformats.org/officeDocument/2006/relationships/image" Target="../media/image261.emf"/><Relationship Id="rId17" Type="http://schemas.openxmlformats.org/officeDocument/2006/relationships/oleObject" Target="../embeddings/oleObject255.bin"/><Relationship Id="rId25" Type="http://schemas.openxmlformats.org/officeDocument/2006/relationships/oleObject" Target="../embeddings/oleObject25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3.emf"/><Relationship Id="rId20" Type="http://schemas.openxmlformats.org/officeDocument/2006/relationships/image" Target="../media/image265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58.emf"/><Relationship Id="rId11" Type="http://schemas.openxmlformats.org/officeDocument/2006/relationships/oleObject" Target="../embeddings/oleObject252.bin"/><Relationship Id="rId24" Type="http://schemas.openxmlformats.org/officeDocument/2006/relationships/image" Target="../media/image267.emf"/><Relationship Id="rId5" Type="http://schemas.openxmlformats.org/officeDocument/2006/relationships/oleObject" Target="../embeddings/oleObject249.bin"/><Relationship Id="rId15" Type="http://schemas.openxmlformats.org/officeDocument/2006/relationships/oleObject" Target="../embeddings/oleObject254.bin"/><Relationship Id="rId23" Type="http://schemas.openxmlformats.org/officeDocument/2006/relationships/oleObject" Target="../embeddings/oleObject258.bin"/><Relationship Id="rId10" Type="http://schemas.openxmlformats.org/officeDocument/2006/relationships/image" Target="../media/image260.emf"/><Relationship Id="rId19" Type="http://schemas.openxmlformats.org/officeDocument/2006/relationships/oleObject" Target="../embeddings/oleObject256.bin"/><Relationship Id="rId4" Type="http://schemas.openxmlformats.org/officeDocument/2006/relationships/image" Target="../media/image257.emf"/><Relationship Id="rId9" Type="http://schemas.openxmlformats.org/officeDocument/2006/relationships/oleObject" Target="../embeddings/oleObject251.bin"/><Relationship Id="rId14" Type="http://schemas.openxmlformats.org/officeDocument/2006/relationships/image" Target="../media/image262.emf"/><Relationship Id="rId22" Type="http://schemas.openxmlformats.org/officeDocument/2006/relationships/image" Target="../media/image266.emf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5.bin"/><Relationship Id="rId18" Type="http://schemas.openxmlformats.org/officeDocument/2006/relationships/image" Target="../media/image276.emf"/><Relationship Id="rId26" Type="http://schemas.openxmlformats.org/officeDocument/2006/relationships/image" Target="../media/image280.emf"/><Relationship Id="rId39" Type="http://schemas.openxmlformats.org/officeDocument/2006/relationships/oleObject" Target="../embeddings/oleObject278.bin"/><Relationship Id="rId21" Type="http://schemas.openxmlformats.org/officeDocument/2006/relationships/oleObject" Target="../embeddings/oleObject269.bin"/><Relationship Id="rId34" Type="http://schemas.openxmlformats.org/officeDocument/2006/relationships/image" Target="../media/image284.emf"/><Relationship Id="rId42" Type="http://schemas.openxmlformats.org/officeDocument/2006/relationships/image" Target="../media/image288.emf"/><Relationship Id="rId47" Type="http://schemas.openxmlformats.org/officeDocument/2006/relationships/oleObject" Target="../embeddings/oleObject282.bin"/><Relationship Id="rId50" Type="http://schemas.openxmlformats.org/officeDocument/2006/relationships/image" Target="../media/image292.emf"/><Relationship Id="rId55" Type="http://schemas.openxmlformats.org/officeDocument/2006/relationships/oleObject" Target="../embeddings/oleObject286.bin"/><Relationship Id="rId63" Type="http://schemas.openxmlformats.org/officeDocument/2006/relationships/slide" Target="slide12.xml"/><Relationship Id="rId7" Type="http://schemas.openxmlformats.org/officeDocument/2006/relationships/oleObject" Target="../embeddings/oleObject26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5.emf"/><Relationship Id="rId29" Type="http://schemas.openxmlformats.org/officeDocument/2006/relationships/oleObject" Target="../embeddings/oleObject273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70.emf"/><Relationship Id="rId11" Type="http://schemas.openxmlformats.org/officeDocument/2006/relationships/oleObject" Target="../embeddings/oleObject264.bin"/><Relationship Id="rId24" Type="http://schemas.openxmlformats.org/officeDocument/2006/relationships/image" Target="../media/image279.emf"/><Relationship Id="rId32" Type="http://schemas.openxmlformats.org/officeDocument/2006/relationships/image" Target="../media/image283.emf"/><Relationship Id="rId37" Type="http://schemas.openxmlformats.org/officeDocument/2006/relationships/oleObject" Target="../embeddings/oleObject277.bin"/><Relationship Id="rId40" Type="http://schemas.openxmlformats.org/officeDocument/2006/relationships/image" Target="../media/image287.emf"/><Relationship Id="rId45" Type="http://schemas.openxmlformats.org/officeDocument/2006/relationships/oleObject" Target="../embeddings/oleObject281.bin"/><Relationship Id="rId53" Type="http://schemas.openxmlformats.org/officeDocument/2006/relationships/oleObject" Target="../embeddings/oleObject285.bin"/><Relationship Id="rId58" Type="http://schemas.openxmlformats.org/officeDocument/2006/relationships/image" Target="../media/image296.emf"/><Relationship Id="rId66" Type="http://schemas.openxmlformats.org/officeDocument/2006/relationships/oleObject" Target="../embeddings/oleObject291.bin"/><Relationship Id="rId5" Type="http://schemas.openxmlformats.org/officeDocument/2006/relationships/oleObject" Target="../embeddings/oleObject261.bin"/><Relationship Id="rId15" Type="http://schemas.openxmlformats.org/officeDocument/2006/relationships/oleObject" Target="../embeddings/oleObject266.bin"/><Relationship Id="rId23" Type="http://schemas.openxmlformats.org/officeDocument/2006/relationships/oleObject" Target="../embeddings/oleObject270.bin"/><Relationship Id="rId28" Type="http://schemas.openxmlformats.org/officeDocument/2006/relationships/image" Target="../media/image281.emf"/><Relationship Id="rId36" Type="http://schemas.openxmlformats.org/officeDocument/2006/relationships/image" Target="../media/image285.emf"/><Relationship Id="rId49" Type="http://schemas.openxmlformats.org/officeDocument/2006/relationships/oleObject" Target="../embeddings/oleObject283.bin"/><Relationship Id="rId57" Type="http://schemas.openxmlformats.org/officeDocument/2006/relationships/oleObject" Target="../embeddings/oleObject287.bin"/><Relationship Id="rId61" Type="http://schemas.openxmlformats.org/officeDocument/2006/relationships/oleObject" Target="../embeddings/oleObject289.bin"/><Relationship Id="rId10" Type="http://schemas.openxmlformats.org/officeDocument/2006/relationships/image" Target="../media/image272.emf"/><Relationship Id="rId19" Type="http://schemas.openxmlformats.org/officeDocument/2006/relationships/oleObject" Target="../embeddings/oleObject268.bin"/><Relationship Id="rId31" Type="http://schemas.openxmlformats.org/officeDocument/2006/relationships/oleObject" Target="../embeddings/oleObject274.bin"/><Relationship Id="rId44" Type="http://schemas.openxmlformats.org/officeDocument/2006/relationships/image" Target="../media/image289.emf"/><Relationship Id="rId52" Type="http://schemas.openxmlformats.org/officeDocument/2006/relationships/image" Target="../media/image293.emf"/><Relationship Id="rId60" Type="http://schemas.openxmlformats.org/officeDocument/2006/relationships/image" Target="../media/image297.emf"/><Relationship Id="rId65" Type="http://schemas.openxmlformats.org/officeDocument/2006/relationships/image" Target="../media/image299.emf"/><Relationship Id="rId4" Type="http://schemas.openxmlformats.org/officeDocument/2006/relationships/image" Target="../media/image269.emf"/><Relationship Id="rId9" Type="http://schemas.openxmlformats.org/officeDocument/2006/relationships/oleObject" Target="../embeddings/oleObject263.bin"/><Relationship Id="rId14" Type="http://schemas.openxmlformats.org/officeDocument/2006/relationships/image" Target="../media/image274.emf"/><Relationship Id="rId22" Type="http://schemas.openxmlformats.org/officeDocument/2006/relationships/image" Target="../media/image278.emf"/><Relationship Id="rId27" Type="http://schemas.openxmlformats.org/officeDocument/2006/relationships/oleObject" Target="../embeddings/oleObject272.bin"/><Relationship Id="rId30" Type="http://schemas.openxmlformats.org/officeDocument/2006/relationships/image" Target="../media/image282.emf"/><Relationship Id="rId35" Type="http://schemas.openxmlformats.org/officeDocument/2006/relationships/oleObject" Target="../embeddings/oleObject276.bin"/><Relationship Id="rId43" Type="http://schemas.openxmlformats.org/officeDocument/2006/relationships/oleObject" Target="../embeddings/oleObject280.bin"/><Relationship Id="rId48" Type="http://schemas.openxmlformats.org/officeDocument/2006/relationships/image" Target="../media/image291.emf"/><Relationship Id="rId56" Type="http://schemas.openxmlformats.org/officeDocument/2006/relationships/image" Target="../media/image295.emf"/><Relationship Id="rId64" Type="http://schemas.openxmlformats.org/officeDocument/2006/relationships/oleObject" Target="../embeddings/oleObject290.bin"/><Relationship Id="rId8" Type="http://schemas.openxmlformats.org/officeDocument/2006/relationships/image" Target="../media/image271.emf"/><Relationship Id="rId51" Type="http://schemas.openxmlformats.org/officeDocument/2006/relationships/oleObject" Target="../embeddings/oleObject284.bin"/><Relationship Id="rId3" Type="http://schemas.openxmlformats.org/officeDocument/2006/relationships/oleObject" Target="../embeddings/oleObject260.bin"/><Relationship Id="rId12" Type="http://schemas.openxmlformats.org/officeDocument/2006/relationships/image" Target="../media/image273.emf"/><Relationship Id="rId17" Type="http://schemas.openxmlformats.org/officeDocument/2006/relationships/oleObject" Target="../embeddings/oleObject267.bin"/><Relationship Id="rId25" Type="http://schemas.openxmlformats.org/officeDocument/2006/relationships/oleObject" Target="../embeddings/oleObject271.bin"/><Relationship Id="rId33" Type="http://schemas.openxmlformats.org/officeDocument/2006/relationships/oleObject" Target="../embeddings/oleObject275.bin"/><Relationship Id="rId38" Type="http://schemas.openxmlformats.org/officeDocument/2006/relationships/image" Target="../media/image286.emf"/><Relationship Id="rId46" Type="http://schemas.openxmlformats.org/officeDocument/2006/relationships/image" Target="../media/image290.emf"/><Relationship Id="rId59" Type="http://schemas.openxmlformats.org/officeDocument/2006/relationships/oleObject" Target="../embeddings/oleObject288.bin"/><Relationship Id="rId67" Type="http://schemas.openxmlformats.org/officeDocument/2006/relationships/image" Target="../media/image300.emf"/><Relationship Id="rId20" Type="http://schemas.openxmlformats.org/officeDocument/2006/relationships/image" Target="../media/image277.emf"/><Relationship Id="rId41" Type="http://schemas.openxmlformats.org/officeDocument/2006/relationships/oleObject" Target="../embeddings/oleObject279.bin"/><Relationship Id="rId54" Type="http://schemas.openxmlformats.org/officeDocument/2006/relationships/image" Target="../media/image294.emf"/><Relationship Id="rId62" Type="http://schemas.openxmlformats.org/officeDocument/2006/relationships/image" Target="../media/image298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emf"/><Relationship Id="rId13" Type="http://schemas.openxmlformats.org/officeDocument/2006/relationships/oleObject" Target="../embeddings/oleObject297.bin"/><Relationship Id="rId18" Type="http://schemas.openxmlformats.org/officeDocument/2006/relationships/image" Target="../media/image308.emf"/><Relationship Id="rId3" Type="http://schemas.openxmlformats.org/officeDocument/2006/relationships/oleObject" Target="../embeddings/oleObject292.bin"/><Relationship Id="rId7" Type="http://schemas.openxmlformats.org/officeDocument/2006/relationships/oleObject" Target="../embeddings/oleObject294.bin"/><Relationship Id="rId12" Type="http://schemas.openxmlformats.org/officeDocument/2006/relationships/image" Target="../media/image305.emf"/><Relationship Id="rId17" Type="http://schemas.openxmlformats.org/officeDocument/2006/relationships/oleObject" Target="../embeddings/oleObject29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7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02.emf"/><Relationship Id="rId11" Type="http://schemas.openxmlformats.org/officeDocument/2006/relationships/oleObject" Target="../embeddings/oleObject296.bin"/><Relationship Id="rId5" Type="http://schemas.openxmlformats.org/officeDocument/2006/relationships/oleObject" Target="../embeddings/oleObject293.bin"/><Relationship Id="rId15" Type="http://schemas.openxmlformats.org/officeDocument/2006/relationships/oleObject" Target="../embeddings/oleObject298.bin"/><Relationship Id="rId10" Type="http://schemas.openxmlformats.org/officeDocument/2006/relationships/image" Target="../media/image304.emf"/><Relationship Id="rId4" Type="http://schemas.openxmlformats.org/officeDocument/2006/relationships/image" Target="../media/image301.emf"/><Relationship Id="rId9" Type="http://schemas.openxmlformats.org/officeDocument/2006/relationships/oleObject" Target="../embeddings/oleObject295.bin"/><Relationship Id="rId14" Type="http://schemas.openxmlformats.org/officeDocument/2006/relationships/image" Target="../media/image306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emf"/><Relationship Id="rId13" Type="http://schemas.openxmlformats.org/officeDocument/2006/relationships/oleObject" Target="../embeddings/oleObject305.bin"/><Relationship Id="rId18" Type="http://schemas.openxmlformats.org/officeDocument/2006/relationships/image" Target="../media/image316.emf"/><Relationship Id="rId26" Type="http://schemas.openxmlformats.org/officeDocument/2006/relationships/image" Target="../media/image320.emf"/><Relationship Id="rId39" Type="http://schemas.openxmlformats.org/officeDocument/2006/relationships/oleObject" Target="../embeddings/oleObject318.bin"/><Relationship Id="rId3" Type="http://schemas.openxmlformats.org/officeDocument/2006/relationships/oleObject" Target="../embeddings/oleObject300.bin"/><Relationship Id="rId21" Type="http://schemas.openxmlformats.org/officeDocument/2006/relationships/oleObject" Target="../embeddings/oleObject309.bin"/><Relationship Id="rId34" Type="http://schemas.openxmlformats.org/officeDocument/2006/relationships/image" Target="../media/image324.emf"/><Relationship Id="rId42" Type="http://schemas.openxmlformats.org/officeDocument/2006/relationships/image" Target="../media/image328.emf"/><Relationship Id="rId47" Type="http://schemas.openxmlformats.org/officeDocument/2006/relationships/slide" Target="slide18.xml"/><Relationship Id="rId7" Type="http://schemas.openxmlformats.org/officeDocument/2006/relationships/oleObject" Target="../embeddings/oleObject302.bin"/><Relationship Id="rId12" Type="http://schemas.openxmlformats.org/officeDocument/2006/relationships/image" Target="../media/image313.emf"/><Relationship Id="rId17" Type="http://schemas.openxmlformats.org/officeDocument/2006/relationships/oleObject" Target="../embeddings/oleObject307.bin"/><Relationship Id="rId25" Type="http://schemas.openxmlformats.org/officeDocument/2006/relationships/oleObject" Target="../embeddings/oleObject311.bin"/><Relationship Id="rId33" Type="http://schemas.openxmlformats.org/officeDocument/2006/relationships/oleObject" Target="../embeddings/oleObject315.bin"/><Relationship Id="rId38" Type="http://schemas.openxmlformats.org/officeDocument/2006/relationships/image" Target="../media/image326.emf"/><Relationship Id="rId46" Type="http://schemas.openxmlformats.org/officeDocument/2006/relationships/image" Target="../media/image330.e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15.emf"/><Relationship Id="rId20" Type="http://schemas.openxmlformats.org/officeDocument/2006/relationships/image" Target="../media/image317.emf"/><Relationship Id="rId29" Type="http://schemas.openxmlformats.org/officeDocument/2006/relationships/oleObject" Target="../embeddings/oleObject313.bin"/><Relationship Id="rId41" Type="http://schemas.openxmlformats.org/officeDocument/2006/relationships/oleObject" Target="../embeddings/oleObject319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10.emf"/><Relationship Id="rId11" Type="http://schemas.openxmlformats.org/officeDocument/2006/relationships/oleObject" Target="../embeddings/oleObject304.bin"/><Relationship Id="rId24" Type="http://schemas.openxmlformats.org/officeDocument/2006/relationships/image" Target="../media/image319.emf"/><Relationship Id="rId32" Type="http://schemas.openxmlformats.org/officeDocument/2006/relationships/image" Target="../media/image323.emf"/><Relationship Id="rId37" Type="http://schemas.openxmlformats.org/officeDocument/2006/relationships/oleObject" Target="../embeddings/oleObject317.bin"/><Relationship Id="rId40" Type="http://schemas.openxmlformats.org/officeDocument/2006/relationships/image" Target="../media/image327.emf"/><Relationship Id="rId45" Type="http://schemas.openxmlformats.org/officeDocument/2006/relationships/oleObject" Target="../embeddings/oleObject321.bin"/><Relationship Id="rId5" Type="http://schemas.openxmlformats.org/officeDocument/2006/relationships/oleObject" Target="../embeddings/oleObject301.bin"/><Relationship Id="rId15" Type="http://schemas.openxmlformats.org/officeDocument/2006/relationships/oleObject" Target="../embeddings/oleObject306.bin"/><Relationship Id="rId23" Type="http://schemas.openxmlformats.org/officeDocument/2006/relationships/oleObject" Target="../embeddings/oleObject310.bin"/><Relationship Id="rId28" Type="http://schemas.openxmlformats.org/officeDocument/2006/relationships/image" Target="../media/image321.emf"/><Relationship Id="rId36" Type="http://schemas.openxmlformats.org/officeDocument/2006/relationships/image" Target="../media/image325.emf"/><Relationship Id="rId10" Type="http://schemas.openxmlformats.org/officeDocument/2006/relationships/image" Target="../media/image312.emf"/><Relationship Id="rId19" Type="http://schemas.openxmlformats.org/officeDocument/2006/relationships/oleObject" Target="../embeddings/oleObject308.bin"/><Relationship Id="rId31" Type="http://schemas.openxmlformats.org/officeDocument/2006/relationships/oleObject" Target="../embeddings/oleObject314.bin"/><Relationship Id="rId44" Type="http://schemas.openxmlformats.org/officeDocument/2006/relationships/image" Target="../media/image329.emf"/><Relationship Id="rId4" Type="http://schemas.openxmlformats.org/officeDocument/2006/relationships/image" Target="../media/image309.emf"/><Relationship Id="rId9" Type="http://schemas.openxmlformats.org/officeDocument/2006/relationships/oleObject" Target="../embeddings/oleObject303.bin"/><Relationship Id="rId14" Type="http://schemas.openxmlformats.org/officeDocument/2006/relationships/image" Target="../media/image314.emf"/><Relationship Id="rId22" Type="http://schemas.openxmlformats.org/officeDocument/2006/relationships/image" Target="../media/image318.emf"/><Relationship Id="rId27" Type="http://schemas.openxmlformats.org/officeDocument/2006/relationships/oleObject" Target="../embeddings/oleObject312.bin"/><Relationship Id="rId30" Type="http://schemas.openxmlformats.org/officeDocument/2006/relationships/image" Target="../media/image322.emf"/><Relationship Id="rId35" Type="http://schemas.openxmlformats.org/officeDocument/2006/relationships/oleObject" Target="../embeddings/oleObject316.bin"/><Relationship Id="rId43" Type="http://schemas.openxmlformats.org/officeDocument/2006/relationships/oleObject" Target="../embeddings/oleObject32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2.emf"/><Relationship Id="rId26" Type="http://schemas.openxmlformats.org/officeDocument/2006/relationships/image" Target="../media/image26.e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e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emf"/><Relationship Id="rId20" Type="http://schemas.openxmlformats.org/officeDocument/2006/relationships/image" Target="../media/image23.emf"/><Relationship Id="rId29" Type="http://schemas.openxmlformats.org/officeDocument/2006/relationships/oleObject" Target="../embeddings/oleObject28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25.e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28" Type="http://schemas.openxmlformats.org/officeDocument/2006/relationships/image" Target="../media/image27.emf"/><Relationship Id="rId10" Type="http://schemas.openxmlformats.org/officeDocument/2006/relationships/image" Target="../media/image18.e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emf"/><Relationship Id="rId22" Type="http://schemas.openxmlformats.org/officeDocument/2006/relationships/image" Target="../media/image24.emf"/><Relationship Id="rId27" Type="http://schemas.openxmlformats.org/officeDocument/2006/relationships/oleObject" Target="../embeddings/oleObject27.bin"/><Relationship Id="rId30" Type="http://schemas.openxmlformats.org/officeDocument/2006/relationships/image" Target="../media/image28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7.e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4.e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6.emf"/><Relationship Id="rId20" Type="http://schemas.openxmlformats.org/officeDocument/2006/relationships/image" Target="../media/image38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3.e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30.e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5.emf"/><Relationship Id="rId22" Type="http://schemas.openxmlformats.org/officeDocument/2006/relationships/image" Target="../media/image3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2"/>
          <p:cNvSpPr txBox="1">
            <a:spLocks noChangeArrowheads="1"/>
          </p:cNvSpPr>
          <p:nvPr/>
        </p:nvSpPr>
        <p:spPr bwMode="auto">
          <a:xfrm>
            <a:off x="900113" y="246063"/>
            <a:ext cx="7383462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第八章  信号的抽取与插值 </a:t>
            </a:r>
            <a:r>
              <a:rPr lang="en-US" altLang="zh-CN" sz="3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——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3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3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多抽样率数字信号处理基础</a:t>
            </a:r>
          </a:p>
        </p:txBody>
      </p:sp>
      <p:sp>
        <p:nvSpPr>
          <p:cNvPr id="2051" name="Text Box 13"/>
          <p:cNvSpPr txBox="1">
            <a:spLocks noChangeArrowheads="1"/>
          </p:cNvSpPr>
          <p:nvPr/>
        </p:nvSpPr>
        <p:spPr bwMode="auto">
          <a:xfrm>
            <a:off x="611188" y="2103438"/>
            <a:ext cx="2808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§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2" action="ppaction://hlinksldjump"/>
              </a:rPr>
              <a:t>8.1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概述</a:t>
            </a:r>
          </a:p>
        </p:txBody>
      </p:sp>
      <p:sp>
        <p:nvSpPr>
          <p:cNvPr id="2052" name="Text Box 14"/>
          <p:cNvSpPr txBox="1">
            <a:spLocks noChangeArrowheads="1"/>
          </p:cNvSpPr>
          <p:nvPr/>
        </p:nvSpPr>
        <p:spPr bwMode="auto">
          <a:xfrm>
            <a:off x="611188" y="2755900"/>
            <a:ext cx="698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§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3" action="ppaction://hlinksldjump"/>
              </a:rPr>
              <a:t>8.2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用整数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的抽取 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 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降低抽样率</a:t>
            </a:r>
          </a:p>
        </p:txBody>
      </p:sp>
      <p:sp>
        <p:nvSpPr>
          <p:cNvPr id="2053" name="Text Box 15"/>
          <p:cNvSpPr txBox="1">
            <a:spLocks noChangeArrowheads="1"/>
          </p:cNvSpPr>
          <p:nvPr/>
        </p:nvSpPr>
        <p:spPr bwMode="auto">
          <a:xfrm>
            <a:off x="611188" y="3375025"/>
            <a:ext cx="7056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§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4" action="ppaction://hlinksldjump"/>
              </a:rPr>
              <a:t>8.3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用整数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的插值 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 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提高抽样率</a:t>
            </a:r>
          </a:p>
        </p:txBody>
      </p:sp>
      <p:sp>
        <p:nvSpPr>
          <p:cNvPr id="2054" name="Text Box 16"/>
          <p:cNvSpPr txBox="1">
            <a:spLocks noChangeArrowheads="1"/>
          </p:cNvSpPr>
          <p:nvPr/>
        </p:nvSpPr>
        <p:spPr bwMode="auto">
          <a:xfrm>
            <a:off x="611188" y="4005263"/>
            <a:ext cx="6157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§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5" action="ppaction://hlinksldjump"/>
              </a:rPr>
              <a:t>8.4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用有理数 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I/D 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做抽样率转换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201613" y="115888"/>
            <a:ext cx="860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914400" indent="-4572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371600" indent="-4572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828800" indent="-4572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286000" indent="-4572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743200" indent="-4572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3200400" indent="-4572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657600" indent="-4572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4114800" indent="-4572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35000"/>
              </a:spcBef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一、用连续信号抽样的概念来分析抽取对频域的影响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179388" y="3579813"/>
            <a:ext cx="7561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上述信号各自满足如下的傅立叶变换关系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： </a:t>
            </a:r>
          </a:p>
        </p:txBody>
      </p:sp>
      <p:grpSp>
        <p:nvGrpSpPr>
          <p:cNvPr id="13357" name="Group 45"/>
          <p:cNvGrpSpPr>
            <a:grpSpLocks/>
          </p:cNvGrpSpPr>
          <p:nvPr/>
        </p:nvGrpSpPr>
        <p:grpSpPr bwMode="auto">
          <a:xfrm>
            <a:off x="107950" y="779463"/>
            <a:ext cx="2952750" cy="582612"/>
            <a:chOff x="158" y="572"/>
            <a:chExt cx="1860" cy="367"/>
          </a:xfrm>
        </p:grpSpPr>
        <p:sp>
          <p:nvSpPr>
            <p:cNvPr id="11290" name="Text Box 29"/>
            <p:cNvSpPr txBox="1">
              <a:spLocks noChangeArrowheads="1"/>
            </p:cNvSpPr>
            <p:nvPr/>
          </p:nvSpPr>
          <p:spPr bwMode="auto">
            <a:xfrm>
              <a:off x="158" y="572"/>
              <a:ext cx="18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模拟信号为</a:t>
              </a:r>
            </a:p>
          </p:txBody>
        </p:sp>
        <p:graphicFrame>
          <p:nvGraphicFramePr>
            <p:cNvPr id="11291" name="Object 30"/>
            <p:cNvGraphicFramePr>
              <a:graphicFrameLocks noChangeAspect="1"/>
            </p:cNvGraphicFramePr>
            <p:nvPr/>
          </p:nvGraphicFramePr>
          <p:xfrm>
            <a:off x="1338" y="599"/>
            <a:ext cx="528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0" name="公式" r:id="rId3" imgW="342893" imgH="218987" progId="Equation.3">
                    <p:embed/>
                  </p:oleObj>
                </mc:Choice>
                <mc:Fallback>
                  <p:oleObj name="公式" r:id="rId3" imgW="342893" imgH="218987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599"/>
                          <a:ext cx="528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59" name="Group 47"/>
          <p:cNvGrpSpPr>
            <a:grpSpLocks/>
          </p:cNvGrpSpPr>
          <p:nvPr/>
        </p:nvGrpSpPr>
        <p:grpSpPr bwMode="auto">
          <a:xfrm>
            <a:off x="2801938" y="1341438"/>
            <a:ext cx="5995987" cy="877887"/>
            <a:chOff x="1828" y="910"/>
            <a:chExt cx="3777" cy="553"/>
          </a:xfrm>
        </p:grpSpPr>
        <p:sp>
          <p:nvSpPr>
            <p:cNvPr id="11287" name="Rectangle 36"/>
            <p:cNvSpPr>
              <a:spLocks noChangeArrowheads="1"/>
            </p:cNvSpPr>
            <p:nvPr/>
          </p:nvSpPr>
          <p:spPr bwMode="auto">
            <a:xfrm>
              <a:off x="1828" y="1026"/>
              <a:ext cx="34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以抽样频率  对其抽样，得序列</a:t>
              </a:r>
            </a:p>
          </p:txBody>
        </p:sp>
        <p:graphicFrame>
          <p:nvGraphicFramePr>
            <p:cNvPr id="11288" name="Object 37"/>
            <p:cNvGraphicFramePr>
              <a:graphicFrameLocks noChangeAspect="1"/>
            </p:cNvGraphicFramePr>
            <p:nvPr/>
          </p:nvGraphicFramePr>
          <p:xfrm>
            <a:off x="2971" y="910"/>
            <a:ext cx="290" cy="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1" name="公式" r:id="rId5" imgW="190705" imgH="381234" progId="Equation.3">
                    <p:embed/>
                  </p:oleObj>
                </mc:Choice>
                <mc:Fallback>
                  <p:oleObj name="公式" r:id="rId5" imgW="190705" imgH="381234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910"/>
                          <a:ext cx="290" cy="5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9" name="Object 38"/>
            <p:cNvGraphicFramePr>
              <a:graphicFrameLocks noChangeAspect="1"/>
            </p:cNvGraphicFramePr>
            <p:nvPr/>
          </p:nvGraphicFramePr>
          <p:xfrm>
            <a:off x="5039" y="1035"/>
            <a:ext cx="566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2" name="公式" r:id="rId7" imgW="371546" imgH="218987" progId="Equation.3">
                    <p:embed/>
                  </p:oleObj>
                </mc:Choice>
                <mc:Fallback>
                  <p:oleObj name="公式" r:id="rId7" imgW="371546" imgH="218987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9" y="1035"/>
                          <a:ext cx="566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51" name="Object 39"/>
          <p:cNvGraphicFramePr>
            <a:graphicFrameLocks noChangeAspect="1"/>
          </p:cNvGraphicFramePr>
          <p:nvPr/>
        </p:nvGraphicFramePr>
        <p:xfrm>
          <a:off x="2254250" y="2211388"/>
          <a:ext cx="273526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3" name="公式" r:id="rId9" imgW="1019285" imgH="228834" progId="Equation.3">
                  <p:embed/>
                </p:oleObj>
              </mc:Choice>
              <mc:Fallback>
                <p:oleObj name="公式" r:id="rId9" imgW="1019285" imgH="228834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2211388"/>
                        <a:ext cx="2735263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3" name="Object 41"/>
          <p:cNvGraphicFramePr>
            <a:graphicFrameLocks noChangeAspect="1"/>
          </p:cNvGraphicFramePr>
          <p:nvPr/>
        </p:nvGraphicFramePr>
        <p:xfrm>
          <a:off x="2124075" y="2859088"/>
          <a:ext cx="293846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4" name="公式" r:id="rId11" imgW="1095379" imgH="228834" progId="Equation.3">
                  <p:embed/>
                </p:oleObj>
              </mc:Choice>
              <mc:Fallback>
                <p:oleObj name="公式" r:id="rId11" imgW="1095379" imgH="228834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859088"/>
                        <a:ext cx="2938463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5" name="Object 43"/>
          <p:cNvGraphicFramePr>
            <a:graphicFrameLocks noChangeAspect="1"/>
          </p:cNvGraphicFramePr>
          <p:nvPr/>
        </p:nvGraphicFramePr>
        <p:xfrm>
          <a:off x="5600700" y="2671763"/>
          <a:ext cx="77628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5" name="公式" r:id="rId13" imgW="285588" imgH="209609" progId="Equation.3">
                  <p:embed/>
                </p:oleObj>
              </mc:Choice>
              <mc:Fallback>
                <p:oleObj name="公式" r:id="rId13" imgW="285588" imgH="209609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2671763"/>
                        <a:ext cx="776288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58" name="Group 46"/>
          <p:cNvGrpSpPr>
            <a:grpSpLocks/>
          </p:cNvGrpSpPr>
          <p:nvPr/>
        </p:nvGrpSpPr>
        <p:grpSpPr bwMode="auto">
          <a:xfrm>
            <a:off x="2771775" y="779463"/>
            <a:ext cx="5876925" cy="538162"/>
            <a:chOff x="1855" y="572"/>
            <a:chExt cx="3702" cy="339"/>
          </a:xfrm>
        </p:grpSpPr>
        <p:graphicFrame>
          <p:nvGraphicFramePr>
            <p:cNvPr id="11284" name="Object 32"/>
            <p:cNvGraphicFramePr>
              <a:graphicFrameLocks noChangeAspect="1"/>
            </p:cNvGraphicFramePr>
            <p:nvPr/>
          </p:nvGraphicFramePr>
          <p:xfrm>
            <a:off x="3016" y="572"/>
            <a:ext cx="264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6" name="公式" r:id="rId15" imgW="171447" imgH="218987" progId="Equation.3">
                    <p:embed/>
                  </p:oleObj>
                </mc:Choice>
                <mc:Fallback>
                  <p:oleObj name="公式" r:id="rId15" imgW="171447" imgH="218987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572"/>
                          <a:ext cx="264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5" name="Object 34"/>
            <p:cNvGraphicFramePr>
              <a:graphicFrameLocks noChangeAspect="1"/>
            </p:cNvGraphicFramePr>
            <p:nvPr/>
          </p:nvGraphicFramePr>
          <p:xfrm>
            <a:off x="5086" y="597"/>
            <a:ext cx="471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7" name="公式" r:id="rId17" imgW="304846" imgH="190383" progId="Equation.3">
                    <p:embed/>
                  </p:oleObj>
                </mc:Choice>
                <mc:Fallback>
                  <p:oleObj name="公式" r:id="rId17" imgW="304846" imgH="190383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6" y="597"/>
                          <a:ext cx="471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6" name="Text Box 44"/>
            <p:cNvSpPr txBox="1">
              <a:spLocks noChangeArrowheads="1"/>
            </p:cNvSpPr>
            <p:nvPr/>
          </p:nvSpPr>
          <p:spPr bwMode="auto">
            <a:xfrm>
              <a:off x="1855" y="572"/>
              <a:ext cx="35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以抽样频率  对其抽样，得序列</a:t>
              </a:r>
            </a:p>
          </p:txBody>
        </p:sp>
      </p:grpSp>
      <p:graphicFrame>
        <p:nvGraphicFramePr>
          <p:cNvPr id="13360" name="Object 48"/>
          <p:cNvGraphicFramePr>
            <a:graphicFrameLocks noChangeAspect="1"/>
          </p:cNvGraphicFramePr>
          <p:nvPr/>
        </p:nvGraphicFramePr>
        <p:xfrm>
          <a:off x="2124075" y="4156075"/>
          <a:ext cx="28035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8" name="公式" r:id="rId19" imgW="1047938" imgH="218987" progId="Equation.3">
                  <p:embed/>
                </p:oleObj>
              </mc:Choice>
              <mc:Fallback>
                <p:oleObj name="公式" r:id="rId19" imgW="1047938" imgH="218987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156075"/>
                        <a:ext cx="280352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1" name="Object 49"/>
          <p:cNvGraphicFramePr>
            <a:graphicFrameLocks noChangeAspect="1"/>
          </p:cNvGraphicFramePr>
          <p:nvPr/>
        </p:nvGraphicFramePr>
        <p:xfrm>
          <a:off x="2224088" y="4789488"/>
          <a:ext cx="8445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9" name="公式" r:id="rId21" imgW="304846" imgH="190383" progId="Equation.3">
                  <p:embed/>
                </p:oleObj>
              </mc:Choice>
              <mc:Fallback>
                <p:oleObj name="公式" r:id="rId21" imgW="304846" imgH="190383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4789488"/>
                        <a:ext cx="84455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2" name="Object 50"/>
          <p:cNvGraphicFramePr>
            <a:graphicFrameLocks noChangeAspect="1"/>
          </p:cNvGraphicFramePr>
          <p:nvPr/>
        </p:nvGraphicFramePr>
        <p:xfrm>
          <a:off x="2065338" y="5481638"/>
          <a:ext cx="101441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0" name="公式" r:id="rId23" imgW="371546" imgH="218987" progId="Equation.3">
                  <p:embed/>
                </p:oleObj>
              </mc:Choice>
              <mc:Fallback>
                <p:oleObj name="公式" r:id="rId23" imgW="371546" imgH="218987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5481638"/>
                        <a:ext cx="1014412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3" name="Object 51"/>
          <p:cNvGraphicFramePr>
            <a:graphicFrameLocks noChangeAspect="1"/>
          </p:cNvGraphicFramePr>
          <p:nvPr/>
        </p:nvGraphicFramePr>
        <p:xfrm>
          <a:off x="3016250" y="4760913"/>
          <a:ext cx="2027238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1" name="公式" r:id="rId25" imgW="752486" imgH="218987" progId="Equation.3">
                  <p:embed/>
                </p:oleObj>
              </mc:Choice>
              <mc:Fallback>
                <p:oleObj name="公式" r:id="rId25" imgW="752486" imgH="218987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4760913"/>
                        <a:ext cx="2027238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4" name="Object 52"/>
          <p:cNvGraphicFramePr>
            <a:graphicFrameLocks noChangeAspect="1"/>
          </p:cNvGraphicFramePr>
          <p:nvPr/>
        </p:nvGraphicFramePr>
        <p:xfrm>
          <a:off x="3030538" y="5451475"/>
          <a:ext cx="22288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2" name="公式" r:id="rId27" imgW="828580" imgH="228834" progId="Equation.3">
                  <p:embed/>
                </p:oleObj>
              </mc:Choice>
              <mc:Fallback>
                <p:oleObj name="公式" r:id="rId27" imgW="828580" imgH="228834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8" y="5451475"/>
                        <a:ext cx="222885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5" name="Object 53"/>
          <p:cNvGraphicFramePr>
            <a:graphicFrameLocks noChangeAspect="1"/>
          </p:cNvGraphicFramePr>
          <p:nvPr/>
        </p:nvGraphicFramePr>
        <p:xfrm>
          <a:off x="5219700" y="4732338"/>
          <a:ext cx="17907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3" name="公式" r:id="rId29" imgW="666528" imgH="218987" progId="Equation.3">
                  <p:embed/>
                </p:oleObj>
              </mc:Choice>
              <mc:Fallback>
                <p:oleObj name="公式" r:id="rId29" imgW="666528" imgH="218987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732338"/>
                        <a:ext cx="179070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6" name="Object 54"/>
          <p:cNvGraphicFramePr>
            <a:graphicFrameLocks noChangeAspect="1"/>
          </p:cNvGraphicFramePr>
          <p:nvPr/>
        </p:nvGraphicFramePr>
        <p:xfrm>
          <a:off x="5238750" y="5467350"/>
          <a:ext cx="202723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4" name="公式" r:id="rId31" imgW="752486" imgH="228834" progId="Equation.3">
                  <p:embed/>
                </p:oleObj>
              </mc:Choice>
              <mc:Fallback>
                <p:oleObj name="公式" r:id="rId31" imgW="752486" imgH="228834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5467350"/>
                        <a:ext cx="202723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7" name="Object 55"/>
          <p:cNvGraphicFramePr>
            <a:graphicFrameLocks noChangeAspect="1"/>
          </p:cNvGraphicFramePr>
          <p:nvPr/>
        </p:nvGraphicFramePr>
        <p:xfrm>
          <a:off x="6372225" y="2708275"/>
          <a:ext cx="7429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5" name="公式" r:id="rId33" imgW="266799" imgH="209609" progId="Equation.3">
                  <p:embed/>
                </p:oleObj>
              </mc:Choice>
              <mc:Fallback>
                <p:oleObj name="公式" r:id="rId33" imgW="266799" imgH="209609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708275"/>
                        <a:ext cx="74295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8" name="Object 56"/>
          <p:cNvGraphicFramePr>
            <a:graphicFrameLocks noChangeAspect="1"/>
          </p:cNvGraphicFramePr>
          <p:nvPr/>
        </p:nvGraphicFramePr>
        <p:xfrm>
          <a:off x="7235825" y="4724400"/>
          <a:ext cx="14176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6" name="公式" r:id="rId35" imgW="523734" imgH="209609" progId="Equation.3">
                  <p:embed/>
                </p:oleObj>
              </mc:Choice>
              <mc:Fallback>
                <p:oleObj name="公式" r:id="rId35" imgW="523734" imgH="209609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4724400"/>
                        <a:ext cx="1417638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9" name="Object 57"/>
          <p:cNvGraphicFramePr>
            <a:graphicFrameLocks noChangeAspect="1"/>
          </p:cNvGraphicFramePr>
          <p:nvPr/>
        </p:nvGraphicFramePr>
        <p:xfrm>
          <a:off x="7329488" y="5516563"/>
          <a:ext cx="1519237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7" name="公式" r:id="rId37" imgW="561781" imgH="209609" progId="Equation.3">
                  <p:embed/>
                </p:oleObj>
              </mc:Choice>
              <mc:Fallback>
                <p:oleObj name="公式" r:id="rId37" imgW="561781" imgH="209609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9488" y="5516563"/>
                        <a:ext cx="1519237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3" grpId="0"/>
      <p:bldP spid="133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122238" y="4037013"/>
          <a:ext cx="11398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3" name="公式" r:id="rId3" imgW="476293" imgH="218987" progId="Equation.3">
                  <p:embed/>
                </p:oleObj>
              </mc:Choice>
              <mc:Fallback>
                <p:oleObj name="公式" r:id="rId3" imgW="476293" imgH="21898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8" y="4037013"/>
                        <a:ext cx="11398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41" name="Group 5"/>
          <p:cNvGrpSpPr>
            <a:grpSpLocks/>
          </p:cNvGrpSpPr>
          <p:nvPr/>
        </p:nvGrpSpPr>
        <p:grpSpPr bwMode="auto">
          <a:xfrm>
            <a:off x="1422400" y="76200"/>
            <a:ext cx="6013450" cy="1136650"/>
            <a:chOff x="896" y="28"/>
            <a:chExt cx="3788" cy="716"/>
          </a:xfrm>
        </p:grpSpPr>
        <p:sp>
          <p:nvSpPr>
            <p:cNvPr id="12381" name="Line 6"/>
            <p:cNvSpPr>
              <a:spLocks noChangeShapeType="1"/>
            </p:cNvSpPr>
            <p:nvPr/>
          </p:nvSpPr>
          <p:spPr bwMode="auto">
            <a:xfrm>
              <a:off x="896" y="491"/>
              <a:ext cx="35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2" name="Line 7"/>
            <p:cNvSpPr>
              <a:spLocks noChangeShapeType="1"/>
            </p:cNvSpPr>
            <p:nvPr/>
          </p:nvSpPr>
          <p:spPr bwMode="auto">
            <a:xfrm>
              <a:off x="2637" y="28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383" name="Object 8"/>
            <p:cNvGraphicFramePr>
              <a:graphicFrameLocks noChangeAspect="1"/>
            </p:cNvGraphicFramePr>
            <p:nvPr/>
          </p:nvGraphicFramePr>
          <p:xfrm>
            <a:off x="4489" y="382"/>
            <a:ext cx="195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4" name="公式" r:id="rId5" imgW="152188" imgH="152400" progId="Equation.3">
                    <p:embed/>
                  </p:oleObj>
                </mc:Choice>
                <mc:Fallback>
                  <p:oleObj name="公式" r:id="rId5" imgW="152188" imgH="1524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9" y="382"/>
                          <a:ext cx="195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84" name="Object 9"/>
            <p:cNvGraphicFramePr>
              <a:graphicFrameLocks noChangeAspect="1"/>
            </p:cNvGraphicFramePr>
            <p:nvPr/>
          </p:nvGraphicFramePr>
          <p:xfrm>
            <a:off x="2756" y="463"/>
            <a:ext cx="25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5" name="公式" r:id="rId7" imgW="209494" imgH="218987" progId="Equation.3">
                    <p:embed/>
                  </p:oleObj>
                </mc:Choice>
                <mc:Fallback>
                  <p:oleObj name="公式" r:id="rId7" imgW="209494" imgH="218987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6" y="463"/>
                          <a:ext cx="25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85" name="Object 10"/>
            <p:cNvGraphicFramePr>
              <a:graphicFrameLocks noChangeAspect="1"/>
            </p:cNvGraphicFramePr>
            <p:nvPr/>
          </p:nvGraphicFramePr>
          <p:xfrm>
            <a:off x="2566" y="491"/>
            <a:ext cx="15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6" name="公式" r:id="rId9" imgW="114141" imgH="171626" progId="Equation.3">
                    <p:embed/>
                  </p:oleObj>
                </mc:Choice>
                <mc:Fallback>
                  <p:oleObj name="公式" r:id="rId9" imgW="114141" imgH="171626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6" y="491"/>
                          <a:ext cx="150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86" name="Object 11"/>
            <p:cNvGraphicFramePr>
              <a:graphicFrameLocks noChangeAspect="1"/>
            </p:cNvGraphicFramePr>
            <p:nvPr/>
          </p:nvGraphicFramePr>
          <p:xfrm>
            <a:off x="2737" y="35"/>
            <a:ext cx="59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7" name="公式" r:id="rId11" imgW="457034" imgH="190383" progId="Equation.3">
                    <p:embed/>
                  </p:oleObj>
                </mc:Choice>
                <mc:Fallback>
                  <p:oleObj name="公式" r:id="rId11" imgW="457034" imgH="190383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7" y="35"/>
                          <a:ext cx="59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87" name="Object 12"/>
            <p:cNvGraphicFramePr>
              <a:graphicFrameLocks noChangeAspect="1"/>
            </p:cNvGraphicFramePr>
            <p:nvPr/>
          </p:nvGraphicFramePr>
          <p:xfrm>
            <a:off x="2168" y="473"/>
            <a:ext cx="39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8" name="公式" r:id="rId13" imgW="323635" imgH="218987" progId="Equation.3">
                    <p:embed/>
                  </p:oleObj>
                </mc:Choice>
                <mc:Fallback>
                  <p:oleObj name="公式" r:id="rId13" imgW="323635" imgH="218987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8" y="473"/>
                          <a:ext cx="39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88" name="AutoShape 13"/>
            <p:cNvSpPr>
              <a:spLocks noChangeArrowheads="1"/>
            </p:cNvSpPr>
            <p:nvPr/>
          </p:nvSpPr>
          <p:spPr bwMode="auto">
            <a:xfrm>
              <a:off x="2423" y="146"/>
              <a:ext cx="432" cy="341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65550" name="Object 14"/>
          <p:cNvGraphicFramePr>
            <a:graphicFrameLocks noChangeAspect="1"/>
          </p:cNvGraphicFramePr>
          <p:nvPr/>
        </p:nvGraphicFramePr>
        <p:xfrm>
          <a:off x="7524750" y="1717675"/>
          <a:ext cx="12954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9" name="公式" r:id="rId15" imgW="571645" imgH="381234" progId="Equation.3">
                  <p:embed/>
                </p:oleObj>
              </mc:Choice>
              <mc:Fallback>
                <p:oleObj name="公式" r:id="rId15" imgW="571645" imgH="38123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1717675"/>
                        <a:ext cx="12954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1" name="Object 15"/>
          <p:cNvGraphicFramePr>
            <a:graphicFrameLocks noChangeAspect="1"/>
          </p:cNvGraphicFramePr>
          <p:nvPr/>
        </p:nvGraphicFramePr>
        <p:xfrm>
          <a:off x="109538" y="2740025"/>
          <a:ext cx="1211262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0" name="公式" r:id="rId17" imgW="533598" imgH="419217" progId="Equation.3">
                  <p:embed/>
                </p:oleObj>
              </mc:Choice>
              <mc:Fallback>
                <p:oleObj name="公式" r:id="rId17" imgW="533598" imgH="41921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2740025"/>
                        <a:ext cx="1211262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2" name="Object 16"/>
          <p:cNvGraphicFramePr>
            <a:graphicFrameLocks noChangeAspect="1"/>
          </p:cNvGraphicFramePr>
          <p:nvPr/>
        </p:nvGraphicFramePr>
        <p:xfrm>
          <a:off x="2828925" y="3606800"/>
          <a:ext cx="126523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1" name="公式" r:id="rId19" imgW="523734" imgH="209609" progId="Equation.3">
                  <p:embed/>
                </p:oleObj>
              </mc:Choice>
              <mc:Fallback>
                <p:oleObj name="公式" r:id="rId19" imgW="523734" imgH="20960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3606800"/>
                        <a:ext cx="1265238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3" name="Object 17"/>
          <p:cNvGraphicFramePr>
            <a:graphicFrameLocks noChangeAspect="1"/>
          </p:cNvGraphicFramePr>
          <p:nvPr/>
        </p:nvGraphicFramePr>
        <p:xfrm>
          <a:off x="7740650" y="3201988"/>
          <a:ext cx="8731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2" name="公式" r:id="rId21" imgW="380940" imgH="152400" progId="Equation.3">
                  <p:embed/>
                </p:oleObj>
              </mc:Choice>
              <mc:Fallback>
                <p:oleObj name="公式" r:id="rId21" imgW="380940" imgH="152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3201988"/>
                        <a:ext cx="87312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5" name="Object 19"/>
          <p:cNvGraphicFramePr>
            <a:graphicFrameLocks noChangeAspect="1"/>
          </p:cNvGraphicFramePr>
          <p:nvPr/>
        </p:nvGraphicFramePr>
        <p:xfrm>
          <a:off x="7321550" y="3922713"/>
          <a:ext cx="1587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3" name="公式" r:id="rId23" imgW="666528" imgH="218987" progId="Equation.3">
                  <p:embed/>
                </p:oleObj>
              </mc:Choice>
              <mc:Fallback>
                <p:oleObj name="公式" r:id="rId23" imgW="666528" imgH="218987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3922713"/>
                        <a:ext cx="15875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6" name="Object 20"/>
          <p:cNvGraphicFramePr>
            <a:graphicFrameLocks noChangeAspect="1"/>
          </p:cNvGraphicFramePr>
          <p:nvPr/>
        </p:nvGraphicFramePr>
        <p:xfrm>
          <a:off x="171450" y="1530350"/>
          <a:ext cx="112712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4" name="公式" r:id="rId25" imgW="495081" imgH="419217" progId="Equation.3">
                  <p:embed/>
                </p:oleObj>
              </mc:Choice>
              <mc:Fallback>
                <p:oleObj name="公式" r:id="rId25" imgW="495081" imgH="419217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1530350"/>
                        <a:ext cx="1127125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3" name="Object 27"/>
          <p:cNvGraphicFramePr>
            <a:graphicFrameLocks noChangeAspect="1"/>
          </p:cNvGraphicFramePr>
          <p:nvPr/>
        </p:nvGraphicFramePr>
        <p:xfrm>
          <a:off x="4341813" y="1239838"/>
          <a:ext cx="1117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5" name="公式" r:id="rId27" imgW="552387" imgH="218987" progId="Equation.3">
                  <p:embed/>
                </p:oleObj>
              </mc:Choice>
              <mc:Fallback>
                <p:oleObj name="公式" r:id="rId27" imgW="552387" imgH="218987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813" y="1239838"/>
                        <a:ext cx="1117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641" name="Group 105"/>
          <p:cNvGrpSpPr>
            <a:grpSpLocks/>
          </p:cNvGrpSpPr>
          <p:nvPr/>
        </p:nvGrpSpPr>
        <p:grpSpPr bwMode="auto">
          <a:xfrm>
            <a:off x="1423988" y="1271588"/>
            <a:ext cx="5999162" cy="1131887"/>
            <a:chOff x="897" y="801"/>
            <a:chExt cx="3779" cy="713"/>
          </a:xfrm>
        </p:grpSpPr>
        <p:sp>
          <p:nvSpPr>
            <p:cNvPr id="12367" name="Line 22"/>
            <p:cNvSpPr>
              <a:spLocks noChangeShapeType="1"/>
            </p:cNvSpPr>
            <p:nvPr/>
          </p:nvSpPr>
          <p:spPr bwMode="auto">
            <a:xfrm>
              <a:off x="897" y="1264"/>
              <a:ext cx="35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8" name="Line 23"/>
            <p:cNvSpPr>
              <a:spLocks noChangeShapeType="1"/>
            </p:cNvSpPr>
            <p:nvPr/>
          </p:nvSpPr>
          <p:spPr bwMode="auto">
            <a:xfrm>
              <a:off x="2638" y="801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369" name="Object 24"/>
            <p:cNvGraphicFramePr>
              <a:graphicFrameLocks noChangeAspect="1"/>
            </p:cNvGraphicFramePr>
            <p:nvPr/>
          </p:nvGraphicFramePr>
          <p:xfrm>
            <a:off x="4481" y="1164"/>
            <a:ext cx="195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6" name="公式" r:id="rId29" imgW="152188" imgH="152400" progId="Equation.3">
                    <p:embed/>
                  </p:oleObj>
                </mc:Choice>
                <mc:Fallback>
                  <p:oleObj name="公式" r:id="rId29" imgW="152188" imgH="1524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1" y="1164"/>
                          <a:ext cx="195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70" name="Object 25"/>
            <p:cNvGraphicFramePr>
              <a:graphicFrameLocks noChangeAspect="1"/>
            </p:cNvGraphicFramePr>
            <p:nvPr/>
          </p:nvGraphicFramePr>
          <p:xfrm>
            <a:off x="2766" y="1236"/>
            <a:ext cx="25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7" name="公式" r:id="rId31" imgW="209494" imgH="218987" progId="Equation.3">
                    <p:embed/>
                  </p:oleObj>
                </mc:Choice>
                <mc:Fallback>
                  <p:oleObj name="公式" r:id="rId31" imgW="209494" imgH="218987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6" y="1236"/>
                          <a:ext cx="25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71" name="Object 26"/>
            <p:cNvGraphicFramePr>
              <a:graphicFrameLocks noChangeAspect="1"/>
            </p:cNvGraphicFramePr>
            <p:nvPr/>
          </p:nvGraphicFramePr>
          <p:xfrm>
            <a:off x="2576" y="1264"/>
            <a:ext cx="15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8" name="公式" r:id="rId33" imgW="114141" imgH="171626" progId="Equation.3">
                    <p:embed/>
                  </p:oleObj>
                </mc:Choice>
                <mc:Fallback>
                  <p:oleObj name="公式" r:id="rId33" imgW="114141" imgH="171626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6" y="1264"/>
                          <a:ext cx="150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72" name="Object 28"/>
            <p:cNvGraphicFramePr>
              <a:graphicFrameLocks noChangeAspect="1"/>
            </p:cNvGraphicFramePr>
            <p:nvPr/>
          </p:nvGraphicFramePr>
          <p:xfrm>
            <a:off x="2187" y="1237"/>
            <a:ext cx="39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9" name="公式" r:id="rId35" imgW="323635" imgH="218987" progId="Equation.3">
                    <p:embed/>
                  </p:oleObj>
                </mc:Choice>
                <mc:Fallback>
                  <p:oleObj name="公式" r:id="rId35" imgW="323635" imgH="218987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7" y="1237"/>
                          <a:ext cx="39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73" name="AutoShape 29"/>
            <p:cNvSpPr>
              <a:spLocks noChangeArrowheads="1"/>
            </p:cNvSpPr>
            <p:nvPr/>
          </p:nvSpPr>
          <p:spPr bwMode="auto">
            <a:xfrm>
              <a:off x="2424" y="919"/>
              <a:ext cx="432" cy="341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2374" name="Object 30"/>
            <p:cNvGraphicFramePr>
              <a:graphicFrameLocks/>
            </p:cNvGraphicFramePr>
            <p:nvPr/>
          </p:nvGraphicFramePr>
          <p:xfrm>
            <a:off x="2249" y="834"/>
            <a:ext cx="31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0" name="公式" r:id="rId37" imgW="257405" imgH="209609" progId="Equation.3">
                    <p:embed/>
                  </p:oleObj>
                </mc:Choice>
                <mc:Fallback>
                  <p:oleObj name="公式" r:id="rId37" imgW="257405" imgH="209609" progId="Equation.3">
                    <p:embed/>
                    <p:pic>
                      <p:nvPicPr>
                        <p:cNvPr id="0" name="Object 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9" y="834"/>
                          <a:ext cx="31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75" name="Object 31"/>
            <p:cNvGraphicFramePr>
              <a:graphicFrameLocks noChangeAspect="1"/>
            </p:cNvGraphicFramePr>
            <p:nvPr/>
          </p:nvGraphicFramePr>
          <p:xfrm>
            <a:off x="4021" y="1243"/>
            <a:ext cx="28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1" name="公式" r:id="rId39" imgW="228752" imgH="218987" progId="Equation.3">
                    <p:embed/>
                  </p:oleObj>
                </mc:Choice>
                <mc:Fallback>
                  <p:oleObj name="公式" r:id="rId39" imgW="228752" imgH="218987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1" y="1243"/>
                          <a:ext cx="28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76" name="AutoShape 32"/>
            <p:cNvSpPr>
              <a:spLocks noChangeArrowheads="1"/>
            </p:cNvSpPr>
            <p:nvPr/>
          </p:nvSpPr>
          <p:spPr bwMode="auto">
            <a:xfrm>
              <a:off x="3885" y="921"/>
              <a:ext cx="432" cy="341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77" name="AutoShape 33"/>
            <p:cNvSpPr>
              <a:spLocks noChangeArrowheads="1"/>
            </p:cNvSpPr>
            <p:nvPr/>
          </p:nvSpPr>
          <p:spPr bwMode="auto">
            <a:xfrm>
              <a:off x="979" y="918"/>
              <a:ext cx="432" cy="341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2378" name="Object 34"/>
            <p:cNvGraphicFramePr>
              <a:graphicFrameLocks noChangeAspect="1"/>
            </p:cNvGraphicFramePr>
            <p:nvPr/>
          </p:nvGraphicFramePr>
          <p:xfrm>
            <a:off x="966" y="1243"/>
            <a:ext cx="42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2" name="公式" r:id="rId41" imgW="342893" imgH="218987" progId="Equation.3">
                    <p:embed/>
                  </p:oleObj>
                </mc:Choice>
                <mc:Fallback>
                  <p:oleObj name="公式" r:id="rId41" imgW="342893" imgH="218987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6" y="1243"/>
                          <a:ext cx="420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79" name="Line 35"/>
            <p:cNvSpPr>
              <a:spLocks noChangeShapeType="1"/>
            </p:cNvSpPr>
            <p:nvPr/>
          </p:nvSpPr>
          <p:spPr bwMode="auto">
            <a:xfrm>
              <a:off x="4109" y="1217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0" name="Line 36"/>
            <p:cNvSpPr>
              <a:spLocks noChangeShapeType="1"/>
            </p:cNvSpPr>
            <p:nvPr/>
          </p:nvSpPr>
          <p:spPr bwMode="auto">
            <a:xfrm>
              <a:off x="1187" y="1217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5580" name="Object 44"/>
          <p:cNvGraphicFramePr>
            <a:graphicFrameLocks noChangeAspect="1"/>
          </p:cNvGraphicFramePr>
          <p:nvPr/>
        </p:nvGraphicFramePr>
        <p:xfrm>
          <a:off x="4270375" y="2305050"/>
          <a:ext cx="114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3" name="公式" r:id="rId43" imgW="561781" imgH="218987" progId="Equation.3">
                  <p:embed/>
                </p:oleObj>
              </mc:Choice>
              <mc:Fallback>
                <p:oleObj name="公式" r:id="rId43" imgW="561781" imgH="218987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75" y="2305050"/>
                        <a:ext cx="1143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642" name="Group 106"/>
          <p:cNvGrpSpPr>
            <a:grpSpLocks/>
          </p:cNvGrpSpPr>
          <p:nvPr/>
        </p:nvGrpSpPr>
        <p:grpSpPr bwMode="auto">
          <a:xfrm>
            <a:off x="1419225" y="2452688"/>
            <a:ext cx="6032500" cy="1174750"/>
            <a:chOff x="894" y="1545"/>
            <a:chExt cx="3800" cy="740"/>
          </a:xfrm>
        </p:grpSpPr>
        <p:graphicFrame>
          <p:nvGraphicFramePr>
            <p:cNvPr id="12347" name="Object 38"/>
            <p:cNvGraphicFramePr>
              <a:graphicFrameLocks noChangeAspect="1"/>
            </p:cNvGraphicFramePr>
            <p:nvPr/>
          </p:nvGraphicFramePr>
          <p:xfrm>
            <a:off x="2294" y="1545"/>
            <a:ext cx="33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4" name="公式" r:id="rId45" imgW="266799" imgH="209609" progId="Equation.3">
                    <p:embed/>
                  </p:oleObj>
                </mc:Choice>
                <mc:Fallback>
                  <p:oleObj name="公式" r:id="rId45" imgW="266799" imgH="209609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4" y="1545"/>
                          <a:ext cx="33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48" name="Line 39"/>
            <p:cNvSpPr>
              <a:spLocks noChangeShapeType="1"/>
            </p:cNvSpPr>
            <p:nvPr/>
          </p:nvSpPr>
          <p:spPr bwMode="auto">
            <a:xfrm>
              <a:off x="915" y="2034"/>
              <a:ext cx="35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9" name="Line 40"/>
            <p:cNvSpPr>
              <a:spLocks noChangeShapeType="1"/>
            </p:cNvSpPr>
            <p:nvPr/>
          </p:nvSpPr>
          <p:spPr bwMode="auto">
            <a:xfrm>
              <a:off x="2656" y="1571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350" name="Object 41"/>
            <p:cNvGraphicFramePr>
              <a:graphicFrameLocks noChangeAspect="1"/>
            </p:cNvGraphicFramePr>
            <p:nvPr/>
          </p:nvGraphicFramePr>
          <p:xfrm>
            <a:off x="4499" y="1925"/>
            <a:ext cx="195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5" name="公式" r:id="rId47" imgW="152188" imgH="152400" progId="Equation.3">
                    <p:embed/>
                  </p:oleObj>
                </mc:Choice>
                <mc:Fallback>
                  <p:oleObj name="公式" r:id="rId47" imgW="152188" imgH="1524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9" y="1925"/>
                          <a:ext cx="195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51" name="Object 42"/>
            <p:cNvGraphicFramePr>
              <a:graphicFrameLocks noChangeAspect="1"/>
            </p:cNvGraphicFramePr>
            <p:nvPr/>
          </p:nvGraphicFramePr>
          <p:xfrm>
            <a:off x="2784" y="2006"/>
            <a:ext cx="25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6" name="公式" r:id="rId49" imgW="209494" imgH="218987" progId="Equation.3">
                    <p:embed/>
                  </p:oleObj>
                </mc:Choice>
                <mc:Fallback>
                  <p:oleObj name="公式" r:id="rId49" imgW="209494" imgH="218987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006"/>
                          <a:ext cx="25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52" name="Object 43"/>
            <p:cNvGraphicFramePr>
              <a:graphicFrameLocks noChangeAspect="1"/>
            </p:cNvGraphicFramePr>
            <p:nvPr/>
          </p:nvGraphicFramePr>
          <p:xfrm>
            <a:off x="2594" y="2034"/>
            <a:ext cx="15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7" name="公式" r:id="rId51" imgW="114141" imgH="171626" progId="Equation.3">
                    <p:embed/>
                  </p:oleObj>
                </mc:Choice>
                <mc:Fallback>
                  <p:oleObj name="公式" r:id="rId51" imgW="114141" imgH="171626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4" y="2034"/>
                          <a:ext cx="150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53" name="Object 45"/>
            <p:cNvGraphicFramePr>
              <a:graphicFrameLocks noChangeAspect="1"/>
            </p:cNvGraphicFramePr>
            <p:nvPr/>
          </p:nvGraphicFramePr>
          <p:xfrm>
            <a:off x="2205" y="2007"/>
            <a:ext cx="39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8" name="公式" r:id="rId53" imgW="323635" imgH="218987" progId="Equation.3">
                    <p:embed/>
                  </p:oleObj>
                </mc:Choice>
                <mc:Fallback>
                  <p:oleObj name="公式" r:id="rId53" imgW="323635" imgH="218987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5" y="2007"/>
                          <a:ext cx="39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54" name="AutoShape 46"/>
            <p:cNvSpPr>
              <a:spLocks noChangeArrowheads="1"/>
            </p:cNvSpPr>
            <p:nvPr/>
          </p:nvSpPr>
          <p:spPr bwMode="auto">
            <a:xfrm>
              <a:off x="2442" y="1689"/>
              <a:ext cx="432" cy="341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2355" name="Object 47"/>
            <p:cNvGraphicFramePr>
              <a:graphicFrameLocks noChangeAspect="1"/>
            </p:cNvGraphicFramePr>
            <p:nvPr/>
          </p:nvGraphicFramePr>
          <p:xfrm>
            <a:off x="3933" y="2014"/>
            <a:ext cx="40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9" name="公式" r:id="rId55" imgW="333499" imgH="218987" progId="Equation.3">
                    <p:embed/>
                  </p:oleObj>
                </mc:Choice>
                <mc:Fallback>
                  <p:oleObj name="公式" r:id="rId55" imgW="333499" imgH="218987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3" y="2014"/>
                          <a:ext cx="40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56" name="Object 48"/>
            <p:cNvGraphicFramePr>
              <a:graphicFrameLocks noChangeAspect="1"/>
            </p:cNvGraphicFramePr>
            <p:nvPr/>
          </p:nvGraphicFramePr>
          <p:xfrm>
            <a:off x="3308" y="2005"/>
            <a:ext cx="31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0" name="公式" r:id="rId57" imgW="257405" imgH="218987" progId="Equation.3">
                    <p:embed/>
                  </p:oleObj>
                </mc:Choice>
                <mc:Fallback>
                  <p:oleObj name="公式" r:id="rId57" imgW="257405" imgH="218987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8" y="2005"/>
                          <a:ext cx="31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57" name="AutoShape 49"/>
            <p:cNvSpPr>
              <a:spLocks noChangeArrowheads="1"/>
            </p:cNvSpPr>
            <p:nvPr/>
          </p:nvSpPr>
          <p:spPr bwMode="auto">
            <a:xfrm>
              <a:off x="1708" y="1688"/>
              <a:ext cx="432" cy="341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58" name="AutoShape 50"/>
            <p:cNvSpPr>
              <a:spLocks noChangeArrowheads="1"/>
            </p:cNvSpPr>
            <p:nvPr/>
          </p:nvSpPr>
          <p:spPr bwMode="auto">
            <a:xfrm>
              <a:off x="3183" y="1688"/>
              <a:ext cx="432" cy="341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59" name="AutoShape 51"/>
            <p:cNvSpPr>
              <a:spLocks noChangeArrowheads="1"/>
            </p:cNvSpPr>
            <p:nvPr/>
          </p:nvSpPr>
          <p:spPr bwMode="auto">
            <a:xfrm>
              <a:off x="3903" y="1691"/>
              <a:ext cx="432" cy="341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60" name="AutoShape 52"/>
            <p:cNvSpPr>
              <a:spLocks noChangeArrowheads="1"/>
            </p:cNvSpPr>
            <p:nvPr/>
          </p:nvSpPr>
          <p:spPr bwMode="auto">
            <a:xfrm>
              <a:off x="997" y="1688"/>
              <a:ext cx="432" cy="341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2361" name="Object 53"/>
            <p:cNvGraphicFramePr>
              <a:graphicFrameLocks noChangeAspect="1"/>
            </p:cNvGraphicFramePr>
            <p:nvPr/>
          </p:nvGraphicFramePr>
          <p:xfrm>
            <a:off x="894" y="2005"/>
            <a:ext cx="52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1" name="公式" r:id="rId59" imgW="438246" imgH="218987" progId="Equation.3">
                    <p:embed/>
                  </p:oleObj>
                </mc:Choice>
                <mc:Fallback>
                  <p:oleObj name="公式" r:id="rId59" imgW="438246" imgH="218987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4" y="2005"/>
                          <a:ext cx="52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62" name="Object 54"/>
            <p:cNvGraphicFramePr>
              <a:graphicFrameLocks noChangeAspect="1"/>
            </p:cNvGraphicFramePr>
            <p:nvPr/>
          </p:nvGraphicFramePr>
          <p:xfrm>
            <a:off x="1692" y="2005"/>
            <a:ext cx="43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2" name="公式" r:id="rId61" imgW="362152" imgH="218987" progId="Equation.3">
                    <p:embed/>
                  </p:oleObj>
                </mc:Choice>
                <mc:Fallback>
                  <p:oleObj name="公式" r:id="rId61" imgW="362152" imgH="218987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" y="2005"/>
                          <a:ext cx="43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63" name="Line 55"/>
            <p:cNvSpPr>
              <a:spLocks noChangeShapeType="1"/>
            </p:cNvSpPr>
            <p:nvPr/>
          </p:nvSpPr>
          <p:spPr bwMode="auto">
            <a:xfrm>
              <a:off x="3401" y="1987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4" name="Line 56"/>
            <p:cNvSpPr>
              <a:spLocks noChangeShapeType="1"/>
            </p:cNvSpPr>
            <p:nvPr/>
          </p:nvSpPr>
          <p:spPr bwMode="auto">
            <a:xfrm>
              <a:off x="1922" y="1978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5" name="Line 57"/>
            <p:cNvSpPr>
              <a:spLocks noChangeShapeType="1"/>
            </p:cNvSpPr>
            <p:nvPr/>
          </p:nvSpPr>
          <p:spPr bwMode="auto">
            <a:xfrm>
              <a:off x="4127" y="1987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6" name="Line 58"/>
            <p:cNvSpPr>
              <a:spLocks noChangeShapeType="1"/>
            </p:cNvSpPr>
            <p:nvPr/>
          </p:nvSpPr>
          <p:spPr bwMode="auto">
            <a:xfrm>
              <a:off x="1205" y="1987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5611" name="Object 75"/>
          <p:cNvGraphicFramePr>
            <a:graphicFrameLocks noChangeAspect="1"/>
          </p:cNvGraphicFramePr>
          <p:nvPr/>
        </p:nvGraphicFramePr>
        <p:xfrm>
          <a:off x="77788" y="5260975"/>
          <a:ext cx="13493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3" name="公式" r:id="rId63" imgW="561781" imgH="228834" progId="Equation.3">
                  <p:embed/>
                </p:oleObj>
              </mc:Choice>
              <mc:Fallback>
                <p:oleObj name="公式" r:id="rId63" imgW="561781" imgH="228834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8" y="5260975"/>
                        <a:ext cx="13493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12" name="Object 76"/>
          <p:cNvGraphicFramePr>
            <a:graphicFrameLocks noChangeAspect="1"/>
          </p:cNvGraphicFramePr>
          <p:nvPr/>
        </p:nvGraphicFramePr>
        <p:xfrm>
          <a:off x="7248525" y="5157788"/>
          <a:ext cx="16779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4" name="公式" r:id="rId65" imgW="705045" imgH="218987" progId="Equation.3">
                  <p:embed/>
                </p:oleObj>
              </mc:Choice>
              <mc:Fallback>
                <p:oleObj name="公式" r:id="rId65" imgW="705045" imgH="218987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5" y="5157788"/>
                        <a:ext cx="167798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13" name="Object 77"/>
          <p:cNvGraphicFramePr>
            <a:graphicFrameLocks noChangeAspect="1"/>
          </p:cNvGraphicFramePr>
          <p:nvPr/>
        </p:nvGraphicFramePr>
        <p:xfrm>
          <a:off x="7624763" y="2682875"/>
          <a:ext cx="123983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5" name="公式" r:id="rId67" imgW="552387" imgH="209609" progId="Equation.3">
                  <p:embed/>
                </p:oleObj>
              </mc:Choice>
              <mc:Fallback>
                <p:oleObj name="公式" r:id="rId67" imgW="552387" imgH="209609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4763" y="2682875"/>
                        <a:ext cx="1239837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638" name="Group 102"/>
          <p:cNvGrpSpPr>
            <a:grpSpLocks/>
          </p:cNvGrpSpPr>
          <p:nvPr/>
        </p:nvGrpSpPr>
        <p:grpSpPr bwMode="auto">
          <a:xfrm>
            <a:off x="1042988" y="5229225"/>
            <a:ext cx="6680200" cy="1190625"/>
            <a:chOff x="657" y="3360"/>
            <a:chExt cx="4208" cy="750"/>
          </a:xfrm>
        </p:grpSpPr>
        <p:sp>
          <p:nvSpPr>
            <p:cNvPr id="12328" name="Line 79"/>
            <p:cNvSpPr>
              <a:spLocks noChangeShapeType="1"/>
            </p:cNvSpPr>
            <p:nvPr/>
          </p:nvSpPr>
          <p:spPr bwMode="auto">
            <a:xfrm flipV="1">
              <a:off x="657" y="3883"/>
              <a:ext cx="40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9" name="Line 80"/>
            <p:cNvSpPr>
              <a:spLocks noChangeShapeType="1"/>
            </p:cNvSpPr>
            <p:nvPr/>
          </p:nvSpPr>
          <p:spPr bwMode="auto">
            <a:xfrm>
              <a:off x="2662" y="3422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330" name="Object 81"/>
            <p:cNvGraphicFramePr>
              <a:graphicFrameLocks noChangeAspect="1"/>
            </p:cNvGraphicFramePr>
            <p:nvPr/>
          </p:nvGraphicFramePr>
          <p:xfrm>
            <a:off x="4685" y="3802"/>
            <a:ext cx="180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6" name="公式" r:id="rId69" imgW="142794" imgH="133174" progId="Equation.3">
                    <p:embed/>
                  </p:oleObj>
                </mc:Choice>
                <mc:Fallback>
                  <p:oleObj name="公式" r:id="rId69" imgW="142794" imgH="133174" progId="Equation.3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5" y="3802"/>
                          <a:ext cx="180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1" name="Object 82"/>
            <p:cNvGraphicFramePr>
              <a:graphicFrameLocks noChangeAspect="1"/>
            </p:cNvGraphicFramePr>
            <p:nvPr/>
          </p:nvGraphicFramePr>
          <p:xfrm>
            <a:off x="2924" y="3839"/>
            <a:ext cx="28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7" name="公式" r:id="rId71" imgW="228752" imgH="218987" progId="Equation.3">
                    <p:embed/>
                  </p:oleObj>
                </mc:Choice>
                <mc:Fallback>
                  <p:oleObj name="公式" r:id="rId71" imgW="228752" imgH="218987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4" y="3839"/>
                          <a:ext cx="28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2" name="Object 83"/>
            <p:cNvGraphicFramePr>
              <a:graphicFrameLocks noChangeAspect="1"/>
            </p:cNvGraphicFramePr>
            <p:nvPr/>
          </p:nvGraphicFramePr>
          <p:xfrm>
            <a:off x="2582" y="3867"/>
            <a:ext cx="15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8" name="公式" r:id="rId73" imgW="114141" imgH="171626" progId="Equation.3">
                    <p:embed/>
                  </p:oleObj>
                </mc:Choice>
                <mc:Fallback>
                  <p:oleObj name="公式" r:id="rId73" imgW="114141" imgH="171626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2" y="3867"/>
                          <a:ext cx="150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3" name="Object 84"/>
            <p:cNvGraphicFramePr>
              <a:graphicFrameLocks noChangeAspect="1"/>
            </p:cNvGraphicFramePr>
            <p:nvPr/>
          </p:nvGraphicFramePr>
          <p:xfrm>
            <a:off x="2688" y="3360"/>
            <a:ext cx="72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9" name="公式" r:id="rId75" imgW="561781" imgH="228834" progId="Equation.3">
                    <p:embed/>
                  </p:oleObj>
                </mc:Choice>
                <mc:Fallback>
                  <p:oleObj name="公式" r:id="rId75" imgW="561781" imgH="228834" progId="Equation.3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3360"/>
                          <a:ext cx="72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4" name="Object 85"/>
            <p:cNvGraphicFramePr>
              <a:graphicFrameLocks noChangeAspect="1"/>
            </p:cNvGraphicFramePr>
            <p:nvPr/>
          </p:nvGraphicFramePr>
          <p:xfrm>
            <a:off x="1961" y="3831"/>
            <a:ext cx="42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50" name="公式" r:id="rId77" imgW="342893" imgH="218987" progId="Equation.3">
                    <p:embed/>
                  </p:oleObj>
                </mc:Choice>
                <mc:Fallback>
                  <p:oleObj name="公式" r:id="rId77" imgW="342893" imgH="218987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1" y="3831"/>
                          <a:ext cx="42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5" name="AutoShape 86"/>
            <p:cNvSpPr>
              <a:spLocks noChangeArrowheads="1"/>
            </p:cNvSpPr>
            <p:nvPr/>
          </p:nvSpPr>
          <p:spPr bwMode="auto">
            <a:xfrm>
              <a:off x="2227" y="3539"/>
              <a:ext cx="862" cy="341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2336" name="Object 87"/>
            <p:cNvGraphicFramePr>
              <a:graphicFrameLocks/>
            </p:cNvGraphicFramePr>
            <p:nvPr/>
          </p:nvGraphicFramePr>
          <p:xfrm>
            <a:off x="2175" y="3410"/>
            <a:ext cx="33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51" name="公式" r:id="rId79" imgW="266799" imgH="209609" progId="Equation.3">
                    <p:embed/>
                  </p:oleObj>
                </mc:Choice>
                <mc:Fallback>
                  <p:oleObj name="公式" r:id="rId79" imgW="266799" imgH="209609" progId="Equation.3">
                    <p:embed/>
                    <p:pic>
                      <p:nvPicPr>
                        <p:cNvPr id="0" name="Object 8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5" y="3410"/>
                          <a:ext cx="33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7" name="Object 88"/>
            <p:cNvGraphicFramePr>
              <a:graphicFrameLocks noChangeAspect="1"/>
            </p:cNvGraphicFramePr>
            <p:nvPr/>
          </p:nvGraphicFramePr>
          <p:xfrm>
            <a:off x="4025" y="3867"/>
            <a:ext cx="27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52" name="公式" r:id="rId81" imgW="218888" imgH="171626" progId="Equation.3">
                    <p:embed/>
                  </p:oleObj>
                </mc:Choice>
                <mc:Fallback>
                  <p:oleObj name="公式" r:id="rId81" imgW="218888" imgH="171626" progId="Equation.3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5" y="3867"/>
                          <a:ext cx="27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8" name="Object 89"/>
            <p:cNvGraphicFramePr>
              <a:graphicFrameLocks noChangeAspect="1"/>
            </p:cNvGraphicFramePr>
            <p:nvPr/>
          </p:nvGraphicFramePr>
          <p:xfrm>
            <a:off x="960" y="3876"/>
            <a:ext cx="39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53" name="公式" r:id="rId83" imgW="323635" imgH="171626" progId="Equation.3">
                    <p:embed/>
                  </p:oleObj>
                </mc:Choice>
                <mc:Fallback>
                  <p:oleObj name="公式" r:id="rId83" imgW="323635" imgH="171626" progId="Equation.3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876"/>
                          <a:ext cx="39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9" name="Line 90"/>
            <p:cNvSpPr>
              <a:spLocks noChangeShapeType="1"/>
            </p:cNvSpPr>
            <p:nvPr/>
          </p:nvSpPr>
          <p:spPr bwMode="auto">
            <a:xfrm>
              <a:off x="4133" y="3838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0" name="Line 91"/>
            <p:cNvSpPr>
              <a:spLocks noChangeShapeType="1"/>
            </p:cNvSpPr>
            <p:nvPr/>
          </p:nvSpPr>
          <p:spPr bwMode="auto">
            <a:xfrm>
              <a:off x="1211" y="3838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1" name="AutoShape 92"/>
            <p:cNvSpPr>
              <a:spLocks noChangeArrowheads="1"/>
            </p:cNvSpPr>
            <p:nvPr/>
          </p:nvSpPr>
          <p:spPr bwMode="auto">
            <a:xfrm>
              <a:off x="3696" y="3533"/>
              <a:ext cx="862" cy="341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42" name="AutoShape 93"/>
            <p:cNvSpPr>
              <a:spLocks noChangeArrowheads="1"/>
            </p:cNvSpPr>
            <p:nvPr/>
          </p:nvSpPr>
          <p:spPr bwMode="auto">
            <a:xfrm>
              <a:off x="775" y="3542"/>
              <a:ext cx="862" cy="341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2343" name="Object 94"/>
            <p:cNvGraphicFramePr>
              <a:graphicFrameLocks noChangeAspect="1"/>
            </p:cNvGraphicFramePr>
            <p:nvPr/>
          </p:nvGraphicFramePr>
          <p:xfrm>
            <a:off x="3288" y="3875"/>
            <a:ext cx="20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54" name="公式" r:id="rId85" imgW="133400" imgH="133174" progId="Equation.3">
                    <p:embed/>
                  </p:oleObj>
                </mc:Choice>
                <mc:Fallback>
                  <p:oleObj name="公式" r:id="rId85" imgW="133400" imgH="133174" progId="Equation.3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3875"/>
                          <a:ext cx="20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4" name="Object 95"/>
            <p:cNvGraphicFramePr>
              <a:graphicFrameLocks noChangeAspect="1"/>
            </p:cNvGraphicFramePr>
            <p:nvPr/>
          </p:nvGraphicFramePr>
          <p:xfrm>
            <a:off x="1637" y="3875"/>
            <a:ext cx="37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55" name="公式" r:id="rId87" imgW="247541" imgH="133174" progId="Equation.3">
                    <p:embed/>
                  </p:oleObj>
                </mc:Choice>
                <mc:Fallback>
                  <p:oleObj name="公式" r:id="rId87" imgW="247541" imgH="133174" progId="Equation.3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7" y="3875"/>
                          <a:ext cx="37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45" name="Line 96"/>
            <p:cNvSpPr>
              <a:spLocks noChangeShapeType="1"/>
            </p:cNvSpPr>
            <p:nvPr/>
          </p:nvSpPr>
          <p:spPr bwMode="auto">
            <a:xfrm>
              <a:off x="3397" y="3838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6" name="Line 97"/>
            <p:cNvSpPr>
              <a:spLocks noChangeShapeType="1"/>
            </p:cNvSpPr>
            <p:nvPr/>
          </p:nvSpPr>
          <p:spPr bwMode="auto">
            <a:xfrm>
              <a:off x="1909" y="3838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639" name="Group 103"/>
          <p:cNvGrpSpPr>
            <a:grpSpLocks/>
          </p:cNvGrpSpPr>
          <p:nvPr/>
        </p:nvGrpSpPr>
        <p:grpSpPr bwMode="auto">
          <a:xfrm>
            <a:off x="1465263" y="3994150"/>
            <a:ext cx="5986462" cy="1177925"/>
            <a:chOff x="923" y="2516"/>
            <a:chExt cx="3771" cy="742"/>
          </a:xfrm>
        </p:grpSpPr>
        <p:sp>
          <p:nvSpPr>
            <p:cNvPr id="12309" name="Line 60"/>
            <p:cNvSpPr>
              <a:spLocks noChangeShapeType="1"/>
            </p:cNvSpPr>
            <p:nvPr/>
          </p:nvSpPr>
          <p:spPr bwMode="auto">
            <a:xfrm>
              <a:off x="923" y="3033"/>
              <a:ext cx="35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Line 61"/>
            <p:cNvSpPr>
              <a:spLocks noChangeShapeType="1"/>
            </p:cNvSpPr>
            <p:nvPr/>
          </p:nvSpPr>
          <p:spPr bwMode="auto">
            <a:xfrm>
              <a:off x="2664" y="2570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311" name="Object 62"/>
            <p:cNvGraphicFramePr>
              <a:graphicFrameLocks noChangeAspect="1"/>
            </p:cNvGraphicFramePr>
            <p:nvPr/>
          </p:nvGraphicFramePr>
          <p:xfrm>
            <a:off x="4514" y="2948"/>
            <a:ext cx="180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56" name="公式" r:id="rId89" imgW="142794" imgH="133174" progId="Equation.3">
                    <p:embed/>
                  </p:oleObj>
                </mc:Choice>
                <mc:Fallback>
                  <p:oleObj name="公式" r:id="rId89" imgW="142794" imgH="133174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4" y="2948"/>
                          <a:ext cx="180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2" name="Object 63"/>
            <p:cNvGraphicFramePr>
              <a:graphicFrameLocks noChangeAspect="1"/>
            </p:cNvGraphicFramePr>
            <p:nvPr/>
          </p:nvGraphicFramePr>
          <p:xfrm>
            <a:off x="2767" y="2987"/>
            <a:ext cx="27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57" name="公式" r:id="rId91" imgW="218888" imgH="218987" progId="Equation.3">
                    <p:embed/>
                  </p:oleObj>
                </mc:Choice>
                <mc:Fallback>
                  <p:oleObj name="公式" r:id="rId91" imgW="218888" imgH="218987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7" y="2987"/>
                          <a:ext cx="270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3" name="Object 64"/>
            <p:cNvGraphicFramePr>
              <a:graphicFrameLocks noChangeAspect="1"/>
            </p:cNvGraphicFramePr>
            <p:nvPr/>
          </p:nvGraphicFramePr>
          <p:xfrm>
            <a:off x="2584" y="3015"/>
            <a:ext cx="15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58" name="公式" r:id="rId93" imgW="114141" imgH="171626" progId="Equation.3">
                    <p:embed/>
                  </p:oleObj>
                </mc:Choice>
                <mc:Fallback>
                  <p:oleObj name="公式" r:id="rId93" imgW="114141" imgH="171626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4" y="3015"/>
                          <a:ext cx="150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4" name="Object 65"/>
            <p:cNvGraphicFramePr>
              <a:graphicFrameLocks noChangeAspect="1"/>
            </p:cNvGraphicFramePr>
            <p:nvPr/>
          </p:nvGraphicFramePr>
          <p:xfrm>
            <a:off x="2719" y="2516"/>
            <a:ext cx="6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59" name="公式" r:id="rId95" imgW="476293" imgH="218987" progId="Equation.3">
                    <p:embed/>
                  </p:oleObj>
                </mc:Choice>
                <mc:Fallback>
                  <p:oleObj name="公式" r:id="rId95" imgW="476293" imgH="218987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9" y="2516"/>
                          <a:ext cx="60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5" name="Object 66"/>
            <p:cNvGraphicFramePr>
              <a:graphicFrameLocks noChangeAspect="1"/>
            </p:cNvGraphicFramePr>
            <p:nvPr/>
          </p:nvGraphicFramePr>
          <p:xfrm>
            <a:off x="2196" y="2979"/>
            <a:ext cx="407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0" name="公式" r:id="rId97" imgW="333499" imgH="218987" progId="Equation.3">
                    <p:embed/>
                  </p:oleObj>
                </mc:Choice>
                <mc:Fallback>
                  <p:oleObj name="公式" r:id="rId97" imgW="333499" imgH="218987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6" y="2979"/>
                          <a:ext cx="407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6" name="AutoShape 67"/>
            <p:cNvSpPr>
              <a:spLocks noChangeArrowheads="1"/>
            </p:cNvSpPr>
            <p:nvPr/>
          </p:nvSpPr>
          <p:spPr bwMode="auto">
            <a:xfrm>
              <a:off x="2450" y="2688"/>
              <a:ext cx="432" cy="341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2317" name="Object 68"/>
            <p:cNvGraphicFramePr>
              <a:graphicFrameLocks/>
            </p:cNvGraphicFramePr>
            <p:nvPr/>
          </p:nvGraphicFramePr>
          <p:xfrm>
            <a:off x="2275" y="2603"/>
            <a:ext cx="31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1" name="公式" r:id="rId99" imgW="257405" imgH="209609" progId="Equation.3">
                    <p:embed/>
                  </p:oleObj>
                </mc:Choice>
                <mc:Fallback>
                  <p:oleObj name="公式" r:id="rId99" imgW="257405" imgH="209609" progId="Equation.3">
                    <p:embed/>
                    <p:pic>
                      <p:nvPicPr>
                        <p:cNvPr id="0" name="Object 6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5" y="2603"/>
                          <a:ext cx="31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8" name="Object 69"/>
            <p:cNvGraphicFramePr>
              <a:graphicFrameLocks noChangeAspect="1"/>
            </p:cNvGraphicFramePr>
            <p:nvPr/>
          </p:nvGraphicFramePr>
          <p:xfrm>
            <a:off x="4027" y="3015"/>
            <a:ext cx="27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2" name="公式" r:id="rId101" imgW="218888" imgH="171626" progId="Equation.3">
                    <p:embed/>
                  </p:oleObj>
                </mc:Choice>
                <mc:Fallback>
                  <p:oleObj name="公式" r:id="rId101" imgW="218888" imgH="171626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7" y="3015"/>
                          <a:ext cx="27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9" name="AutoShape 70"/>
            <p:cNvSpPr>
              <a:spLocks noChangeArrowheads="1"/>
            </p:cNvSpPr>
            <p:nvPr/>
          </p:nvSpPr>
          <p:spPr bwMode="auto">
            <a:xfrm>
              <a:off x="3911" y="2690"/>
              <a:ext cx="432" cy="341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20" name="AutoShape 71"/>
            <p:cNvSpPr>
              <a:spLocks noChangeArrowheads="1"/>
            </p:cNvSpPr>
            <p:nvPr/>
          </p:nvSpPr>
          <p:spPr bwMode="auto">
            <a:xfrm>
              <a:off x="1005" y="2687"/>
              <a:ext cx="432" cy="341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2321" name="Object 72"/>
            <p:cNvGraphicFramePr>
              <a:graphicFrameLocks noChangeAspect="1"/>
            </p:cNvGraphicFramePr>
            <p:nvPr/>
          </p:nvGraphicFramePr>
          <p:xfrm>
            <a:off x="962" y="3024"/>
            <a:ext cx="39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3" name="公式" r:id="rId103" imgW="323635" imgH="171626" progId="Equation.3">
                    <p:embed/>
                  </p:oleObj>
                </mc:Choice>
                <mc:Fallback>
                  <p:oleObj name="公式" r:id="rId103" imgW="323635" imgH="171626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2" y="3024"/>
                          <a:ext cx="39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2" name="Line 73"/>
            <p:cNvSpPr>
              <a:spLocks noChangeShapeType="1"/>
            </p:cNvSpPr>
            <p:nvPr/>
          </p:nvSpPr>
          <p:spPr bwMode="auto">
            <a:xfrm>
              <a:off x="4135" y="2986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3" name="Line 74"/>
            <p:cNvSpPr>
              <a:spLocks noChangeShapeType="1"/>
            </p:cNvSpPr>
            <p:nvPr/>
          </p:nvSpPr>
          <p:spPr bwMode="auto">
            <a:xfrm>
              <a:off x="1213" y="2986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4" name="Line 98"/>
            <p:cNvSpPr>
              <a:spLocks noChangeShapeType="1"/>
            </p:cNvSpPr>
            <p:nvPr/>
          </p:nvSpPr>
          <p:spPr bwMode="auto">
            <a:xfrm>
              <a:off x="1927" y="2976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5" name="Line 99"/>
            <p:cNvSpPr>
              <a:spLocks noChangeShapeType="1"/>
            </p:cNvSpPr>
            <p:nvPr/>
          </p:nvSpPr>
          <p:spPr bwMode="auto">
            <a:xfrm>
              <a:off x="3371" y="2976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326" name="Object 100"/>
            <p:cNvGraphicFramePr>
              <a:graphicFrameLocks noChangeAspect="1"/>
            </p:cNvGraphicFramePr>
            <p:nvPr/>
          </p:nvGraphicFramePr>
          <p:xfrm>
            <a:off x="3270" y="3013"/>
            <a:ext cx="20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4" name="公式" r:id="rId105" imgW="133400" imgH="133174" progId="Equation.3">
                    <p:embed/>
                  </p:oleObj>
                </mc:Choice>
                <mc:Fallback>
                  <p:oleObj name="公式" r:id="rId105" imgW="133400" imgH="133174" progId="Equation.3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0" y="3013"/>
                          <a:ext cx="20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7" name="Object 101"/>
            <p:cNvGraphicFramePr>
              <a:graphicFrameLocks noChangeAspect="1"/>
            </p:cNvGraphicFramePr>
            <p:nvPr/>
          </p:nvGraphicFramePr>
          <p:xfrm>
            <a:off x="1647" y="3022"/>
            <a:ext cx="37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5" name="公式" r:id="rId107" imgW="247541" imgH="133174" progId="Equation.3">
                    <p:embed/>
                  </p:oleObj>
                </mc:Choice>
                <mc:Fallback>
                  <p:oleObj name="公式" r:id="rId107" imgW="247541" imgH="133174" progId="Equation.3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7" y="3022"/>
                          <a:ext cx="37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640" name="Text Box 104"/>
          <p:cNvSpPr txBox="1">
            <a:spLocks noChangeArrowheads="1"/>
          </p:cNvSpPr>
          <p:nvPr/>
        </p:nvSpPr>
        <p:spPr bwMode="auto">
          <a:xfrm>
            <a:off x="7956550" y="6237288"/>
            <a:ext cx="86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  <a:hlinkClick r:id="rId109" action="ppaction://hlinksldjump"/>
              </a:rPr>
              <a:t>down</a:t>
            </a:r>
            <a:endParaRPr lang="en-US" altLang="zh-CN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5646" name="Object 110"/>
          <p:cNvGraphicFramePr>
            <a:graphicFrameLocks noChangeAspect="1"/>
          </p:cNvGraphicFramePr>
          <p:nvPr/>
        </p:nvGraphicFramePr>
        <p:xfrm>
          <a:off x="2076450" y="5216525"/>
          <a:ext cx="13557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6" name="公式" r:id="rId110" imgW="561781" imgH="209609" progId="Equation.3">
                  <p:embed/>
                </p:oleObj>
              </mc:Choice>
              <mc:Fallback>
                <p:oleObj name="公式" r:id="rId110" imgW="561781" imgH="209609" progId="Equation.3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5216525"/>
                        <a:ext cx="135572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5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8" name="Text Box 28"/>
          <p:cNvSpPr txBox="1">
            <a:spLocks noChangeArrowheads="1"/>
          </p:cNvSpPr>
          <p:nvPr/>
        </p:nvSpPr>
        <p:spPr bwMode="auto">
          <a:xfrm>
            <a:off x="265113" y="188913"/>
            <a:ext cx="2087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3" action="ppaction://hlinksldjump"/>
              </a:rPr>
              <a:t>可以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看出：</a:t>
            </a:r>
          </a:p>
        </p:txBody>
      </p:sp>
      <p:grpSp>
        <p:nvGrpSpPr>
          <p:cNvPr id="15410" name="Group 50"/>
          <p:cNvGrpSpPr>
            <a:grpSpLocks/>
          </p:cNvGrpSpPr>
          <p:nvPr/>
        </p:nvGrpSpPr>
        <p:grpSpPr bwMode="auto">
          <a:xfrm>
            <a:off x="250825" y="1916113"/>
            <a:ext cx="5616575" cy="538162"/>
            <a:chOff x="657" y="1827"/>
            <a:chExt cx="3538" cy="339"/>
          </a:xfrm>
        </p:grpSpPr>
        <p:sp>
          <p:nvSpPr>
            <p:cNvPr id="13323" name="Text Box 35"/>
            <p:cNvSpPr txBox="1">
              <a:spLocks noChangeArrowheads="1"/>
            </p:cNvSpPr>
            <p:nvPr/>
          </p:nvSpPr>
          <p:spPr bwMode="auto">
            <a:xfrm>
              <a:off x="657" y="1827"/>
              <a:ext cx="35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2.       </a:t>
              </a:r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是周期函数，周期为             </a:t>
              </a:r>
            </a:p>
          </p:txBody>
        </p:sp>
        <p:graphicFrame>
          <p:nvGraphicFramePr>
            <p:cNvPr id="13324" name="Object 36"/>
            <p:cNvGraphicFramePr>
              <a:graphicFrameLocks noChangeAspect="1"/>
            </p:cNvGraphicFramePr>
            <p:nvPr/>
          </p:nvGraphicFramePr>
          <p:xfrm>
            <a:off x="983" y="1829"/>
            <a:ext cx="763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0" name="公式" r:id="rId4" imgW="533598" imgH="228834" progId="Equation.3">
                    <p:embed/>
                  </p:oleObj>
                </mc:Choice>
                <mc:Fallback>
                  <p:oleObj name="公式" r:id="rId4" imgW="533598" imgH="228834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3" y="1829"/>
                          <a:ext cx="763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5" name="Object 37"/>
            <p:cNvGraphicFramePr>
              <a:graphicFrameLocks noChangeAspect="1"/>
            </p:cNvGraphicFramePr>
            <p:nvPr/>
          </p:nvGraphicFramePr>
          <p:xfrm>
            <a:off x="3742" y="1888"/>
            <a:ext cx="32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1" name="公式" r:id="rId6" imgW="218888" imgH="171626" progId="Equation.3">
                    <p:embed/>
                  </p:oleObj>
                </mc:Choice>
                <mc:Fallback>
                  <p:oleObj name="公式" r:id="rId6" imgW="218888" imgH="171626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1888"/>
                          <a:ext cx="32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409" name="Text Box 49"/>
          <p:cNvSpPr txBox="1">
            <a:spLocks noChangeArrowheads="1"/>
          </p:cNvSpPr>
          <p:nvPr/>
        </p:nvSpPr>
        <p:spPr bwMode="auto">
          <a:xfrm>
            <a:off x="250825" y="2708275"/>
            <a:ext cx="842486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只有抽取后的抽样频率仍满足抽样定理时，才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不会产生混叠失真。即要保证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8" action="ppaction://hlinksldjump"/>
              </a:rPr>
              <a:t>：</a:t>
            </a:r>
            <a:endParaRPr lang="zh-CN" altLang="en-US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412" name="Text Box 52"/>
          <p:cNvSpPr txBox="1">
            <a:spLocks noChangeArrowheads="1"/>
          </p:cNvSpPr>
          <p:nvPr/>
        </p:nvSpPr>
        <p:spPr bwMode="auto">
          <a:xfrm>
            <a:off x="258763" y="5229225"/>
            <a:ext cx="827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914400" indent="-4572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371600" indent="-4572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828800" indent="-4572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286000" indent="-4572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743200" indent="-4572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3200400" indent="-4572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657600" indent="-4572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4114800" indent="-4572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35000"/>
              </a:spcBef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二、直接在序列域用整数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的抽取对频域的影响</a:t>
            </a:r>
          </a:p>
        </p:txBody>
      </p:sp>
      <p:grpSp>
        <p:nvGrpSpPr>
          <p:cNvPr id="15415" name="Group 55"/>
          <p:cNvGrpSpPr>
            <a:grpSpLocks/>
          </p:cNvGrpSpPr>
          <p:nvPr/>
        </p:nvGrpSpPr>
        <p:grpSpPr bwMode="auto">
          <a:xfrm>
            <a:off x="869950" y="3860800"/>
            <a:ext cx="6084888" cy="928688"/>
            <a:chOff x="793" y="2786"/>
            <a:chExt cx="3833" cy="585"/>
          </a:xfrm>
        </p:grpSpPr>
        <p:graphicFrame>
          <p:nvGraphicFramePr>
            <p:cNvPr id="13320" name="Object 40"/>
            <p:cNvGraphicFramePr>
              <a:graphicFrameLocks noChangeAspect="1"/>
            </p:cNvGraphicFramePr>
            <p:nvPr/>
          </p:nvGraphicFramePr>
          <p:xfrm>
            <a:off x="1973" y="2931"/>
            <a:ext cx="692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2" name="公式" r:id="rId9" imgW="485687" imgH="218987" progId="Equation.3">
                    <p:embed/>
                  </p:oleObj>
                </mc:Choice>
                <mc:Fallback>
                  <p:oleObj name="公式" r:id="rId9" imgW="485687" imgH="218987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931"/>
                          <a:ext cx="692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1" name="Object 41"/>
            <p:cNvGraphicFramePr>
              <a:graphicFrameLocks noChangeAspect="1"/>
            </p:cNvGraphicFramePr>
            <p:nvPr/>
          </p:nvGraphicFramePr>
          <p:xfrm>
            <a:off x="3833" y="2786"/>
            <a:ext cx="793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3" name="公式" r:id="rId11" imgW="523734" imgH="381234" progId="Equation.3">
                    <p:embed/>
                  </p:oleObj>
                </mc:Choice>
                <mc:Fallback>
                  <p:oleObj name="公式" r:id="rId11" imgW="523734" imgH="381234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2786"/>
                          <a:ext cx="793" cy="5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2" name="Rectangle 54"/>
            <p:cNvSpPr>
              <a:spLocks noChangeArrowheads="1"/>
            </p:cNvSpPr>
            <p:nvPr/>
          </p:nvSpPr>
          <p:spPr bwMode="auto">
            <a:xfrm>
              <a:off x="793" y="2931"/>
              <a:ext cx="340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抽取前频谱      </a:t>
              </a:r>
              <a:r>
                <a:rPr lang="zh-CN" altLang="en-US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</a:t>
              </a:r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最高频率 </a:t>
              </a:r>
            </a:p>
          </p:txBody>
        </p:sp>
      </p:grpSp>
      <p:sp>
        <p:nvSpPr>
          <p:cNvPr id="15417" name="Text Box 57"/>
          <p:cNvSpPr txBox="1">
            <a:spLocks noChangeArrowheads="1"/>
          </p:cNvSpPr>
          <p:nvPr/>
        </p:nvSpPr>
        <p:spPr bwMode="auto">
          <a:xfrm>
            <a:off x="252413" y="1125538"/>
            <a:ext cx="806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时域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抽取，造成频谱在数字频率域上展宽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8" grpId="0"/>
      <p:bldP spid="15409" grpId="0"/>
      <p:bldP spid="15412" grpId="0"/>
      <p:bldP spid="154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79" name="Text Box 147"/>
          <p:cNvSpPr txBox="1">
            <a:spLocks noChangeArrowheads="1"/>
          </p:cNvSpPr>
          <p:nvPr/>
        </p:nvSpPr>
        <p:spPr bwMode="auto">
          <a:xfrm>
            <a:off x="131763" y="317500"/>
            <a:ext cx="6053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914400" indent="-4572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371600" indent="-4572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828800" indent="-4572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286000" indent="-4572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743200" indent="-4572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3200400" indent="-4572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657600" indent="-4572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4114800" indent="-4572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、加防混叠滤波器的抽取器系统</a:t>
            </a:r>
          </a:p>
        </p:txBody>
      </p:sp>
      <p:grpSp>
        <p:nvGrpSpPr>
          <p:cNvPr id="44184" name="Group 152"/>
          <p:cNvGrpSpPr>
            <a:grpSpLocks/>
          </p:cNvGrpSpPr>
          <p:nvPr/>
        </p:nvGrpSpPr>
        <p:grpSpPr bwMode="auto">
          <a:xfrm>
            <a:off x="395288" y="1019175"/>
            <a:ext cx="6985000" cy="874713"/>
            <a:chOff x="249" y="642"/>
            <a:chExt cx="4400" cy="551"/>
          </a:xfrm>
        </p:grpSpPr>
        <p:sp>
          <p:nvSpPr>
            <p:cNvPr id="14357" name="Text Box 149"/>
            <p:cNvSpPr txBox="1">
              <a:spLocks noChangeArrowheads="1"/>
            </p:cNvSpPr>
            <p:nvPr/>
          </p:nvSpPr>
          <p:spPr bwMode="auto">
            <a:xfrm>
              <a:off x="249" y="742"/>
              <a:ext cx="4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将待抽取序列的频谱限制在      范围内</a:t>
              </a:r>
            </a:p>
          </p:txBody>
        </p:sp>
        <p:graphicFrame>
          <p:nvGraphicFramePr>
            <p:cNvPr id="14358" name="Object 151"/>
            <p:cNvGraphicFramePr>
              <a:graphicFrameLocks noChangeAspect="1"/>
            </p:cNvGraphicFramePr>
            <p:nvPr/>
          </p:nvGraphicFramePr>
          <p:xfrm>
            <a:off x="2990" y="642"/>
            <a:ext cx="728" cy="5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7" name="公式" r:id="rId3" imgW="514340" imgH="381234" progId="Equation.3">
                    <p:embed/>
                  </p:oleObj>
                </mc:Choice>
                <mc:Fallback>
                  <p:oleObj name="公式" r:id="rId3" imgW="514340" imgH="381234" progId="Equation.3">
                    <p:embed/>
                    <p:pic>
                      <p:nvPicPr>
                        <p:cNvPr id="0" name="Object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0" y="642"/>
                          <a:ext cx="728" cy="5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185" name="Group 153"/>
          <p:cNvGrpSpPr>
            <a:grpSpLocks/>
          </p:cNvGrpSpPr>
          <p:nvPr/>
        </p:nvGrpSpPr>
        <p:grpSpPr bwMode="auto">
          <a:xfrm>
            <a:off x="1547813" y="2060575"/>
            <a:ext cx="3059112" cy="762000"/>
            <a:chOff x="2925" y="2700"/>
            <a:chExt cx="1927" cy="480"/>
          </a:xfrm>
        </p:grpSpPr>
        <p:sp>
          <p:nvSpPr>
            <p:cNvPr id="14352" name="Text Box 154"/>
            <p:cNvSpPr txBox="1">
              <a:spLocks noChangeArrowheads="1"/>
            </p:cNvSpPr>
            <p:nvPr/>
          </p:nvSpPr>
          <p:spPr bwMode="auto">
            <a:xfrm>
              <a:off x="3560" y="2886"/>
              <a:ext cx="59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0" lang="en-US" altLang="zh-CN" sz="24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↓</a:t>
              </a:r>
              <a:r>
                <a:rPr kumimoji="0" lang="en-US" altLang="zh-CN" sz="2400" b="0" i="1" dirty="0">
                  <a:solidFill>
                    <a:schemeClr val="tx1"/>
                  </a:solidFill>
                  <a:latin typeface="+mn-lt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353" name="Line 155"/>
            <p:cNvSpPr>
              <a:spLocks noChangeShapeType="1"/>
            </p:cNvSpPr>
            <p:nvPr/>
          </p:nvSpPr>
          <p:spPr bwMode="auto">
            <a:xfrm>
              <a:off x="4150" y="3052"/>
              <a:ext cx="6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354" name="Line 156"/>
            <p:cNvSpPr>
              <a:spLocks noChangeShapeType="1"/>
            </p:cNvSpPr>
            <p:nvPr/>
          </p:nvSpPr>
          <p:spPr bwMode="auto">
            <a:xfrm>
              <a:off x="2925" y="3052"/>
              <a:ext cx="6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14355" name="Object 157"/>
            <p:cNvGraphicFramePr>
              <a:graphicFrameLocks noChangeAspect="1"/>
            </p:cNvGraphicFramePr>
            <p:nvPr/>
          </p:nvGraphicFramePr>
          <p:xfrm>
            <a:off x="3034" y="2722"/>
            <a:ext cx="471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8" name="公式" r:id="rId5" imgW="304846" imgH="190383" progId="Equation.3">
                    <p:embed/>
                  </p:oleObj>
                </mc:Choice>
                <mc:Fallback>
                  <p:oleObj name="公式" r:id="rId5" imgW="304846" imgH="190383" progId="Equation.3">
                    <p:embed/>
                    <p:pic>
                      <p:nvPicPr>
                        <p:cNvPr id="0" name="Object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4" y="2722"/>
                          <a:ext cx="471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6" name="Object 158"/>
            <p:cNvGraphicFramePr>
              <a:graphicFrameLocks noChangeAspect="1"/>
            </p:cNvGraphicFramePr>
            <p:nvPr/>
          </p:nvGraphicFramePr>
          <p:xfrm>
            <a:off x="4286" y="2700"/>
            <a:ext cx="566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9" name="公式" r:id="rId7" imgW="371546" imgH="218987" progId="Equation.3">
                    <p:embed/>
                  </p:oleObj>
                </mc:Choice>
                <mc:Fallback>
                  <p:oleObj name="公式" r:id="rId7" imgW="371546" imgH="218987" progId="Equation.3">
                    <p:embed/>
                    <p:pic>
                      <p:nvPicPr>
                        <p:cNvPr id="0" name="Object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2700"/>
                          <a:ext cx="566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210" name="Group 178"/>
          <p:cNvGrpSpPr>
            <a:grpSpLocks/>
          </p:cNvGrpSpPr>
          <p:nvPr/>
        </p:nvGrpSpPr>
        <p:grpSpPr bwMode="auto">
          <a:xfrm>
            <a:off x="684213" y="3424238"/>
            <a:ext cx="4918075" cy="796925"/>
            <a:chOff x="1981" y="2341"/>
            <a:chExt cx="3098" cy="502"/>
          </a:xfrm>
        </p:grpSpPr>
        <p:sp>
          <p:nvSpPr>
            <p:cNvPr id="14344" name="Text Box 166"/>
            <p:cNvSpPr txBox="1">
              <a:spLocks noChangeArrowheads="1"/>
            </p:cNvSpPr>
            <p:nvPr/>
          </p:nvSpPr>
          <p:spPr bwMode="auto">
            <a:xfrm>
              <a:off x="3787" y="2527"/>
              <a:ext cx="59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0" lang="en-US" altLang="zh-CN" sz="24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↓</a:t>
              </a:r>
              <a:r>
                <a:rPr kumimoji="0" lang="en-US" altLang="zh-CN" sz="2400" b="0" i="1" dirty="0">
                  <a:solidFill>
                    <a:schemeClr val="tx1"/>
                  </a:solidFill>
                  <a:latin typeface="+mn-lt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345" name="Line 167"/>
            <p:cNvSpPr>
              <a:spLocks noChangeShapeType="1"/>
            </p:cNvSpPr>
            <p:nvPr/>
          </p:nvSpPr>
          <p:spPr bwMode="auto">
            <a:xfrm>
              <a:off x="4377" y="2693"/>
              <a:ext cx="6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346" name="Line 168"/>
            <p:cNvSpPr>
              <a:spLocks noChangeShapeType="1"/>
            </p:cNvSpPr>
            <p:nvPr/>
          </p:nvSpPr>
          <p:spPr bwMode="auto">
            <a:xfrm flipV="1">
              <a:off x="3461" y="2668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14347" name="Object 170"/>
            <p:cNvGraphicFramePr>
              <a:graphicFrameLocks noChangeAspect="1"/>
            </p:cNvGraphicFramePr>
            <p:nvPr/>
          </p:nvGraphicFramePr>
          <p:xfrm>
            <a:off x="4513" y="2341"/>
            <a:ext cx="566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0" name="公式" r:id="rId9" imgW="371546" imgH="218987" progId="Equation.3">
                    <p:embed/>
                  </p:oleObj>
                </mc:Choice>
                <mc:Fallback>
                  <p:oleObj name="公式" r:id="rId9" imgW="371546" imgH="218987" progId="Equation.3">
                    <p:embed/>
                    <p:pic>
                      <p:nvPicPr>
                        <p:cNvPr id="0" name="Object 1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341"/>
                          <a:ext cx="566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8" name="Text Box 172"/>
            <p:cNvSpPr txBox="1">
              <a:spLocks noChangeArrowheads="1"/>
            </p:cNvSpPr>
            <p:nvPr/>
          </p:nvSpPr>
          <p:spPr bwMode="auto">
            <a:xfrm>
              <a:off x="2680" y="2532"/>
              <a:ext cx="77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endParaRPr kumimoji="0" lang="zh-CN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349" name="Line 173"/>
            <p:cNvSpPr>
              <a:spLocks noChangeShapeType="1"/>
            </p:cNvSpPr>
            <p:nvPr/>
          </p:nvSpPr>
          <p:spPr bwMode="auto">
            <a:xfrm>
              <a:off x="1981" y="2677"/>
              <a:ext cx="6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14350" name="Object 175"/>
            <p:cNvGraphicFramePr>
              <a:graphicFrameLocks noChangeAspect="1"/>
            </p:cNvGraphicFramePr>
            <p:nvPr/>
          </p:nvGraphicFramePr>
          <p:xfrm>
            <a:off x="2109" y="2378"/>
            <a:ext cx="471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1" name="公式" r:id="rId11" imgW="304846" imgH="190383" progId="Equation.3">
                    <p:embed/>
                  </p:oleObj>
                </mc:Choice>
                <mc:Fallback>
                  <p:oleObj name="公式" r:id="rId11" imgW="304846" imgH="190383" progId="Equation.3">
                    <p:embed/>
                    <p:pic>
                      <p:nvPicPr>
                        <p:cNvPr id="0" name="Object 1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2378"/>
                          <a:ext cx="471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1" name="Object 176"/>
            <p:cNvGraphicFramePr>
              <a:graphicFrameLocks noChangeAspect="1"/>
            </p:cNvGraphicFramePr>
            <p:nvPr/>
          </p:nvGraphicFramePr>
          <p:xfrm>
            <a:off x="2843" y="2541"/>
            <a:ext cx="471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2" name="公式" r:id="rId13" imgW="304846" imgH="190383" progId="Equation.3">
                    <p:embed/>
                  </p:oleObj>
                </mc:Choice>
                <mc:Fallback>
                  <p:oleObj name="公式" r:id="rId13" imgW="304846" imgH="190383" progId="Equation.3">
                    <p:embed/>
                    <p:pic>
                      <p:nvPicPr>
                        <p:cNvPr id="0" name="Object 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3" y="2541"/>
                          <a:ext cx="471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212" name="Object 1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686354"/>
              </p:ext>
            </p:extLst>
          </p:nvPr>
        </p:nvGraphicFramePr>
        <p:xfrm>
          <a:off x="2786063" y="2982913"/>
          <a:ext cx="3270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公式" r:id="rId15" imgW="133400" imgH="190383" progId="Equation.3">
                  <p:embed/>
                </p:oleObj>
              </mc:Choice>
              <mc:Fallback>
                <p:oleObj name="公式" r:id="rId15" imgW="133400" imgH="190383" progId="Equation.3">
                  <p:embed/>
                  <p:pic>
                    <p:nvPicPr>
                      <p:cNvPr id="0" name="Object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2982913"/>
                        <a:ext cx="32702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13" name="Object 1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451194"/>
              </p:ext>
            </p:extLst>
          </p:nvPr>
        </p:nvGraphicFramePr>
        <p:xfrm>
          <a:off x="1331913" y="4508500"/>
          <a:ext cx="36226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4" name="公式" r:id="rId17" imgW="1524230" imgH="447822" progId="Equation.3">
                  <p:embed/>
                </p:oleObj>
              </mc:Choice>
              <mc:Fallback>
                <p:oleObj name="公式" r:id="rId17" imgW="1524230" imgH="447822" progId="Equation.3">
                  <p:embed/>
                  <p:pic>
                    <p:nvPicPr>
                      <p:cNvPr id="0" name="Object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508500"/>
                        <a:ext cx="36226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93" name="Group 65"/>
          <p:cNvGrpSpPr>
            <a:grpSpLocks/>
          </p:cNvGrpSpPr>
          <p:nvPr/>
        </p:nvGrpSpPr>
        <p:grpSpPr bwMode="auto">
          <a:xfrm>
            <a:off x="1219200" y="115888"/>
            <a:ext cx="6680200" cy="1228725"/>
            <a:chOff x="668" y="116"/>
            <a:chExt cx="4208" cy="774"/>
          </a:xfrm>
        </p:grpSpPr>
        <p:sp>
          <p:nvSpPr>
            <p:cNvPr id="15449" name="Line 45"/>
            <p:cNvSpPr>
              <a:spLocks noChangeShapeType="1"/>
            </p:cNvSpPr>
            <p:nvPr/>
          </p:nvSpPr>
          <p:spPr bwMode="auto">
            <a:xfrm flipV="1">
              <a:off x="668" y="663"/>
              <a:ext cx="40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0" name="Line 46"/>
            <p:cNvSpPr>
              <a:spLocks noChangeShapeType="1"/>
            </p:cNvSpPr>
            <p:nvPr/>
          </p:nvSpPr>
          <p:spPr bwMode="auto">
            <a:xfrm>
              <a:off x="2673" y="202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451" name="Object 47"/>
            <p:cNvGraphicFramePr>
              <a:graphicFrameLocks noChangeAspect="1"/>
            </p:cNvGraphicFramePr>
            <p:nvPr/>
          </p:nvGraphicFramePr>
          <p:xfrm>
            <a:off x="4696" y="582"/>
            <a:ext cx="180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7" name="公式" r:id="rId3" imgW="142794" imgH="133174" progId="Equation.3">
                    <p:embed/>
                  </p:oleObj>
                </mc:Choice>
                <mc:Fallback>
                  <p:oleObj name="公式" r:id="rId3" imgW="142794" imgH="133174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6" y="582"/>
                          <a:ext cx="180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52" name="Object 48"/>
            <p:cNvGraphicFramePr>
              <a:graphicFrameLocks noChangeAspect="1"/>
            </p:cNvGraphicFramePr>
            <p:nvPr/>
          </p:nvGraphicFramePr>
          <p:xfrm>
            <a:off x="2965" y="619"/>
            <a:ext cx="22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8" name="公式" r:id="rId5" imgW="180841" imgH="218987" progId="Equation.3">
                    <p:embed/>
                  </p:oleObj>
                </mc:Choice>
                <mc:Fallback>
                  <p:oleObj name="公式" r:id="rId5" imgW="180841" imgH="218987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5" y="619"/>
                          <a:ext cx="22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53" name="Object 49"/>
            <p:cNvGraphicFramePr>
              <a:graphicFrameLocks noChangeAspect="1"/>
            </p:cNvGraphicFramePr>
            <p:nvPr/>
          </p:nvGraphicFramePr>
          <p:xfrm>
            <a:off x="2593" y="647"/>
            <a:ext cx="15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9" name="公式" r:id="rId7" imgW="114141" imgH="171626" progId="Equation.3">
                    <p:embed/>
                  </p:oleObj>
                </mc:Choice>
                <mc:Fallback>
                  <p:oleObj name="公式" r:id="rId7" imgW="114141" imgH="171626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3" y="647"/>
                          <a:ext cx="150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54" name="Object 50"/>
            <p:cNvGraphicFramePr>
              <a:graphicFrameLocks/>
            </p:cNvGraphicFramePr>
            <p:nvPr/>
          </p:nvGraphicFramePr>
          <p:xfrm>
            <a:off x="2814" y="116"/>
            <a:ext cx="656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0" name="公式" r:id="rId9" imgW="514340" imgH="266817" progId="Equation.3">
                    <p:embed/>
                  </p:oleObj>
                </mc:Choice>
                <mc:Fallback>
                  <p:oleObj name="公式" r:id="rId9" imgW="514340" imgH="266817" progId="Equation.3">
                    <p:embed/>
                    <p:pic>
                      <p:nvPicPr>
                        <p:cNvPr id="0" name="Object 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4" y="116"/>
                          <a:ext cx="656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55" name="Object 51"/>
            <p:cNvGraphicFramePr>
              <a:graphicFrameLocks noChangeAspect="1"/>
            </p:cNvGraphicFramePr>
            <p:nvPr/>
          </p:nvGraphicFramePr>
          <p:xfrm>
            <a:off x="2002" y="611"/>
            <a:ext cx="36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1" name="公式" r:id="rId11" imgW="295452" imgH="218987" progId="Equation.3">
                    <p:embed/>
                  </p:oleObj>
                </mc:Choice>
                <mc:Fallback>
                  <p:oleObj name="公式" r:id="rId11" imgW="295452" imgH="218987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2" y="611"/>
                          <a:ext cx="36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56" name="AutoShape 52"/>
            <p:cNvSpPr>
              <a:spLocks noChangeArrowheads="1"/>
            </p:cNvSpPr>
            <p:nvPr/>
          </p:nvSpPr>
          <p:spPr bwMode="auto">
            <a:xfrm>
              <a:off x="2238" y="319"/>
              <a:ext cx="862" cy="341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5457" name="Object 54"/>
            <p:cNvGraphicFramePr>
              <a:graphicFrameLocks noChangeAspect="1"/>
            </p:cNvGraphicFramePr>
            <p:nvPr/>
          </p:nvGraphicFramePr>
          <p:xfrm>
            <a:off x="4036" y="647"/>
            <a:ext cx="27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2" name="公式" r:id="rId13" imgW="218888" imgH="171626" progId="Equation.3">
                    <p:embed/>
                  </p:oleObj>
                </mc:Choice>
                <mc:Fallback>
                  <p:oleObj name="公式" r:id="rId13" imgW="218888" imgH="171626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6" y="647"/>
                          <a:ext cx="27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58" name="Object 55"/>
            <p:cNvGraphicFramePr>
              <a:graphicFrameLocks noChangeAspect="1"/>
            </p:cNvGraphicFramePr>
            <p:nvPr/>
          </p:nvGraphicFramePr>
          <p:xfrm>
            <a:off x="971" y="656"/>
            <a:ext cx="39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3" name="公式" r:id="rId15" imgW="323635" imgH="171626" progId="Equation.3">
                    <p:embed/>
                  </p:oleObj>
                </mc:Choice>
                <mc:Fallback>
                  <p:oleObj name="公式" r:id="rId15" imgW="323635" imgH="171626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" y="656"/>
                          <a:ext cx="39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59" name="Line 56"/>
            <p:cNvSpPr>
              <a:spLocks noChangeShapeType="1"/>
            </p:cNvSpPr>
            <p:nvPr/>
          </p:nvSpPr>
          <p:spPr bwMode="auto">
            <a:xfrm>
              <a:off x="4144" y="618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0" name="Line 57"/>
            <p:cNvSpPr>
              <a:spLocks noChangeShapeType="1"/>
            </p:cNvSpPr>
            <p:nvPr/>
          </p:nvSpPr>
          <p:spPr bwMode="auto">
            <a:xfrm>
              <a:off x="1222" y="618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1" name="AutoShape 58"/>
            <p:cNvSpPr>
              <a:spLocks noChangeArrowheads="1"/>
            </p:cNvSpPr>
            <p:nvPr/>
          </p:nvSpPr>
          <p:spPr bwMode="auto">
            <a:xfrm>
              <a:off x="3707" y="313"/>
              <a:ext cx="862" cy="341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62" name="AutoShape 59"/>
            <p:cNvSpPr>
              <a:spLocks noChangeArrowheads="1"/>
            </p:cNvSpPr>
            <p:nvPr/>
          </p:nvSpPr>
          <p:spPr bwMode="auto">
            <a:xfrm>
              <a:off x="786" y="322"/>
              <a:ext cx="862" cy="341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5463" name="Object 60"/>
            <p:cNvGraphicFramePr>
              <a:graphicFrameLocks noChangeAspect="1"/>
            </p:cNvGraphicFramePr>
            <p:nvPr/>
          </p:nvGraphicFramePr>
          <p:xfrm>
            <a:off x="3299" y="655"/>
            <a:ext cx="20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4" name="公式" r:id="rId17" imgW="133400" imgH="133174" progId="Equation.3">
                    <p:embed/>
                  </p:oleObj>
                </mc:Choice>
                <mc:Fallback>
                  <p:oleObj name="公式" r:id="rId17" imgW="133400" imgH="133174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9" y="655"/>
                          <a:ext cx="20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4" name="Object 61"/>
            <p:cNvGraphicFramePr>
              <a:graphicFrameLocks noChangeAspect="1"/>
            </p:cNvGraphicFramePr>
            <p:nvPr/>
          </p:nvGraphicFramePr>
          <p:xfrm>
            <a:off x="1648" y="655"/>
            <a:ext cx="37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5" name="公式" r:id="rId19" imgW="247541" imgH="133174" progId="Equation.3">
                    <p:embed/>
                  </p:oleObj>
                </mc:Choice>
                <mc:Fallback>
                  <p:oleObj name="公式" r:id="rId19" imgW="247541" imgH="133174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8" y="655"/>
                          <a:ext cx="37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65" name="Line 62"/>
            <p:cNvSpPr>
              <a:spLocks noChangeShapeType="1"/>
            </p:cNvSpPr>
            <p:nvPr/>
          </p:nvSpPr>
          <p:spPr bwMode="auto">
            <a:xfrm>
              <a:off x="3408" y="618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6" name="Line 63"/>
            <p:cNvSpPr>
              <a:spLocks noChangeShapeType="1"/>
            </p:cNvSpPr>
            <p:nvPr/>
          </p:nvSpPr>
          <p:spPr bwMode="auto">
            <a:xfrm>
              <a:off x="1920" y="618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216" name="Group 88"/>
          <p:cNvGrpSpPr>
            <a:grpSpLocks/>
          </p:cNvGrpSpPr>
          <p:nvPr/>
        </p:nvGrpSpPr>
        <p:grpSpPr bwMode="auto">
          <a:xfrm>
            <a:off x="1216025" y="1441450"/>
            <a:ext cx="6680200" cy="1612900"/>
            <a:chOff x="657" y="1330"/>
            <a:chExt cx="4208" cy="1016"/>
          </a:xfrm>
        </p:grpSpPr>
        <p:sp>
          <p:nvSpPr>
            <p:cNvPr id="15431" name="Rectangle 66"/>
            <p:cNvSpPr>
              <a:spLocks noChangeArrowheads="1"/>
            </p:cNvSpPr>
            <p:nvPr/>
          </p:nvSpPr>
          <p:spPr bwMode="auto">
            <a:xfrm>
              <a:off x="984" y="1661"/>
              <a:ext cx="454" cy="27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32" name="Line 68"/>
            <p:cNvSpPr>
              <a:spLocks noChangeShapeType="1"/>
            </p:cNvSpPr>
            <p:nvPr/>
          </p:nvSpPr>
          <p:spPr bwMode="auto">
            <a:xfrm flipV="1">
              <a:off x="657" y="1936"/>
              <a:ext cx="40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3" name="Line 69"/>
            <p:cNvSpPr>
              <a:spLocks noChangeShapeType="1"/>
            </p:cNvSpPr>
            <p:nvPr/>
          </p:nvSpPr>
          <p:spPr bwMode="auto">
            <a:xfrm>
              <a:off x="2662" y="1475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434" name="Object 70"/>
            <p:cNvGraphicFramePr>
              <a:graphicFrameLocks noChangeAspect="1"/>
            </p:cNvGraphicFramePr>
            <p:nvPr/>
          </p:nvGraphicFramePr>
          <p:xfrm>
            <a:off x="4685" y="1855"/>
            <a:ext cx="180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6" name="公式" r:id="rId21" imgW="142794" imgH="133174" progId="Equation.3">
                    <p:embed/>
                  </p:oleObj>
                </mc:Choice>
                <mc:Fallback>
                  <p:oleObj name="公式" r:id="rId21" imgW="142794" imgH="133174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5" y="1855"/>
                          <a:ext cx="180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35" name="Object 71"/>
            <p:cNvGraphicFramePr>
              <a:graphicFrameLocks noChangeAspect="1"/>
            </p:cNvGraphicFramePr>
            <p:nvPr/>
          </p:nvGraphicFramePr>
          <p:xfrm>
            <a:off x="2771" y="1879"/>
            <a:ext cx="225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7" name="公式" r:id="rId23" imgW="180841" imgH="381234" progId="Equation.3">
                    <p:embed/>
                  </p:oleObj>
                </mc:Choice>
                <mc:Fallback>
                  <p:oleObj name="公式" r:id="rId23" imgW="180841" imgH="381234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" y="1879"/>
                          <a:ext cx="225" cy="4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36" name="Object 72"/>
            <p:cNvGraphicFramePr>
              <a:graphicFrameLocks noChangeAspect="1"/>
            </p:cNvGraphicFramePr>
            <p:nvPr/>
          </p:nvGraphicFramePr>
          <p:xfrm>
            <a:off x="2582" y="1920"/>
            <a:ext cx="15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8" name="公式" r:id="rId25" imgW="114141" imgH="171626" progId="Equation.3">
                    <p:embed/>
                  </p:oleObj>
                </mc:Choice>
                <mc:Fallback>
                  <p:oleObj name="公式" r:id="rId25" imgW="114141" imgH="171626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2" y="1920"/>
                          <a:ext cx="150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37" name="Object 73"/>
            <p:cNvGraphicFramePr>
              <a:graphicFrameLocks/>
            </p:cNvGraphicFramePr>
            <p:nvPr/>
          </p:nvGraphicFramePr>
          <p:xfrm>
            <a:off x="2699" y="1330"/>
            <a:ext cx="672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9" name="公式" r:id="rId27" imgW="523734" imgH="266817" progId="Equation.3">
                    <p:embed/>
                  </p:oleObj>
                </mc:Choice>
                <mc:Fallback>
                  <p:oleObj name="公式" r:id="rId27" imgW="523734" imgH="266817" progId="Equation.3">
                    <p:embed/>
                    <p:pic>
                      <p:nvPicPr>
                        <p:cNvPr id="0" name="Object 7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1330"/>
                          <a:ext cx="672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38" name="Object 74"/>
            <p:cNvGraphicFramePr>
              <a:graphicFrameLocks noChangeAspect="1"/>
            </p:cNvGraphicFramePr>
            <p:nvPr/>
          </p:nvGraphicFramePr>
          <p:xfrm>
            <a:off x="2165" y="1879"/>
            <a:ext cx="361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90" name="公式" r:id="rId29" imgW="295452" imgH="381234" progId="Equation.3">
                    <p:embed/>
                  </p:oleObj>
                </mc:Choice>
                <mc:Fallback>
                  <p:oleObj name="公式" r:id="rId29" imgW="295452" imgH="381234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5" y="1879"/>
                          <a:ext cx="361" cy="4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39" name="Object 76"/>
            <p:cNvGraphicFramePr>
              <a:graphicFrameLocks noChangeAspect="1"/>
            </p:cNvGraphicFramePr>
            <p:nvPr/>
          </p:nvGraphicFramePr>
          <p:xfrm>
            <a:off x="4025" y="1920"/>
            <a:ext cx="27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91" name="公式" r:id="rId31" imgW="218888" imgH="171626" progId="Equation.3">
                    <p:embed/>
                  </p:oleObj>
                </mc:Choice>
                <mc:Fallback>
                  <p:oleObj name="公式" r:id="rId31" imgW="218888" imgH="171626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5" y="1920"/>
                          <a:ext cx="27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40" name="Object 77"/>
            <p:cNvGraphicFramePr>
              <a:graphicFrameLocks noChangeAspect="1"/>
            </p:cNvGraphicFramePr>
            <p:nvPr/>
          </p:nvGraphicFramePr>
          <p:xfrm>
            <a:off x="960" y="1929"/>
            <a:ext cx="39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92" name="公式" r:id="rId33" imgW="323635" imgH="171626" progId="Equation.3">
                    <p:embed/>
                  </p:oleObj>
                </mc:Choice>
                <mc:Fallback>
                  <p:oleObj name="公式" r:id="rId33" imgW="323635" imgH="171626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929"/>
                          <a:ext cx="39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41" name="Line 78"/>
            <p:cNvSpPr>
              <a:spLocks noChangeShapeType="1"/>
            </p:cNvSpPr>
            <p:nvPr/>
          </p:nvSpPr>
          <p:spPr bwMode="auto">
            <a:xfrm>
              <a:off x="4133" y="1891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2" name="Line 79"/>
            <p:cNvSpPr>
              <a:spLocks noChangeShapeType="1"/>
            </p:cNvSpPr>
            <p:nvPr/>
          </p:nvSpPr>
          <p:spPr bwMode="auto">
            <a:xfrm>
              <a:off x="1211" y="1891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443" name="Object 82"/>
            <p:cNvGraphicFramePr>
              <a:graphicFrameLocks noChangeAspect="1"/>
            </p:cNvGraphicFramePr>
            <p:nvPr/>
          </p:nvGraphicFramePr>
          <p:xfrm>
            <a:off x="3288" y="1928"/>
            <a:ext cx="20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93" name="公式" r:id="rId35" imgW="133400" imgH="133174" progId="Equation.3">
                    <p:embed/>
                  </p:oleObj>
                </mc:Choice>
                <mc:Fallback>
                  <p:oleObj name="公式" r:id="rId35" imgW="133400" imgH="133174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1928"/>
                          <a:ext cx="20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44" name="Object 83"/>
            <p:cNvGraphicFramePr>
              <a:graphicFrameLocks noChangeAspect="1"/>
            </p:cNvGraphicFramePr>
            <p:nvPr/>
          </p:nvGraphicFramePr>
          <p:xfrm>
            <a:off x="1637" y="1937"/>
            <a:ext cx="37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94" name="公式" r:id="rId37" imgW="247541" imgH="133174" progId="Equation.3">
                    <p:embed/>
                  </p:oleObj>
                </mc:Choice>
                <mc:Fallback>
                  <p:oleObj name="公式" r:id="rId37" imgW="247541" imgH="133174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7" y="1937"/>
                          <a:ext cx="37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45" name="Line 84"/>
            <p:cNvSpPr>
              <a:spLocks noChangeShapeType="1"/>
            </p:cNvSpPr>
            <p:nvPr/>
          </p:nvSpPr>
          <p:spPr bwMode="auto">
            <a:xfrm>
              <a:off x="3397" y="1891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6" name="Line 85"/>
            <p:cNvSpPr>
              <a:spLocks noChangeShapeType="1"/>
            </p:cNvSpPr>
            <p:nvPr/>
          </p:nvSpPr>
          <p:spPr bwMode="auto">
            <a:xfrm>
              <a:off x="1909" y="1891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7" name="Rectangle 86"/>
            <p:cNvSpPr>
              <a:spLocks noChangeArrowheads="1"/>
            </p:cNvSpPr>
            <p:nvPr/>
          </p:nvSpPr>
          <p:spPr bwMode="auto">
            <a:xfrm>
              <a:off x="2426" y="1661"/>
              <a:ext cx="454" cy="27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48" name="Rectangle 87"/>
            <p:cNvSpPr>
              <a:spLocks noChangeArrowheads="1"/>
            </p:cNvSpPr>
            <p:nvPr/>
          </p:nvSpPr>
          <p:spPr bwMode="auto">
            <a:xfrm>
              <a:off x="3905" y="1661"/>
              <a:ext cx="454" cy="27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8271" name="Group 143"/>
          <p:cNvGrpSpPr>
            <a:grpSpLocks/>
          </p:cNvGrpSpPr>
          <p:nvPr/>
        </p:nvGrpSpPr>
        <p:grpSpPr bwMode="auto">
          <a:xfrm>
            <a:off x="1230313" y="3033713"/>
            <a:ext cx="6680200" cy="1562100"/>
            <a:chOff x="703" y="1829"/>
            <a:chExt cx="4208" cy="984"/>
          </a:xfrm>
        </p:grpSpPr>
        <p:grpSp>
          <p:nvGrpSpPr>
            <p:cNvPr id="15398" name="Group 100"/>
            <p:cNvGrpSpPr>
              <a:grpSpLocks/>
            </p:cNvGrpSpPr>
            <p:nvPr/>
          </p:nvGrpSpPr>
          <p:grpSpPr bwMode="auto">
            <a:xfrm>
              <a:off x="1020" y="2079"/>
              <a:ext cx="463" cy="317"/>
              <a:chOff x="2018" y="1979"/>
              <a:chExt cx="1225" cy="498"/>
            </a:xfrm>
          </p:grpSpPr>
          <p:sp>
            <p:nvSpPr>
              <p:cNvPr id="15426" name="Line 101"/>
              <p:cNvSpPr>
                <a:spLocks noChangeShapeType="1"/>
              </p:cNvSpPr>
              <p:nvPr/>
            </p:nvSpPr>
            <p:spPr bwMode="auto">
              <a:xfrm>
                <a:off x="2018" y="2477"/>
                <a:ext cx="12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7" name="Line 102"/>
              <p:cNvSpPr>
                <a:spLocks noChangeShapeType="1"/>
              </p:cNvSpPr>
              <p:nvPr/>
            </p:nvSpPr>
            <p:spPr bwMode="auto">
              <a:xfrm>
                <a:off x="2018" y="2198"/>
                <a:ext cx="0" cy="2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8" name="Line 103"/>
              <p:cNvSpPr>
                <a:spLocks noChangeShapeType="1"/>
              </p:cNvSpPr>
              <p:nvPr/>
            </p:nvSpPr>
            <p:spPr bwMode="auto">
              <a:xfrm>
                <a:off x="3233" y="2198"/>
                <a:ext cx="0" cy="2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9" name="Line 104"/>
              <p:cNvSpPr>
                <a:spLocks noChangeShapeType="1"/>
              </p:cNvSpPr>
              <p:nvPr/>
            </p:nvSpPr>
            <p:spPr bwMode="auto">
              <a:xfrm flipV="1">
                <a:off x="2018" y="1979"/>
                <a:ext cx="590" cy="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0" name="Line 105"/>
              <p:cNvSpPr>
                <a:spLocks noChangeShapeType="1"/>
              </p:cNvSpPr>
              <p:nvPr/>
            </p:nvSpPr>
            <p:spPr bwMode="auto">
              <a:xfrm flipH="1" flipV="1">
                <a:off x="2608" y="1979"/>
                <a:ext cx="635" cy="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399" name="Line 108"/>
            <p:cNvSpPr>
              <a:spLocks noChangeShapeType="1"/>
            </p:cNvSpPr>
            <p:nvPr/>
          </p:nvSpPr>
          <p:spPr bwMode="auto">
            <a:xfrm flipV="1">
              <a:off x="703" y="2403"/>
              <a:ext cx="40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0" name="Line 109"/>
            <p:cNvSpPr>
              <a:spLocks noChangeShapeType="1"/>
            </p:cNvSpPr>
            <p:nvPr/>
          </p:nvSpPr>
          <p:spPr bwMode="auto">
            <a:xfrm>
              <a:off x="2708" y="1942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401" name="Object 110"/>
            <p:cNvGraphicFramePr>
              <a:graphicFrameLocks noChangeAspect="1"/>
            </p:cNvGraphicFramePr>
            <p:nvPr/>
          </p:nvGraphicFramePr>
          <p:xfrm>
            <a:off x="4731" y="2322"/>
            <a:ext cx="180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95" name="公式" r:id="rId39" imgW="142794" imgH="133174" progId="Equation.3">
                    <p:embed/>
                  </p:oleObj>
                </mc:Choice>
                <mc:Fallback>
                  <p:oleObj name="公式" r:id="rId39" imgW="142794" imgH="133174" progId="Equation.3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1" y="2322"/>
                          <a:ext cx="180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2" name="Object 111"/>
            <p:cNvGraphicFramePr>
              <a:graphicFrameLocks noChangeAspect="1"/>
            </p:cNvGraphicFramePr>
            <p:nvPr/>
          </p:nvGraphicFramePr>
          <p:xfrm>
            <a:off x="2817" y="2346"/>
            <a:ext cx="225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96" name="公式" r:id="rId41" imgW="180841" imgH="381234" progId="Equation.3">
                    <p:embed/>
                  </p:oleObj>
                </mc:Choice>
                <mc:Fallback>
                  <p:oleObj name="公式" r:id="rId41" imgW="180841" imgH="381234" progId="Equation.3">
                    <p:embed/>
                    <p:pic>
                      <p:nvPicPr>
                        <p:cNvPr id="0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7" y="2346"/>
                          <a:ext cx="225" cy="4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3" name="Object 112"/>
            <p:cNvGraphicFramePr>
              <a:graphicFrameLocks noChangeAspect="1"/>
            </p:cNvGraphicFramePr>
            <p:nvPr/>
          </p:nvGraphicFramePr>
          <p:xfrm>
            <a:off x="2628" y="2387"/>
            <a:ext cx="15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97" name="公式" r:id="rId43" imgW="114141" imgH="171626" progId="Equation.3">
                    <p:embed/>
                  </p:oleObj>
                </mc:Choice>
                <mc:Fallback>
                  <p:oleObj name="公式" r:id="rId43" imgW="114141" imgH="171626" progId="Equation.3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8" y="2387"/>
                          <a:ext cx="150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4" name="Object 113"/>
            <p:cNvGraphicFramePr>
              <a:graphicFrameLocks/>
            </p:cNvGraphicFramePr>
            <p:nvPr/>
          </p:nvGraphicFramePr>
          <p:xfrm>
            <a:off x="2780" y="1829"/>
            <a:ext cx="720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98" name="公式" r:id="rId45" imgW="561781" imgH="266817" progId="Equation.3">
                    <p:embed/>
                  </p:oleObj>
                </mc:Choice>
                <mc:Fallback>
                  <p:oleObj name="公式" r:id="rId45" imgW="561781" imgH="266817" progId="Equation.3">
                    <p:embed/>
                    <p:pic>
                      <p:nvPicPr>
                        <p:cNvPr id="0" name="Object 1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0" y="1829"/>
                          <a:ext cx="720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5" name="Object 114"/>
            <p:cNvGraphicFramePr>
              <a:graphicFrameLocks noChangeAspect="1"/>
            </p:cNvGraphicFramePr>
            <p:nvPr/>
          </p:nvGraphicFramePr>
          <p:xfrm>
            <a:off x="2211" y="2346"/>
            <a:ext cx="361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99" name="公式" r:id="rId47" imgW="295452" imgH="381234" progId="Equation.3">
                    <p:embed/>
                  </p:oleObj>
                </mc:Choice>
                <mc:Fallback>
                  <p:oleObj name="公式" r:id="rId47" imgW="295452" imgH="381234" progId="Equation.3">
                    <p:embed/>
                    <p:pic>
                      <p:nvPicPr>
                        <p:cNvPr id="0" name="Object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1" y="2346"/>
                          <a:ext cx="361" cy="4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6" name="Object 115"/>
            <p:cNvGraphicFramePr>
              <a:graphicFrameLocks noChangeAspect="1"/>
            </p:cNvGraphicFramePr>
            <p:nvPr/>
          </p:nvGraphicFramePr>
          <p:xfrm>
            <a:off x="4071" y="2387"/>
            <a:ext cx="27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0" name="公式" r:id="rId49" imgW="218888" imgH="171626" progId="Equation.3">
                    <p:embed/>
                  </p:oleObj>
                </mc:Choice>
                <mc:Fallback>
                  <p:oleObj name="公式" r:id="rId49" imgW="218888" imgH="171626" progId="Equation.3">
                    <p:embed/>
                    <p:pic>
                      <p:nvPicPr>
                        <p:cNvPr id="0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1" y="2387"/>
                          <a:ext cx="27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7" name="Object 116"/>
            <p:cNvGraphicFramePr>
              <a:graphicFrameLocks noChangeAspect="1"/>
            </p:cNvGraphicFramePr>
            <p:nvPr/>
          </p:nvGraphicFramePr>
          <p:xfrm>
            <a:off x="1006" y="2396"/>
            <a:ext cx="39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1" name="公式" r:id="rId51" imgW="323635" imgH="171626" progId="Equation.3">
                    <p:embed/>
                  </p:oleObj>
                </mc:Choice>
                <mc:Fallback>
                  <p:oleObj name="公式" r:id="rId51" imgW="323635" imgH="171626" progId="Equation.3">
                    <p:embed/>
                    <p:pic>
                      <p:nvPicPr>
                        <p:cNvPr id="0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6" y="2396"/>
                          <a:ext cx="39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08" name="Line 117"/>
            <p:cNvSpPr>
              <a:spLocks noChangeShapeType="1"/>
            </p:cNvSpPr>
            <p:nvPr/>
          </p:nvSpPr>
          <p:spPr bwMode="auto">
            <a:xfrm>
              <a:off x="4179" y="2358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9" name="Line 118"/>
            <p:cNvSpPr>
              <a:spLocks noChangeShapeType="1"/>
            </p:cNvSpPr>
            <p:nvPr/>
          </p:nvSpPr>
          <p:spPr bwMode="auto">
            <a:xfrm>
              <a:off x="1257" y="2358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410" name="Object 119"/>
            <p:cNvGraphicFramePr>
              <a:graphicFrameLocks noChangeAspect="1"/>
            </p:cNvGraphicFramePr>
            <p:nvPr/>
          </p:nvGraphicFramePr>
          <p:xfrm>
            <a:off x="3334" y="2395"/>
            <a:ext cx="20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2" name="公式" r:id="rId53" imgW="133400" imgH="133174" progId="Equation.3">
                    <p:embed/>
                  </p:oleObj>
                </mc:Choice>
                <mc:Fallback>
                  <p:oleObj name="公式" r:id="rId53" imgW="133400" imgH="133174" progId="Equation.3">
                    <p:embed/>
                    <p:pic>
                      <p:nvPicPr>
                        <p:cNvPr id="0" name="Object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2395"/>
                          <a:ext cx="20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11" name="Object 120"/>
            <p:cNvGraphicFramePr>
              <a:graphicFrameLocks noChangeAspect="1"/>
            </p:cNvGraphicFramePr>
            <p:nvPr/>
          </p:nvGraphicFramePr>
          <p:xfrm>
            <a:off x="1683" y="2404"/>
            <a:ext cx="37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3" name="公式" r:id="rId55" imgW="247541" imgH="133174" progId="Equation.3">
                    <p:embed/>
                  </p:oleObj>
                </mc:Choice>
                <mc:Fallback>
                  <p:oleObj name="公式" r:id="rId55" imgW="247541" imgH="133174" progId="Equation.3">
                    <p:embed/>
                    <p:pic>
                      <p:nvPicPr>
                        <p:cNvPr id="0" name="Object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3" y="2404"/>
                          <a:ext cx="37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12" name="Line 121"/>
            <p:cNvSpPr>
              <a:spLocks noChangeShapeType="1"/>
            </p:cNvSpPr>
            <p:nvPr/>
          </p:nvSpPr>
          <p:spPr bwMode="auto">
            <a:xfrm>
              <a:off x="3443" y="2358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3" name="Line 122"/>
            <p:cNvSpPr>
              <a:spLocks noChangeShapeType="1"/>
            </p:cNvSpPr>
            <p:nvPr/>
          </p:nvSpPr>
          <p:spPr bwMode="auto">
            <a:xfrm>
              <a:off x="1955" y="2358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14" name="Group 125"/>
            <p:cNvGrpSpPr>
              <a:grpSpLocks/>
            </p:cNvGrpSpPr>
            <p:nvPr/>
          </p:nvGrpSpPr>
          <p:grpSpPr bwMode="auto">
            <a:xfrm>
              <a:off x="2471" y="2088"/>
              <a:ext cx="463" cy="317"/>
              <a:chOff x="2018" y="1979"/>
              <a:chExt cx="1225" cy="498"/>
            </a:xfrm>
          </p:grpSpPr>
          <p:sp>
            <p:nvSpPr>
              <p:cNvPr id="15421" name="Line 126"/>
              <p:cNvSpPr>
                <a:spLocks noChangeShapeType="1"/>
              </p:cNvSpPr>
              <p:nvPr/>
            </p:nvSpPr>
            <p:spPr bwMode="auto">
              <a:xfrm>
                <a:off x="2018" y="2477"/>
                <a:ext cx="12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2" name="Line 127"/>
              <p:cNvSpPr>
                <a:spLocks noChangeShapeType="1"/>
              </p:cNvSpPr>
              <p:nvPr/>
            </p:nvSpPr>
            <p:spPr bwMode="auto">
              <a:xfrm>
                <a:off x="2018" y="2198"/>
                <a:ext cx="0" cy="2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3" name="Line 128"/>
              <p:cNvSpPr>
                <a:spLocks noChangeShapeType="1"/>
              </p:cNvSpPr>
              <p:nvPr/>
            </p:nvSpPr>
            <p:spPr bwMode="auto">
              <a:xfrm>
                <a:off x="3233" y="2198"/>
                <a:ext cx="0" cy="2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4" name="Line 129"/>
              <p:cNvSpPr>
                <a:spLocks noChangeShapeType="1"/>
              </p:cNvSpPr>
              <p:nvPr/>
            </p:nvSpPr>
            <p:spPr bwMode="auto">
              <a:xfrm flipV="1">
                <a:off x="2018" y="1979"/>
                <a:ext cx="590" cy="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5" name="Line 130"/>
              <p:cNvSpPr>
                <a:spLocks noChangeShapeType="1"/>
              </p:cNvSpPr>
              <p:nvPr/>
            </p:nvSpPr>
            <p:spPr bwMode="auto">
              <a:xfrm flipH="1" flipV="1">
                <a:off x="2608" y="1979"/>
                <a:ext cx="635" cy="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15" name="Group 131"/>
            <p:cNvGrpSpPr>
              <a:grpSpLocks/>
            </p:cNvGrpSpPr>
            <p:nvPr/>
          </p:nvGrpSpPr>
          <p:grpSpPr bwMode="auto">
            <a:xfrm>
              <a:off x="3950" y="2087"/>
              <a:ext cx="463" cy="317"/>
              <a:chOff x="2018" y="1979"/>
              <a:chExt cx="1225" cy="498"/>
            </a:xfrm>
          </p:grpSpPr>
          <p:sp>
            <p:nvSpPr>
              <p:cNvPr id="15416" name="Line 132"/>
              <p:cNvSpPr>
                <a:spLocks noChangeShapeType="1"/>
              </p:cNvSpPr>
              <p:nvPr/>
            </p:nvSpPr>
            <p:spPr bwMode="auto">
              <a:xfrm>
                <a:off x="2018" y="2477"/>
                <a:ext cx="12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7" name="Line 133"/>
              <p:cNvSpPr>
                <a:spLocks noChangeShapeType="1"/>
              </p:cNvSpPr>
              <p:nvPr/>
            </p:nvSpPr>
            <p:spPr bwMode="auto">
              <a:xfrm>
                <a:off x="2018" y="2198"/>
                <a:ext cx="0" cy="2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8" name="Line 134"/>
              <p:cNvSpPr>
                <a:spLocks noChangeShapeType="1"/>
              </p:cNvSpPr>
              <p:nvPr/>
            </p:nvSpPr>
            <p:spPr bwMode="auto">
              <a:xfrm>
                <a:off x="3233" y="2198"/>
                <a:ext cx="0" cy="2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9" name="Line 135"/>
              <p:cNvSpPr>
                <a:spLocks noChangeShapeType="1"/>
              </p:cNvSpPr>
              <p:nvPr/>
            </p:nvSpPr>
            <p:spPr bwMode="auto">
              <a:xfrm flipV="1">
                <a:off x="2018" y="1979"/>
                <a:ext cx="590" cy="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0" name="Line 136"/>
              <p:cNvSpPr>
                <a:spLocks noChangeShapeType="1"/>
              </p:cNvSpPr>
              <p:nvPr/>
            </p:nvSpPr>
            <p:spPr bwMode="auto">
              <a:xfrm flipH="1" flipV="1">
                <a:off x="2608" y="1979"/>
                <a:ext cx="635" cy="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8327" name="Group 199"/>
          <p:cNvGrpSpPr>
            <a:grpSpLocks/>
          </p:cNvGrpSpPr>
          <p:nvPr/>
        </p:nvGrpSpPr>
        <p:grpSpPr bwMode="auto">
          <a:xfrm>
            <a:off x="511175" y="4652963"/>
            <a:ext cx="8121650" cy="1328737"/>
            <a:chOff x="204" y="2931"/>
            <a:chExt cx="5116" cy="837"/>
          </a:xfrm>
        </p:grpSpPr>
        <p:sp>
          <p:nvSpPr>
            <p:cNvPr id="15366" name="Line 157"/>
            <p:cNvSpPr>
              <a:spLocks noChangeShapeType="1"/>
            </p:cNvSpPr>
            <p:nvPr/>
          </p:nvSpPr>
          <p:spPr bwMode="auto">
            <a:xfrm flipV="1">
              <a:off x="204" y="3561"/>
              <a:ext cx="49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7" name="Line 158"/>
            <p:cNvSpPr>
              <a:spLocks noChangeShapeType="1"/>
            </p:cNvSpPr>
            <p:nvPr/>
          </p:nvSpPr>
          <p:spPr bwMode="auto">
            <a:xfrm>
              <a:off x="2672" y="3098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68" name="Object 159"/>
            <p:cNvGraphicFramePr>
              <a:graphicFrameLocks noChangeAspect="1"/>
            </p:cNvGraphicFramePr>
            <p:nvPr/>
          </p:nvGraphicFramePr>
          <p:xfrm>
            <a:off x="5140" y="3479"/>
            <a:ext cx="180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4" name="公式" r:id="rId57" imgW="142794" imgH="133174" progId="Equation.3">
                    <p:embed/>
                  </p:oleObj>
                </mc:Choice>
                <mc:Fallback>
                  <p:oleObj name="公式" r:id="rId57" imgW="142794" imgH="133174" progId="Equation.3">
                    <p:embed/>
                    <p:pic>
                      <p:nvPicPr>
                        <p:cNvPr id="0" name="Object 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0" y="3479"/>
                          <a:ext cx="180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9" name="Object 161"/>
            <p:cNvGraphicFramePr>
              <a:graphicFrameLocks noChangeAspect="1"/>
            </p:cNvGraphicFramePr>
            <p:nvPr/>
          </p:nvGraphicFramePr>
          <p:xfrm>
            <a:off x="2592" y="3543"/>
            <a:ext cx="15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5" name="公式" r:id="rId59" imgW="114141" imgH="171626" progId="Equation.3">
                    <p:embed/>
                  </p:oleObj>
                </mc:Choice>
                <mc:Fallback>
                  <p:oleObj name="公式" r:id="rId59" imgW="114141" imgH="171626" progId="Equation.3">
                    <p:embed/>
                    <p:pic>
                      <p:nvPicPr>
                        <p:cNvPr id="0" name="Object 1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3543"/>
                          <a:ext cx="150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0" name="Object 162"/>
            <p:cNvGraphicFramePr>
              <a:graphicFrameLocks/>
            </p:cNvGraphicFramePr>
            <p:nvPr/>
          </p:nvGraphicFramePr>
          <p:xfrm>
            <a:off x="2699" y="2931"/>
            <a:ext cx="736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6" name="公式" r:id="rId61" imgW="571645" imgH="266817" progId="Equation.3">
                    <p:embed/>
                  </p:oleObj>
                </mc:Choice>
                <mc:Fallback>
                  <p:oleObj name="公式" r:id="rId61" imgW="571645" imgH="266817" progId="Equation.3">
                    <p:embed/>
                    <p:pic>
                      <p:nvPicPr>
                        <p:cNvPr id="0" name="Object 16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2931"/>
                          <a:ext cx="736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1" name="Object 164"/>
            <p:cNvGraphicFramePr>
              <a:graphicFrameLocks noChangeAspect="1"/>
            </p:cNvGraphicFramePr>
            <p:nvPr/>
          </p:nvGraphicFramePr>
          <p:xfrm>
            <a:off x="4035" y="3543"/>
            <a:ext cx="27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7" name="公式" r:id="rId63" imgW="218888" imgH="171626" progId="Equation.3">
                    <p:embed/>
                  </p:oleObj>
                </mc:Choice>
                <mc:Fallback>
                  <p:oleObj name="公式" r:id="rId63" imgW="218888" imgH="171626" progId="Equation.3">
                    <p:embed/>
                    <p:pic>
                      <p:nvPicPr>
                        <p:cNvPr id="0" name="Object 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5" y="3543"/>
                          <a:ext cx="27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2" name="Object 165"/>
            <p:cNvGraphicFramePr>
              <a:graphicFrameLocks noChangeAspect="1"/>
            </p:cNvGraphicFramePr>
            <p:nvPr/>
          </p:nvGraphicFramePr>
          <p:xfrm>
            <a:off x="970" y="3552"/>
            <a:ext cx="39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8" name="公式" r:id="rId65" imgW="323635" imgH="171626" progId="Equation.3">
                    <p:embed/>
                  </p:oleObj>
                </mc:Choice>
                <mc:Fallback>
                  <p:oleObj name="公式" r:id="rId65" imgW="323635" imgH="171626" progId="Equation.3">
                    <p:embed/>
                    <p:pic>
                      <p:nvPicPr>
                        <p:cNvPr id="0" name="Object 1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0" y="3552"/>
                          <a:ext cx="39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3" name="Line 166"/>
            <p:cNvSpPr>
              <a:spLocks noChangeShapeType="1"/>
            </p:cNvSpPr>
            <p:nvPr/>
          </p:nvSpPr>
          <p:spPr bwMode="auto">
            <a:xfrm>
              <a:off x="4143" y="3514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" name="Line 167"/>
            <p:cNvSpPr>
              <a:spLocks noChangeShapeType="1"/>
            </p:cNvSpPr>
            <p:nvPr/>
          </p:nvSpPr>
          <p:spPr bwMode="auto">
            <a:xfrm>
              <a:off x="1221" y="3514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75" name="Object 168"/>
            <p:cNvGraphicFramePr>
              <a:graphicFrameLocks noChangeAspect="1"/>
            </p:cNvGraphicFramePr>
            <p:nvPr/>
          </p:nvGraphicFramePr>
          <p:xfrm>
            <a:off x="3298" y="3551"/>
            <a:ext cx="20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9" name="公式" r:id="rId67" imgW="133400" imgH="133174" progId="Equation.3">
                    <p:embed/>
                  </p:oleObj>
                </mc:Choice>
                <mc:Fallback>
                  <p:oleObj name="公式" r:id="rId67" imgW="133400" imgH="133174" progId="Equation.3">
                    <p:embed/>
                    <p:pic>
                      <p:nvPicPr>
                        <p:cNvPr id="0" name="Object 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8" y="3551"/>
                          <a:ext cx="20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6" name="Object 169"/>
            <p:cNvGraphicFramePr>
              <a:graphicFrameLocks noChangeAspect="1"/>
            </p:cNvGraphicFramePr>
            <p:nvPr/>
          </p:nvGraphicFramePr>
          <p:xfrm>
            <a:off x="1647" y="3560"/>
            <a:ext cx="37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10" name="公式" r:id="rId69" imgW="247541" imgH="133174" progId="Equation.3">
                    <p:embed/>
                  </p:oleObj>
                </mc:Choice>
                <mc:Fallback>
                  <p:oleObj name="公式" r:id="rId69" imgW="247541" imgH="133174" progId="Equation.3">
                    <p:embed/>
                    <p:pic>
                      <p:nvPicPr>
                        <p:cNvPr id="0" name="Object 1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7" y="3560"/>
                          <a:ext cx="37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7" name="Line 170"/>
            <p:cNvSpPr>
              <a:spLocks noChangeShapeType="1"/>
            </p:cNvSpPr>
            <p:nvPr/>
          </p:nvSpPr>
          <p:spPr bwMode="auto">
            <a:xfrm>
              <a:off x="3407" y="3514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Line 171"/>
            <p:cNvSpPr>
              <a:spLocks noChangeShapeType="1"/>
            </p:cNvSpPr>
            <p:nvPr/>
          </p:nvSpPr>
          <p:spPr bwMode="auto">
            <a:xfrm>
              <a:off x="1919" y="3514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79" name="Group 172"/>
            <p:cNvGrpSpPr>
              <a:grpSpLocks/>
            </p:cNvGrpSpPr>
            <p:nvPr/>
          </p:nvGrpSpPr>
          <p:grpSpPr bwMode="auto">
            <a:xfrm>
              <a:off x="1928" y="3243"/>
              <a:ext cx="1497" cy="317"/>
              <a:chOff x="2018" y="1979"/>
              <a:chExt cx="1225" cy="498"/>
            </a:xfrm>
          </p:grpSpPr>
          <p:sp>
            <p:nvSpPr>
              <p:cNvPr id="15393" name="Line 173"/>
              <p:cNvSpPr>
                <a:spLocks noChangeShapeType="1"/>
              </p:cNvSpPr>
              <p:nvPr/>
            </p:nvSpPr>
            <p:spPr bwMode="auto">
              <a:xfrm>
                <a:off x="2018" y="2477"/>
                <a:ext cx="12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4" name="Line 174"/>
              <p:cNvSpPr>
                <a:spLocks noChangeShapeType="1"/>
              </p:cNvSpPr>
              <p:nvPr/>
            </p:nvSpPr>
            <p:spPr bwMode="auto">
              <a:xfrm>
                <a:off x="2018" y="2198"/>
                <a:ext cx="0" cy="2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5" name="Line 175"/>
              <p:cNvSpPr>
                <a:spLocks noChangeShapeType="1"/>
              </p:cNvSpPr>
              <p:nvPr/>
            </p:nvSpPr>
            <p:spPr bwMode="auto">
              <a:xfrm>
                <a:off x="3233" y="2198"/>
                <a:ext cx="0" cy="2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6" name="Line 176"/>
              <p:cNvSpPr>
                <a:spLocks noChangeShapeType="1"/>
              </p:cNvSpPr>
              <p:nvPr/>
            </p:nvSpPr>
            <p:spPr bwMode="auto">
              <a:xfrm flipV="1">
                <a:off x="2018" y="1979"/>
                <a:ext cx="590" cy="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7" name="Line 177"/>
              <p:cNvSpPr>
                <a:spLocks noChangeShapeType="1"/>
              </p:cNvSpPr>
              <p:nvPr/>
            </p:nvSpPr>
            <p:spPr bwMode="auto">
              <a:xfrm flipH="1" flipV="1">
                <a:off x="2608" y="1979"/>
                <a:ext cx="635" cy="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80" name="Group 184"/>
            <p:cNvGrpSpPr>
              <a:grpSpLocks/>
            </p:cNvGrpSpPr>
            <p:nvPr/>
          </p:nvGrpSpPr>
          <p:grpSpPr bwMode="auto">
            <a:xfrm>
              <a:off x="3415" y="3242"/>
              <a:ext cx="1497" cy="317"/>
              <a:chOff x="2018" y="1979"/>
              <a:chExt cx="1225" cy="498"/>
            </a:xfrm>
          </p:grpSpPr>
          <p:sp>
            <p:nvSpPr>
              <p:cNvPr id="15388" name="Line 185"/>
              <p:cNvSpPr>
                <a:spLocks noChangeShapeType="1"/>
              </p:cNvSpPr>
              <p:nvPr/>
            </p:nvSpPr>
            <p:spPr bwMode="auto">
              <a:xfrm>
                <a:off x="2018" y="2477"/>
                <a:ext cx="12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9" name="Line 186"/>
              <p:cNvSpPr>
                <a:spLocks noChangeShapeType="1"/>
              </p:cNvSpPr>
              <p:nvPr/>
            </p:nvSpPr>
            <p:spPr bwMode="auto">
              <a:xfrm>
                <a:off x="2018" y="2198"/>
                <a:ext cx="0" cy="2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0" name="Line 187"/>
              <p:cNvSpPr>
                <a:spLocks noChangeShapeType="1"/>
              </p:cNvSpPr>
              <p:nvPr/>
            </p:nvSpPr>
            <p:spPr bwMode="auto">
              <a:xfrm>
                <a:off x="3233" y="2198"/>
                <a:ext cx="0" cy="2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1" name="Line 188"/>
              <p:cNvSpPr>
                <a:spLocks noChangeShapeType="1"/>
              </p:cNvSpPr>
              <p:nvPr/>
            </p:nvSpPr>
            <p:spPr bwMode="auto">
              <a:xfrm flipV="1">
                <a:off x="2018" y="1979"/>
                <a:ext cx="590" cy="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2" name="Line 189"/>
              <p:cNvSpPr>
                <a:spLocks noChangeShapeType="1"/>
              </p:cNvSpPr>
              <p:nvPr/>
            </p:nvSpPr>
            <p:spPr bwMode="auto">
              <a:xfrm flipH="1" flipV="1">
                <a:off x="2608" y="1979"/>
                <a:ext cx="635" cy="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81" name="Group 190"/>
            <p:cNvGrpSpPr>
              <a:grpSpLocks/>
            </p:cNvGrpSpPr>
            <p:nvPr/>
          </p:nvGrpSpPr>
          <p:grpSpPr bwMode="auto">
            <a:xfrm>
              <a:off x="440" y="3242"/>
              <a:ext cx="1497" cy="317"/>
              <a:chOff x="2018" y="1979"/>
              <a:chExt cx="1225" cy="498"/>
            </a:xfrm>
          </p:grpSpPr>
          <p:sp>
            <p:nvSpPr>
              <p:cNvPr id="15383" name="Line 191"/>
              <p:cNvSpPr>
                <a:spLocks noChangeShapeType="1"/>
              </p:cNvSpPr>
              <p:nvPr/>
            </p:nvSpPr>
            <p:spPr bwMode="auto">
              <a:xfrm>
                <a:off x="2018" y="2477"/>
                <a:ext cx="12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4" name="Line 192"/>
              <p:cNvSpPr>
                <a:spLocks noChangeShapeType="1"/>
              </p:cNvSpPr>
              <p:nvPr/>
            </p:nvSpPr>
            <p:spPr bwMode="auto">
              <a:xfrm>
                <a:off x="2018" y="2198"/>
                <a:ext cx="0" cy="2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5" name="Line 193"/>
              <p:cNvSpPr>
                <a:spLocks noChangeShapeType="1"/>
              </p:cNvSpPr>
              <p:nvPr/>
            </p:nvSpPr>
            <p:spPr bwMode="auto">
              <a:xfrm>
                <a:off x="3233" y="2198"/>
                <a:ext cx="0" cy="2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6" name="Line 194"/>
              <p:cNvSpPr>
                <a:spLocks noChangeShapeType="1"/>
              </p:cNvSpPr>
              <p:nvPr/>
            </p:nvSpPr>
            <p:spPr bwMode="auto">
              <a:xfrm flipV="1">
                <a:off x="2018" y="1979"/>
                <a:ext cx="590" cy="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7" name="Line 195"/>
              <p:cNvSpPr>
                <a:spLocks noChangeShapeType="1"/>
              </p:cNvSpPr>
              <p:nvPr/>
            </p:nvSpPr>
            <p:spPr bwMode="auto">
              <a:xfrm flipH="1" flipV="1">
                <a:off x="2608" y="1979"/>
                <a:ext cx="635" cy="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5382" name="Object 197"/>
            <p:cNvGraphicFramePr>
              <a:graphicFrameLocks noChangeAspect="1"/>
            </p:cNvGraphicFramePr>
            <p:nvPr/>
          </p:nvGraphicFramePr>
          <p:xfrm>
            <a:off x="2291" y="3055"/>
            <a:ext cx="318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11" name="公式" r:id="rId71" imgW="257405" imgH="209609" progId="Equation.3">
                    <p:embed/>
                  </p:oleObj>
                </mc:Choice>
                <mc:Fallback>
                  <p:oleObj name="公式" r:id="rId71" imgW="257405" imgH="209609" progId="Equation.3">
                    <p:embed/>
                    <p:pic>
                      <p:nvPicPr>
                        <p:cNvPr id="0" name="Object 1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1" y="3055"/>
                          <a:ext cx="318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629" name="Object 45"/>
          <p:cNvGraphicFramePr>
            <a:graphicFrameLocks noChangeAspect="1"/>
          </p:cNvGraphicFramePr>
          <p:nvPr/>
        </p:nvGraphicFramePr>
        <p:xfrm>
          <a:off x="4427538" y="333375"/>
          <a:ext cx="21574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5" name="公式" r:id="rId3" imgW="904674" imgH="218987" progId="Equation.3">
                  <p:embed/>
                </p:oleObj>
              </mc:Choice>
              <mc:Fallback>
                <p:oleObj name="公式" r:id="rId3" imgW="904674" imgH="218987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33375"/>
                        <a:ext cx="215741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4" name="Object 10"/>
          <p:cNvGraphicFramePr>
            <a:graphicFrameLocks noChangeAspect="1"/>
          </p:cNvGraphicFramePr>
          <p:nvPr/>
        </p:nvGraphicFramePr>
        <p:xfrm>
          <a:off x="3967163" y="2781300"/>
          <a:ext cx="1092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6" name="公式" r:id="rId5" imgW="533598" imgH="228834" progId="Equation.3">
                  <p:embed/>
                </p:oleObj>
              </mc:Choice>
              <mc:Fallback>
                <p:oleObj name="公式" r:id="rId5" imgW="533598" imgH="22883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3" y="2781300"/>
                        <a:ext cx="1092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657" name="Group 73"/>
          <p:cNvGrpSpPr>
            <a:grpSpLocks/>
          </p:cNvGrpSpPr>
          <p:nvPr/>
        </p:nvGrpSpPr>
        <p:grpSpPr bwMode="auto">
          <a:xfrm>
            <a:off x="625475" y="2738438"/>
            <a:ext cx="6665913" cy="1566862"/>
            <a:chOff x="394" y="1725"/>
            <a:chExt cx="4199" cy="987"/>
          </a:xfrm>
        </p:grpSpPr>
        <p:sp>
          <p:nvSpPr>
            <p:cNvPr id="16419" name="Line 5"/>
            <p:cNvSpPr>
              <a:spLocks noChangeShapeType="1"/>
            </p:cNvSpPr>
            <p:nvPr/>
          </p:nvSpPr>
          <p:spPr bwMode="auto">
            <a:xfrm flipV="1">
              <a:off x="394" y="2441"/>
              <a:ext cx="40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0" name="Line 6"/>
            <p:cNvSpPr>
              <a:spLocks noChangeShapeType="1"/>
            </p:cNvSpPr>
            <p:nvPr/>
          </p:nvSpPr>
          <p:spPr bwMode="auto">
            <a:xfrm>
              <a:off x="2399" y="1755"/>
              <a:ext cx="0" cy="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421" name="Object 7"/>
            <p:cNvGraphicFramePr>
              <a:graphicFrameLocks noChangeAspect="1"/>
            </p:cNvGraphicFramePr>
            <p:nvPr/>
          </p:nvGraphicFramePr>
          <p:xfrm>
            <a:off x="4413" y="2351"/>
            <a:ext cx="180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77" name="公式" r:id="rId7" imgW="142794" imgH="133174" progId="Equation.3">
                    <p:embed/>
                  </p:oleObj>
                </mc:Choice>
                <mc:Fallback>
                  <p:oleObj name="公式" r:id="rId7" imgW="142794" imgH="133174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3" y="2351"/>
                          <a:ext cx="180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2" name="Object 8"/>
            <p:cNvGraphicFramePr>
              <a:graphicFrameLocks noChangeAspect="1"/>
            </p:cNvGraphicFramePr>
            <p:nvPr/>
          </p:nvGraphicFramePr>
          <p:xfrm>
            <a:off x="2625" y="2441"/>
            <a:ext cx="37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78" name="公式" r:id="rId9" imgW="304846" imgH="218987" progId="Equation.3">
                    <p:embed/>
                  </p:oleObj>
                </mc:Choice>
                <mc:Fallback>
                  <p:oleObj name="公式" r:id="rId9" imgW="304846" imgH="218987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5" y="2441"/>
                          <a:ext cx="37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3" name="Object 9"/>
            <p:cNvGraphicFramePr>
              <a:graphicFrameLocks noChangeAspect="1"/>
            </p:cNvGraphicFramePr>
            <p:nvPr/>
          </p:nvGraphicFramePr>
          <p:xfrm>
            <a:off x="2319" y="2425"/>
            <a:ext cx="15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79" name="公式" r:id="rId11" imgW="114141" imgH="171626" progId="Equation.3">
                    <p:embed/>
                  </p:oleObj>
                </mc:Choice>
                <mc:Fallback>
                  <p:oleObj name="公式" r:id="rId11" imgW="114141" imgH="17162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9" y="2425"/>
                          <a:ext cx="150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4" name="Object 11"/>
            <p:cNvGraphicFramePr>
              <a:graphicFrameLocks noChangeAspect="1"/>
            </p:cNvGraphicFramePr>
            <p:nvPr/>
          </p:nvGraphicFramePr>
          <p:xfrm>
            <a:off x="1708" y="2414"/>
            <a:ext cx="51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0" name="公式" r:id="rId13" imgW="418987" imgH="218987" progId="Equation.3">
                    <p:embed/>
                  </p:oleObj>
                </mc:Choice>
                <mc:Fallback>
                  <p:oleObj name="公式" r:id="rId13" imgW="418987" imgH="218987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8" y="2414"/>
                          <a:ext cx="51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5" name="AutoShape 12"/>
            <p:cNvSpPr>
              <a:spLocks noChangeArrowheads="1"/>
            </p:cNvSpPr>
            <p:nvPr/>
          </p:nvSpPr>
          <p:spPr bwMode="auto">
            <a:xfrm>
              <a:off x="1964" y="2097"/>
              <a:ext cx="862" cy="341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6426" name="Object 14"/>
            <p:cNvGraphicFramePr>
              <a:graphicFrameLocks noChangeAspect="1"/>
            </p:cNvGraphicFramePr>
            <p:nvPr/>
          </p:nvGraphicFramePr>
          <p:xfrm>
            <a:off x="3762" y="2425"/>
            <a:ext cx="27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1" name="公式" r:id="rId15" imgW="218888" imgH="171626" progId="Equation.3">
                    <p:embed/>
                  </p:oleObj>
                </mc:Choice>
                <mc:Fallback>
                  <p:oleObj name="公式" r:id="rId15" imgW="218888" imgH="171626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2" y="2425"/>
                          <a:ext cx="27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7" name="Object 15"/>
            <p:cNvGraphicFramePr>
              <a:graphicFrameLocks noChangeAspect="1"/>
            </p:cNvGraphicFramePr>
            <p:nvPr/>
          </p:nvGraphicFramePr>
          <p:xfrm>
            <a:off x="697" y="2434"/>
            <a:ext cx="39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2" name="公式" r:id="rId17" imgW="323635" imgH="171626" progId="Equation.3">
                    <p:embed/>
                  </p:oleObj>
                </mc:Choice>
                <mc:Fallback>
                  <p:oleObj name="公式" r:id="rId17" imgW="323635" imgH="171626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7" y="2434"/>
                          <a:ext cx="39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8" name="Line 16"/>
            <p:cNvSpPr>
              <a:spLocks noChangeShapeType="1"/>
            </p:cNvSpPr>
            <p:nvPr/>
          </p:nvSpPr>
          <p:spPr bwMode="auto">
            <a:xfrm>
              <a:off x="3870" y="2396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9" name="Line 17"/>
            <p:cNvSpPr>
              <a:spLocks noChangeShapeType="1"/>
            </p:cNvSpPr>
            <p:nvPr/>
          </p:nvSpPr>
          <p:spPr bwMode="auto">
            <a:xfrm>
              <a:off x="948" y="2396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0" name="AutoShape 18"/>
            <p:cNvSpPr>
              <a:spLocks noChangeArrowheads="1"/>
            </p:cNvSpPr>
            <p:nvPr/>
          </p:nvSpPr>
          <p:spPr bwMode="auto">
            <a:xfrm>
              <a:off x="3433" y="2091"/>
              <a:ext cx="862" cy="341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31" name="AutoShape 19"/>
            <p:cNvSpPr>
              <a:spLocks noChangeArrowheads="1"/>
            </p:cNvSpPr>
            <p:nvPr/>
          </p:nvSpPr>
          <p:spPr bwMode="auto">
            <a:xfrm>
              <a:off x="512" y="2100"/>
              <a:ext cx="862" cy="341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6432" name="Object 20"/>
            <p:cNvGraphicFramePr>
              <a:graphicFrameLocks noChangeAspect="1"/>
            </p:cNvGraphicFramePr>
            <p:nvPr/>
          </p:nvGraphicFramePr>
          <p:xfrm>
            <a:off x="3025" y="2442"/>
            <a:ext cx="20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3" name="公式" r:id="rId19" imgW="133400" imgH="133174" progId="Equation.3">
                    <p:embed/>
                  </p:oleObj>
                </mc:Choice>
                <mc:Fallback>
                  <p:oleObj name="公式" r:id="rId19" imgW="133400" imgH="133174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5" y="2442"/>
                          <a:ext cx="20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3" name="Object 21"/>
            <p:cNvGraphicFramePr>
              <a:graphicFrameLocks noChangeAspect="1"/>
            </p:cNvGraphicFramePr>
            <p:nvPr/>
          </p:nvGraphicFramePr>
          <p:xfrm>
            <a:off x="1374" y="2442"/>
            <a:ext cx="37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4" name="公式" r:id="rId21" imgW="247541" imgH="133174" progId="Equation.3">
                    <p:embed/>
                  </p:oleObj>
                </mc:Choice>
                <mc:Fallback>
                  <p:oleObj name="公式" r:id="rId21" imgW="247541" imgH="133174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4" y="2442"/>
                          <a:ext cx="37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4" name="Line 22"/>
            <p:cNvSpPr>
              <a:spLocks noChangeShapeType="1"/>
            </p:cNvSpPr>
            <p:nvPr/>
          </p:nvSpPr>
          <p:spPr bwMode="auto">
            <a:xfrm>
              <a:off x="3134" y="2396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5" name="Line 23"/>
            <p:cNvSpPr>
              <a:spLocks noChangeShapeType="1"/>
            </p:cNvSpPr>
            <p:nvPr/>
          </p:nvSpPr>
          <p:spPr bwMode="auto">
            <a:xfrm>
              <a:off x="1646" y="2396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436" name="Object 47"/>
            <p:cNvGraphicFramePr>
              <a:graphicFrameLocks/>
            </p:cNvGraphicFramePr>
            <p:nvPr/>
          </p:nvGraphicFramePr>
          <p:xfrm>
            <a:off x="2090" y="1725"/>
            <a:ext cx="227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5" name="公式" r:id="rId23" imgW="180841" imgH="381234" progId="Equation.3">
                    <p:embed/>
                  </p:oleObj>
                </mc:Choice>
                <mc:Fallback>
                  <p:oleObj name="公式" r:id="rId23" imgW="180841" imgH="381234" progId="Equation.3">
                    <p:embed/>
                    <p:pic>
                      <p:nvPicPr>
                        <p:cNvPr id="0" name="Object 4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0" y="1725"/>
                          <a:ext cx="227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632" name="Group 48"/>
          <p:cNvGrpSpPr>
            <a:grpSpLocks/>
          </p:cNvGrpSpPr>
          <p:nvPr/>
        </p:nvGrpSpPr>
        <p:grpSpPr bwMode="auto">
          <a:xfrm>
            <a:off x="900113" y="188913"/>
            <a:ext cx="3059112" cy="762000"/>
            <a:chOff x="2925" y="2700"/>
            <a:chExt cx="1927" cy="480"/>
          </a:xfrm>
        </p:grpSpPr>
        <p:sp>
          <p:nvSpPr>
            <p:cNvPr id="16414" name="Text Box 49"/>
            <p:cNvSpPr txBox="1">
              <a:spLocks noChangeArrowheads="1"/>
            </p:cNvSpPr>
            <p:nvPr/>
          </p:nvSpPr>
          <p:spPr bwMode="auto">
            <a:xfrm>
              <a:off x="3560" y="2886"/>
              <a:ext cx="59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0" lang="en-US" altLang="zh-CN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↓</a:t>
              </a:r>
              <a:r>
                <a:rPr kumimoji="0" lang="en-US" altLang="zh-CN" sz="2400" b="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6415" name="Line 50"/>
            <p:cNvSpPr>
              <a:spLocks noChangeShapeType="1"/>
            </p:cNvSpPr>
            <p:nvPr/>
          </p:nvSpPr>
          <p:spPr bwMode="auto">
            <a:xfrm>
              <a:off x="4150" y="3052"/>
              <a:ext cx="6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6" name="Line 51"/>
            <p:cNvSpPr>
              <a:spLocks noChangeShapeType="1"/>
            </p:cNvSpPr>
            <p:nvPr/>
          </p:nvSpPr>
          <p:spPr bwMode="auto">
            <a:xfrm>
              <a:off x="2925" y="3052"/>
              <a:ext cx="6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417" name="Object 52"/>
            <p:cNvGraphicFramePr>
              <a:graphicFrameLocks noChangeAspect="1"/>
            </p:cNvGraphicFramePr>
            <p:nvPr/>
          </p:nvGraphicFramePr>
          <p:xfrm>
            <a:off x="3034" y="2722"/>
            <a:ext cx="471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6" name="公式" r:id="rId25" imgW="304846" imgH="190383" progId="Equation.3">
                    <p:embed/>
                  </p:oleObj>
                </mc:Choice>
                <mc:Fallback>
                  <p:oleObj name="公式" r:id="rId25" imgW="304846" imgH="190383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4" y="2722"/>
                          <a:ext cx="471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8" name="Object 53"/>
            <p:cNvGraphicFramePr>
              <a:graphicFrameLocks noChangeAspect="1"/>
            </p:cNvGraphicFramePr>
            <p:nvPr/>
          </p:nvGraphicFramePr>
          <p:xfrm>
            <a:off x="4286" y="2700"/>
            <a:ext cx="566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7" name="公式" r:id="rId27" imgW="371546" imgH="218987" progId="Equation.3">
                    <p:embed/>
                  </p:oleObj>
                </mc:Choice>
                <mc:Fallback>
                  <p:oleObj name="公式" r:id="rId27" imgW="371546" imgH="218987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2700"/>
                          <a:ext cx="566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645" name="Group 61"/>
          <p:cNvGrpSpPr>
            <a:grpSpLocks/>
          </p:cNvGrpSpPr>
          <p:nvPr/>
        </p:nvGrpSpPr>
        <p:grpSpPr bwMode="auto">
          <a:xfrm>
            <a:off x="1042988" y="1125538"/>
            <a:ext cx="5943600" cy="1522412"/>
            <a:chOff x="657" y="1253"/>
            <a:chExt cx="3744" cy="959"/>
          </a:xfrm>
        </p:grpSpPr>
        <p:sp>
          <p:nvSpPr>
            <p:cNvPr id="16396" name="Line 25"/>
            <p:cNvSpPr>
              <a:spLocks noChangeShapeType="1"/>
            </p:cNvSpPr>
            <p:nvPr/>
          </p:nvSpPr>
          <p:spPr bwMode="auto">
            <a:xfrm>
              <a:off x="657" y="1987"/>
              <a:ext cx="35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7" name="Line 26"/>
            <p:cNvSpPr>
              <a:spLocks noChangeShapeType="1"/>
            </p:cNvSpPr>
            <p:nvPr/>
          </p:nvSpPr>
          <p:spPr bwMode="auto">
            <a:xfrm flipH="1">
              <a:off x="2399" y="1253"/>
              <a:ext cx="0" cy="7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398" name="Object 27"/>
            <p:cNvGraphicFramePr>
              <a:graphicFrameLocks noChangeAspect="1"/>
            </p:cNvGraphicFramePr>
            <p:nvPr/>
          </p:nvGraphicFramePr>
          <p:xfrm>
            <a:off x="4221" y="1902"/>
            <a:ext cx="180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8" name="公式" r:id="rId29" imgW="142794" imgH="133174" progId="Equation.3">
                    <p:embed/>
                  </p:oleObj>
                </mc:Choice>
                <mc:Fallback>
                  <p:oleObj name="公式" r:id="rId29" imgW="142794" imgH="133174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1" y="1902"/>
                          <a:ext cx="180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9" name="Object 28"/>
            <p:cNvGraphicFramePr>
              <a:graphicFrameLocks noChangeAspect="1"/>
            </p:cNvGraphicFramePr>
            <p:nvPr/>
          </p:nvGraphicFramePr>
          <p:xfrm>
            <a:off x="2523" y="1941"/>
            <a:ext cx="22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9" name="公式" r:id="rId31" imgW="180841" imgH="218987" progId="Equation.3">
                    <p:embed/>
                  </p:oleObj>
                </mc:Choice>
                <mc:Fallback>
                  <p:oleObj name="公式" r:id="rId31" imgW="180841" imgH="218987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3" y="1941"/>
                          <a:ext cx="22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0" name="Object 29"/>
            <p:cNvGraphicFramePr>
              <a:graphicFrameLocks noChangeAspect="1"/>
            </p:cNvGraphicFramePr>
            <p:nvPr/>
          </p:nvGraphicFramePr>
          <p:xfrm>
            <a:off x="2318" y="1969"/>
            <a:ext cx="15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0" name="公式" r:id="rId33" imgW="114141" imgH="171626" progId="Equation.3">
                    <p:embed/>
                  </p:oleObj>
                </mc:Choice>
                <mc:Fallback>
                  <p:oleObj name="公式" r:id="rId33" imgW="114141" imgH="171626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8" y="1969"/>
                          <a:ext cx="150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1" name="Object 30"/>
            <p:cNvGraphicFramePr>
              <a:graphicFrameLocks noChangeAspect="1"/>
            </p:cNvGraphicFramePr>
            <p:nvPr/>
          </p:nvGraphicFramePr>
          <p:xfrm>
            <a:off x="2490" y="1317"/>
            <a:ext cx="6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1" name="公式" r:id="rId35" imgW="476293" imgH="218987" progId="Equation.3">
                    <p:embed/>
                  </p:oleObj>
                </mc:Choice>
                <mc:Fallback>
                  <p:oleObj name="公式" r:id="rId35" imgW="476293" imgH="218987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0" y="1317"/>
                          <a:ext cx="60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2" name="Object 31"/>
            <p:cNvGraphicFramePr>
              <a:graphicFrameLocks noChangeAspect="1"/>
            </p:cNvGraphicFramePr>
            <p:nvPr/>
          </p:nvGraphicFramePr>
          <p:xfrm>
            <a:off x="1953" y="1933"/>
            <a:ext cx="36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2" name="公式" r:id="rId37" imgW="295452" imgH="218987" progId="Equation.3">
                    <p:embed/>
                  </p:oleObj>
                </mc:Choice>
                <mc:Fallback>
                  <p:oleObj name="公式" r:id="rId37" imgW="295452" imgH="218987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3" y="1933"/>
                          <a:ext cx="36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3" name="Object 34"/>
            <p:cNvGraphicFramePr>
              <a:graphicFrameLocks noChangeAspect="1"/>
            </p:cNvGraphicFramePr>
            <p:nvPr/>
          </p:nvGraphicFramePr>
          <p:xfrm>
            <a:off x="3761" y="1969"/>
            <a:ext cx="27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3" name="公式" r:id="rId39" imgW="218888" imgH="171626" progId="Equation.3">
                    <p:embed/>
                  </p:oleObj>
                </mc:Choice>
                <mc:Fallback>
                  <p:oleObj name="公式" r:id="rId39" imgW="218888" imgH="171626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1" y="1969"/>
                          <a:ext cx="27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4" name="AutoShape 36"/>
            <p:cNvSpPr>
              <a:spLocks noChangeArrowheads="1"/>
            </p:cNvSpPr>
            <p:nvPr/>
          </p:nvSpPr>
          <p:spPr bwMode="auto">
            <a:xfrm>
              <a:off x="739" y="1525"/>
              <a:ext cx="432" cy="457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6405" name="Object 37"/>
            <p:cNvGraphicFramePr>
              <a:graphicFrameLocks noChangeAspect="1"/>
            </p:cNvGraphicFramePr>
            <p:nvPr/>
          </p:nvGraphicFramePr>
          <p:xfrm>
            <a:off x="696" y="1978"/>
            <a:ext cx="39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4" name="公式" r:id="rId41" imgW="323635" imgH="171626" progId="Equation.3">
                    <p:embed/>
                  </p:oleObj>
                </mc:Choice>
                <mc:Fallback>
                  <p:oleObj name="公式" r:id="rId41" imgW="323635" imgH="171626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" y="1978"/>
                          <a:ext cx="39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6" name="Line 38"/>
            <p:cNvSpPr>
              <a:spLocks noChangeShapeType="1"/>
            </p:cNvSpPr>
            <p:nvPr/>
          </p:nvSpPr>
          <p:spPr bwMode="auto">
            <a:xfrm>
              <a:off x="3869" y="1940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Line 39"/>
            <p:cNvSpPr>
              <a:spLocks noChangeShapeType="1"/>
            </p:cNvSpPr>
            <p:nvPr/>
          </p:nvSpPr>
          <p:spPr bwMode="auto">
            <a:xfrm>
              <a:off x="947" y="1940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8" name="Line 40"/>
            <p:cNvSpPr>
              <a:spLocks noChangeShapeType="1"/>
            </p:cNvSpPr>
            <p:nvPr/>
          </p:nvSpPr>
          <p:spPr bwMode="auto">
            <a:xfrm>
              <a:off x="1661" y="1930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9" name="Line 41"/>
            <p:cNvSpPr>
              <a:spLocks noChangeShapeType="1"/>
            </p:cNvSpPr>
            <p:nvPr/>
          </p:nvSpPr>
          <p:spPr bwMode="auto">
            <a:xfrm>
              <a:off x="3105" y="1930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410" name="Object 42"/>
            <p:cNvGraphicFramePr>
              <a:graphicFrameLocks noChangeAspect="1"/>
            </p:cNvGraphicFramePr>
            <p:nvPr/>
          </p:nvGraphicFramePr>
          <p:xfrm>
            <a:off x="3004" y="1976"/>
            <a:ext cx="20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5" name="公式" r:id="rId43" imgW="133400" imgH="133174" progId="Equation.3">
                    <p:embed/>
                  </p:oleObj>
                </mc:Choice>
                <mc:Fallback>
                  <p:oleObj name="公式" r:id="rId43" imgW="133400" imgH="133174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4" y="1976"/>
                          <a:ext cx="20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1" name="Object 43"/>
            <p:cNvGraphicFramePr>
              <a:graphicFrameLocks noChangeAspect="1"/>
            </p:cNvGraphicFramePr>
            <p:nvPr/>
          </p:nvGraphicFramePr>
          <p:xfrm>
            <a:off x="1381" y="1985"/>
            <a:ext cx="37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6" name="公式" r:id="rId45" imgW="247541" imgH="133174" progId="Equation.3">
                    <p:embed/>
                  </p:oleObj>
                </mc:Choice>
                <mc:Fallback>
                  <p:oleObj name="公式" r:id="rId45" imgW="247541" imgH="133174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1" y="1985"/>
                          <a:ext cx="37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2" name="AutoShape 59"/>
            <p:cNvSpPr>
              <a:spLocks noChangeArrowheads="1"/>
            </p:cNvSpPr>
            <p:nvPr/>
          </p:nvSpPr>
          <p:spPr bwMode="auto">
            <a:xfrm>
              <a:off x="3651" y="1525"/>
              <a:ext cx="432" cy="457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13" name="AutoShape 60"/>
            <p:cNvSpPr>
              <a:spLocks noChangeArrowheads="1"/>
            </p:cNvSpPr>
            <p:nvPr/>
          </p:nvSpPr>
          <p:spPr bwMode="auto">
            <a:xfrm>
              <a:off x="2185" y="1525"/>
              <a:ext cx="432" cy="457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7646" name="Text Box 62"/>
          <p:cNvSpPr txBox="1">
            <a:spLocks noChangeArrowheads="1"/>
          </p:cNvSpPr>
          <p:nvPr/>
        </p:nvSpPr>
        <p:spPr bwMode="auto">
          <a:xfrm>
            <a:off x="541338" y="4294188"/>
            <a:ext cx="7343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时域抽取，造成在数字频率域上频谱展宽</a:t>
            </a:r>
          </a:p>
        </p:txBody>
      </p:sp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684213" y="4899025"/>
            <a:ext cx="5327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i="1" dirty="0">
                <a:solidFill>
                  <a:schemeClr val="tx1"/>
                </a:solidFill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对应的采样频率为 </a:t>
            </a:r>
            <a:r>
              <a:rPr lang="en-US" altLang="zh-CN" i="1" dirty="0">
                <a:solidFill>
                  <a:schemeClr val="tx1"/>
                </a:solidFill>
              </a:rPr>
              <a:t>f</a:t>
            </a:r>
            <a:r>
              <a:rPr lang="en-US" altLang="zh-CN" i="1" baseline="-25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7648" name="Text Box 64"/>
          <p:cNvSpPr txBox="1">
            <a:spLocks noChangeArrowheads="1"/>
          </p:cNvSpPr>
          <p:nvPr/>
        </p:nvSpPr>
        <p:spPr bwMode="auto">
          <a:xfrm>
            <a:off x="682625" y="5589588"/>
            <a:ext cx="4968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en-US" altLang="zh-CN" i="1" dirty="0">
                <a:solidFill>
                  <a:schemeClr val="tx1"/>
                </a:solidFill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 err="1">
                <a:solidFill>
                  <a:schemeClr val="tx1"/>
                </a:solidFill>
              </a:rPr>
              <a:t>Dn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对应的采样频率为</a:t>
            </a:r>
          </a:p>
        </p:txBody>
      </p:sp>
      <p:graphicFrame>
        <p:nvGraphicFramePr>
          <p:cNvPr id="67650" name="Object 66"/>
          <p:cNvGraphicFramePr>
            <a:graphicFrameLocks/>
          </p:cNvGraphicFramePr>
          <p:nvPr/>
        </p:nvGraphicFramePr>
        <p:xfrm>
          <a:off x="4930775" y="5487988"/>
          <a:ext cx="4794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7" name="公式" r:id="rId47" imgW="190705" imgH="381234" progId="Equation.3">
                  <p:embed/>
                </p:oleObj>
              </mc:Choice>
              <mc:Fallback>
                <p:oleObj name="公式" r:id="rId47" imgW="190705" imgH="381234" progId="Equation.3">
                  <p:embed/>
                  <p:pic>
                    <p:nvPicPr>
                      <p:cNvPr id="0" name="Object 66"/>
                      <p:cNvPicPr>
                        <a:picLocks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5487988"/>
                        <a:ext cx="4794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59" name="Text Box 75"/>
          <p:cNvSpPr txBox="1">
            <a:spLocks noChangeArrowheads="1"/>
          </p:cNvSpPr>
          <p:nvPr/>
        </p:nvSpPr>
        <p:spPr bwMode="auto">
          <a:xfrm>
            <a:off x="7308850" y="5876925"/>
            <a:ext cx="1366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49" action="ppaction://hlinksldjump"/>
              </a:rPr>
              <a:t>返回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46" grpId="0"/>
      <p:bldP spid="67647" grpId="0"/>
      <p:bldP spid="67648" grpId="0"/>
      <p:bldP spid="676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5888"/>
            <a:ext cx="83248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3454400"/>
            <a:ext cx="862965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046"/>
          <p:cNvSpPr txBox="1">
            <a:spLocks noChangeArrowheads="1"/>
          </p:cNvSpPr>
          <p:nvPr/>
        </p:nvSpPr>
        <p:spPr bwMode="auto">
          <a:xfrm>
            <a:off x="106363" y="257175"/>
            <a:ext cx="74183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§</a:t>
            </a:r>
            <a:r>
              <a:rPr lang="en-US" altLang="zh-CN" sz="3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8.3 </a:t>
            </a:r>
            <a:r>
              <a:rPr lang="zh-CN" altLang="en-US" sz="3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用整数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</a:rPr>
              <a:t>I</a:t>
            </a:r>
            <a:r>
              <a:rPr lang="zh-CN" altLang="en-US" sz="3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的插值</a:t>
            </a:r>
            <a:r>
              <a:rPr lang="en-US" altLang="zh-CN" sz="3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3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提高抽样率</a:t>
            </a:r>
          </a:p>
        </p:txBody>
      </p:sp>
      <p:sp>
        <p:nvSpPr>
          <p:cNvPr id="21527" name="Text Box 1047"/>
          <p:cNvSpPr txBox="1">
            <a:spLocks noChangeArrowheads="1"/>
          </p:cNvSpPr>
          <p:nvPr/>
        </p:nvSpPr>
        <p:spPr bwMode="auto">
          <a:xfrm>
            <a:off x="250825" y="1079500"/>
            <a:ext cx="5267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插值因子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为大于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的整数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395288" y="1844675"/>
            <a:ext cx="4392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整数倍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倍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插值的方法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395288" y="2419350"/>
            <a:ext cx="7200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、在序列相邻两点间插入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-1)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个零值点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395288" y="3011488"/>
            <a:ext cx="5267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、进行数字低通滤波</a:t>
            </a:r>
          </a:p>
        </p:txBody>
      </p:sp>
      <p:graphicFrame>
        <p:nvGraphicFramePr>
          <p:cNvPr id="616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244741"/>
              </p:ext>
            </p:extLst>
          </p:nvPr>
        </p:nvGraphicFramePr>
        <p:xfrm>
          <a:off x="6789738" y="2133600"/>
          <a:ext cx="216217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1" name="公式" r:id="rId3" imgW="799927" imgH="381234" progId="Equation.3">
                  <p:embed/>
                </p:oleObj>
              </mc:Choice>
              <mc:Fallback>
                <p:oleObj name="公式" r:id="rId3" imgW="799927" imgH="38123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9738" y="2133600"/>
                        <a:ext cx="216217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72" name="Group 28"/>
          <p:cNvGrpSpPr>
            <a:grpSpLocks/>
          </p:cNvGrpSpPr>
          <p:nvPr/>
        </p:nvGrpSpPr>
        <p:grpSpPr bwMode="auto">
          <a:xfrm>
            <a:off x="1187450" y="3716338"/>
            <a:ext cx="4918075" cy="1655762"/>
            <a:chOff x="748" y="2406"/>
            <a:chExt cx="3098" cy="1043"/>
          </a:xfrm>
        </p:grpSpPr>
        <p:sp>
          <p:nvSpPr>
            <p:cNvPr id="18441" name="Line 1051"/>
            <p:cNvSpPr>
              <a:spLocks noChangeShapeType="1"/>
            </p:cNvSpPr>
            <p:nvPr/>
          </p:nvSpPr>
          <p:spPr bwMode="auto">
            <a:xfrm>
              <a:off x="748" y="2729"/>
              <a:ext cx="6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18442" name="Object 1052"/>
            <p:cNvGraphicFramePr>
              <a:graphicFrameLocks noChangeAspect="1"/>
            </p:cNvGraphicFramePr>
            <p:nvPr/>
          </p:nvGraphicFramePr>
          <p:xfrm>
            <a:off x="884" y="2439"/>
            <a:ext cx="44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2" name="公式" r:id="rId5" imgW="304846" imgH="190383" progId="Equation.3">
                    <p:embed/>
                  </p:oleObj>
                </mc:Choice>
                <mc:Fallback>
                  <p:oleObj name="公式" r:id="rId5" imgW="304846" imgH="190383" progId="Equation.3">
                    <p:embed/>
                    <p:pic>
                      <p:nvPicPr>
                        <p:cNvPr id="0" name="Object 10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439"/>
                          <a:ext cx="443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3" name="Text Box 1053"/>
            <p:cNvSpPr txBox="1">
              <a:spLocks noChangeArrowheads="1"/>
            </p:cNvSpPr>
            <p:nvPr/>
          </p:nvSpPr>
          <p:spPr bwMode="auto">
            <a:xfrm>
              <a:off x="1093" y="3122"/>
              <a:ext cx="2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0"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插值系统的框图</a:t>
              </a:r>
              <a:endParaRPr kumimoji="0" lang="zh-CN" altLang="en-US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444" name="Line 1054"/>
            <p:cNvSpPr>
              <a:spLocks noChangeShapeType="1"/>
            </p:cNvSpPr>
            <p:nvPr/>
          </p:nvSpPr>
          <p:spPr bwMode="auto">
            <a:xfrm>
              <a:off x="2944" y="2725"/>
              <a:ext cx="9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18445" name="Object 1055"/>
            <p:cNvGraphicFramePr>
              <a:graphicFrameLocks noChangeAspect="1"/>
            </p:cNvGraphicFramePr>
            <p:nvPr/>
          </p:nvGraphicFramePr>
          <p:xfrm>
            <a:off x="2419" y="2571"/>
            <a:ext cx="497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3" name="公式" r:id="rId7" imgW="304846" imgH="190383" progId="Equation.3">
                    <p:embed/>
                  </p:oleObj>
                </mc:Choice>
                <mc:Fallback>
                  <p:oleObj name="公式" r:id="rId7" imgW="304846" imgH="190383" progId="Equation.3">
                    <p:embed/>
                    <p:pic>
                      <p:nvPicPr>
                        <p:cNvPr id="0" name="Object 10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9" y="2571"/>
                          <a:ext cx="497" cy="319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6" name="Object 1056"/>
            <p:cNvGraphicFramePr>
              <a:graphicFrameLocks noChangeAspect="1"/>
            </p:cNvGraphicFramePr>
            <p:nvPr/>
          </p:nvGraphicFramePr>
          <p:xfrm>
            <a:off x="3107" y="2406"/>
            <a:ext cx="515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4" name="公式" r:id="rId9" imgW="362152" imgH="209609" progId="Equation.3">
                    <p:embed/>
                  </p:oleObj>
                </mc:Choice>
                <mc:Fallback>
                  <p:oleObj name="公式" r:id="rId9" imgW="362152" imgH="209609" progId="Equation.3">
                    <p:embed/>
                    <p:pic>
                      <p:nvPicPr>
                        <p:cNvPr id="0" name="Object 10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2406"/>
                          <a:ext cx="515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7" name="Text Box 1057"/>
            <p:cNvSpPr txBox="1">
              <a:spLocks noChangeArrowheads="1"/>
            </p:cNvSpPr>
            <p:nvPr/>
          </p:nvSpPr>
          <p:spPr bwMode="auto">
            <a:xfrm>
              <a:off x="1397" y="2585"/>
              <a:ext cx="485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0" lang="en-US" altLang="zh-CN" sz="24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↑</a:t>
              </a:r>
              <a:r>
                <a:rPr kumimoji="0" lang="en-US" altLang="zh-CN" sz="2400" dirty="0">
                  <a:solidFill>
                    <a:schemeClr val="tx1"/>
                  </a:solidFill>
                  <a:latin typeface="+mn-lt"/>
                  <a:ea typeface="楷体" panose="02010609060101010101" pitchFamily="49" charset="-122"/>
                </a:rPr>
                <a:t>I</a:t>
              </a:r>
            </a:p>
          </p:txBody>
        </p:sp>
        <p:sp>
          <p:nvSpPr>
            <p:cNvPr id="18448" name="Line 1058"/>
            <p:cNvSpPr>
              <a:spLocks noChangeShapeType="1"/>
            </p:cNvSpPr>
            <p:nvPr/>
          </p:nvSpPr>
          <p:spPr bwMode="auto">
            <a:xfrm>
              <a:off x="1900" y="2725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18449" name="Object 21"/>
            <p:cNvGraphicFramePr>
              <a:graphicFrameLocks noChangeAspect="1"/>
            </p:cNvGraphicFramePr>
            <p:nvPr/>
          </p:nvGraphicFramePr>
          <p:xfrm>
            <a:off x="1910" y="2414"/>
            <a:ext cx="515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5" name="公式" r:id="rId11" imgW="362152" imgH="218987" progId="Equation.3">
                    <p:embed/>
                  </p:oleObj>
                </mc:Choice>
                <mc:Fallback>
                  <p:oleObj name="公式" r:id="rId11" imgW="362152" imgH="218987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0" y="2414"/>
                          <a:ext cx="515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0" name="Object 25"/>
            <p:cNvGraphicFramePr>
              <a:graphicFrameLocks noChangeAspect="1"/>
            </p:cNvGraphicFramePr>
            <p:nvPr/>
          </p:nvGraphicFramePr>
          <p:xfrm>
            <a:off x="1009" y="2757"/>
            <a:ext cx="231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6" name="公式" r:id="rId13" imgW="152188" imgH="218987" progId="Equation.3">
                    <p:embed/>
                  </p:oleObj>
                </mc:Choice>
                <mc:Fallback>
                  <p:oleObj name="公式" r:id="rId13" imgW="152188" imgH="218987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9" y="2757"/>
                          <a:ext cx="231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1" name="Object 26"/>
            <p:cNvGraphicFramePr>
              <a:graphicFrameLocks noChangeAspect="1"/>
            </p:cNvGraphicFramePr>
            <p:nvPr/>
          </p:nvGraphicFramePr>
          <p:xfrm>
            <a:off x="3214" y="2741"/>
            <a:ext cx="266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7" name="公式" r:id="rId15" imgW="180841" imgH="218987" progId="Equation.3">
                    <p:embed/>
                  </p:oleObj>
                </mc:Choice>
                <mc:Fallback>
                  <p:oleObj name="公式" r:id="rId15" imgW="180841" imgH="218987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4" y="2741"/>
                          <a:ext cx="266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2" name="Object 27"/>
            <p:cNvGraphicFramePr>
              <a:graphicFrameLocks noChangeAspect="1"/>
            </p:cNvGraphicFramePr>
            <p:nvPr/>
          </p:nvGraphicFramePr>
          <p:xfrm>
            <a:off x="2044" y="2749"/>
            <a:ext cx="26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8" name="公式" r:id="rId17" imgW="180841" imgH="218987" progId="Equation.3">
                    <p:embed/>
                  </p:oleObj>
                </mc:Choice>
                <mc:Fallback>
                  <p:oleObj name="公式" r:id="rId17" imgW="180841" imgH="218987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4" y="2749"/>
                          <a:ext cx="267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7" grpId="0"/>
      <p:bldP spid="6158" grpId="0"/>
      <p:bldP spid="6159" grpId="0"/>
      <p:bldP spid="61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1030"/>
          <p:cNvSpPr txBox="1">
            <a:spLocks noChangeArrowheads="1"/>
          </p:cNvSpPr>
          <p:nvPr/>
        </p:nvSpPr>
        <p:spPr bwMode="auto">
          <a:xfrm>
            <a:off x="250825" y="119063"/>
            <a:ext cx="4105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、插值后的频谱变换</a:t>
            </a:r>
          </a:p>
        </p:txBody>
      </p:sp>
      <p:graphicFrame>
        <p:nvGraphicFramePr>
          <p:cNvPr id="14343" name="Object 1031"/>
          <p:cNvGraphicFramePr>
            <a:graphicFrameLocks noChangeAspect="1"/>
          </p:cNvGraphicFramePr>
          <p:nvPr/>
        </p:nvGraphicFramePr>
        <p:xfrm>
          <a:off x="179388" y="547688"/>
          <a:ext cx="315595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1" name="公式" r:id="rId3" imgW="1276220" imgH="419217" progId="Equation.3">
                  <p:embed/>
                </p:oleObj>
              </mc:Choice>
              <mc:Fallback>
                <p:oleObj name="公式" r:id="rId3" imgW="1276220" imgH="419217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47688"/>
                        <a:ext cx="3155950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1032"/>
          <p:cNvGraphicFramePr>
            <a:graphicFrameLocks noChangeAspect="1"/>
          </p:cNvGraphicFramePr>
          <p:nvPr/>
        </p:nvGraphicFramePr>
        <p:xfrm>
          <a:off x="4500563" y="2376488"/>
          <a:ext cx="92075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2" name="公式" r:id="rId5" imgW="409593" imgH="381234" progId="Equation.3">
                  <p:embed/>
                </p:oleObj>
              </mc:Choice>
              <mc:Fallback>
                <p:oleObj name="公式" r:id="rId5" imgW="409593" imgH="381234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376488"/>
                        <a:ext cx="92075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1033"/>
          <p:cNvGraphicFramePr>
            <a:graphicFrameLocks noChangeAspect="1"/>
          </p:cNvGraphicFramePr>
          <p:nvPr/>
        </p:nvGraphicFramePr>
        <p:xfrm>
          <a:off x="1239838" y="1368425"/>
          <a:ext cx="24907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3" name="公式" r:id="rId7" imgW="1047938" imgH="447822" progId="Equation.3">
                  <p:embed/>
                </p:oleObj>
              </mc:Choice>
              <mc:Fallback>
                <p:oleObj name="公式" r:id="rId7" imgW="1047938" imgH="447822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1368425"/>
                        <a:ext cx="249078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036"/>
          <p:cNvGraphicFramePr>
            <a:graphicFrameLocks noChangeAspect="1"/>
          </p:cNvGraphicFramePr>
          <p:nvPr/>
        </p:nvGraphicFramePr>
        <p:xfrm>
          <a:off x="1258888" y="2305050"/>
          <a:ext cx="2874962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4" name="公式" r:id="rId9" imgW="1209520" imgH="447822" progId="Equation.3">
                  <p:embed/>
                </p:oleObj>
              </mc:Choice>
              <mc:Fallback>
                <p:oleObj name="公式" r:id="rId9" imgW="1209520" imgH="447822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305050"/>
                        <a:ext cx="2874962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038"/>
          <p:cNvGraphicFramePr>
            <a:graphicFrameLocks noChangeAspect="1"/>
          </p:cNvGraphicFramePr>
          <p:nvPr/>
        </p:nvGraphicFramePr>
        <p:xfrm>
          <a:off x="1289050" y="3384550"/>
          <a:ext cx="221615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5" name="公式" r:id="rId11" imgW="933327" imgH="419217" progId="Equation.3">
                  <p:embed/>
                </p:oleObj>
              </mc:Choice>
              <mc:Fallback>
                <p:oleObj name="公式" r:id="rId11" imgW="933327" imgH="419217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3384550"/>
                        <a:ext cx="221615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1040"/>
          <p:cNvGraphicFramePr>
            <a:graphicFrameLocks noChangeAspect="1"/>
          </p:cNvGraphicFramePr>
          <p:nvPr/>
        </p:nvGraphicFramePr>
        <p:xfrm>
          <a:off x="3492500" y="3595688"/>
          <a:ext cx="145097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6" name="公式" r:id="rId13" imgW="533598" imgH="218987" progId="Equation.3">
                  <p:embed/>
                </p:oleObj>
              </mc:Choice>
              <mc:Fallback>
                <p:oleObj name="公式" r:id="rId13" imgW="533598" imgH="218987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595688"/>
                        <a:ext cx="1450975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" name="Object 1042"/>
          <p:cNvGraphicFramePr>
            <a:graphicFrameLocks noChangeAspect="1"/>
          </p:cNvGraphicFramePr>
          <p:nvPr/>
        </p:nvGraphicFramePr>
        <p:xfrm>
          <a:off x="1209675" y="4364038"/>
          <a:ext cx="30162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7" name="公式" r:id="rId15" imgW="1171473" imgH="228834" progId="Equation.3">
                  <p:embed/>
                </p:oleObj>
              </mc:Choice>
              <mc:Fallback>
                <p:oleObj name="公式" r:id="rId15" imgW="1171473" imgH="228834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4364038"/>
                        <a:ext cx="30162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5" name="Text Box 1043"/>
          <p:cNvSpPr txBox="1">
            <a:spLocks noChangeArrowheads="1"/>
          </p:cNvSpPr>
          <p:nvPr/>
        </p:nvSpPr>
        <p:spPr bwMode="auto">
          <a:xfrm>
            <a:off x="4716463" y="4321175"/>
            <a:ext cx="4032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频谱图见书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383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页图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8-7</a:t>
            </a:r>
          </a:p>
        </p:txBody>
      </p:sp>
      <p:graphicFrame>
        <p:nvGraphicFramePr>
          <p:cNvPr id="14357" name="Object 1045"/>
          <p:cNvGraphicFramePr>
            <a:graphicFrameLocks noChangeAspect="1"/>
          </p:cNvGraphicFramePr>
          <p:nvPr/>
        </p:nvGraphicFramePr>
        <p:xfrm>
          <a:off x="4500563" y="136525"/>
          <a:ext cx="8429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8" name="公式" r:id="rId17" imgW="304846" imgH="190383" progId="Equation.3">
                  <p:embed/>
                </p:oleObj>
              </mc:Choice>
              <mc:Fallback>
                <p:oleObj name="公式" r:id="rId17" imgW="304846" imgH="190383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36525"/>
                        <a:ext cx="8429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65" name="Group 1053"/>
          <p:cNvGrpSpPr>
            <a:grpSpLocks/>
          </p:cNvGrpSpPr>
          <p:nvPr/>
        </p:nvGrpSpPr>
        <p:grpSpPr bwMode="auto">
          <a:xfrm>
            <a:off x="539750" y="4968875"/>
            <a:ext cx="8135938" cy="539750"/>
            <a:chOff x="340" y="3385"/>
            <a:chExt cx="5125" cy="340"/>
          </a:xfrm>
        </p:grpSpPr>
        <p:sp>
          <p:nvSpPr>
            <p:cNvPr id="19478" name="Text Box 1028"/>
            <p:cNvSpPr txBox="1">
              <a:spLocks noChangeArrowheads="1"/>
            </p:cNvSpPr>
            <p:nvPr/>
          </p:nvSpPr>
          <p:spPr bwMode="auto">
            <a:xfrm>
              <a:off x="829" y="3385"/>
              <a:ext cx="46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的频谱是    的频谱做数字频率域</a:t>
              </a:r>
              <a:r>
                <a:rPr lang="en-US" altLang="zh-CN" dirty="0">
                  <a:solidFill>
                    <a:schemeClr val="tx1"/>
                  </a:solidFill>
                </a:rPr>
                <a:t>I</a:t>
              </a:r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倍压缩</a:t>
              </a:r>
            </a:p>
          </p:txBody>
        </p:sp>
        <p:graphicFrame>
          <p:nvGraphicFramePr>
            <p:cNvPr id="19479" name="Object 1050"/>
            <p:cNvGraphicFramePr>
              <a:graphicFrameLocks noChangeAspect="1"/>
            </p:cNvGraphicFramePr>
            <p:nvPr/>
          </p:nvGraphicFramePr>
          <p:xfrm>
            <a:off x="340" y="3385"/>
            <a:ext cx="547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9" name="公式" r:id="rId19" imgW="362152" imgH="218987" progId="Equation.3">
                    <p:embed/>
                  </p:oleObj>
                </mc:Choice>
                <mc:Fallback>
                  <p:oleObj name="公式" r:id="rId19" imgW="362152" imgH="218987" progId="Equation.3">
                    <p:embed/>
                    <p:pic>
                      <p:nvPicPr>
                        <p:cNvPr id="0" name="Object 10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3385"/>
                          <a:ext cx="547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0" name="Object 1051"/>
            <p:cNvGraphicFramePr>
              <a:graphicFrameLocks noChangeAspect="1"/>
            </p:cNvGraphicFramePr>
            <p:nvPr/>
          </p:nvGraphicFramePr>
          <p:xfrm>
            <a:off x="1791" y="3413"/>
            <a:ext cx="471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0" name="公式" r:id="rId21" imgW="304846" imgH="190383" progId="Equation.3">
                    <p:embed/>
                  </p:oleObj>
                </mc:Choice>
                <mc:Fallback>
                  <p:oleObj name="公式" r:id="rId21" imgW="304846" imgH="190383" progId="Equation.3">
                    <p:embed/>
                    <p:pic>
                      <p:nvPicPr>
                        <p:cNvPr id="0" name="Object 10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3413"/>
                          <a:ext cx="471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70" name="Group 1058"/>
          <p:cNvGrpSpPr>
            <a:grpSpLocks/>
          </p:cNvGrpSpPr>
          <p:nvPr/>
        </p:nvGrpSpPr>
        <p:grpSpPr bwMode="auto">
          <a:xfrm>
            <a:off x="4140200" y="792163"/>
            <a:ext cx="4779963" cy="1198562"/>
            <a:chOff x="2971" y="1979"/>
            <a:chExt cx="3011" cy="755"/>
          </a:xfrm>
        </p:grpSpPr>
        <p:sp>
          <p:nvSpPr>
            <p:cNvPr id="19475" name="Text Box 1054"/>
            <p:cNvSpPr txBox="1">
              <a:spLocks noChangeArrowheads="1"/>
            </p:cNvSpPr>
            <p:nvPr/>
          </p:nvSpPr>
          <p:spPr bwMode="auto">
            <a:xfrm>
              <a:off x="4531" y="1979"/>
              <a:ext cx="14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 dirty="0">
                  <a:solidFill>
                    <a:schemeClr val="tx1"/>
                  </a:solidFill>
                </a:rPr>
                <a:t>n=</a:t>
              </a:r>
              <a:r>
                <a:rPr lang="en-US" altLang="zh-CN" dirty="0">
                  <a:solidFill>
                    <a:schemeClr val="tx1"/>
                  </a:solidFill>
                </a:rPr>
                <a:t>I</a:t>
              </a:r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的整数倍</a:t>
              </a:r>
            </a:p>
          </p:txBody>
        </p:sp>
        <p:sp>
          <p:nvSpPr>
            <p:cNvPr id="19476" name="Text Box 1055"/>
            <p:cNvSpPr txBox="1">
              <a:spLocks noChangeArrowheads="1"/>
            </p:cNvSpPr>
            <p:nvPr/>
          </p:nvSpPr>
          <p:spPr bwMode="auto">
            <a:xfrm>
              <a:off x="4531" y="2359"/>
              <a:ext cx="8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tx1"/>
                  </a:solidFill>
                  <a:hlinkClick r:id="rId23" action="ppaction://hlinksldjump"/>
                </a:rPr>
                <a:t>其他</a:t>
              </a:r>
              <a:r>
                <a:rPr lang="en-US" altLang="zh-CN" i="1">
                  <a:solidFill>
                    <a:schemeClr val="tx1"/>
                  </a:solidFill>
                </a:rPr>
                <a:t>n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19477" name="Object 1056"/>
            <p:cNvGraphicFramePr>
              <a:graphicFrameLocks noChangeAspect="1"/>
            </p:cNvGraphicFramePr>
            <p:nvPr/>
          </p:nvGraphicFramePr>
          <p:xfrm>
            <a:off x="2971" y="2024"/>
            <a:ext cx="1576" cy="7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1" name="公式" r:id="rId24" imgW="1009421" imgH="447822" progId="Equation.3">
                    <p:embed/>
                  </p:oleObj>
                </mc:Choice>
                <mc:Fallback>
                  <p:oleObj name="公式" r:id="rId24" imgW="1009421" imgH="447822" progId="Equation.3">
                    <p:embed/>
                    <p:pic>
                      <p:nvPicPr>
                        <p:cNvPr id="0" name="Object 10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2024"/>
                          <a:ext cx="1576" cy="7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72" name="Text Box 1060"/>
          <p:cNvSpPr txBox="1">
            <a:spLocks noChangeArrowheads="1"/>
          </p:cNvSpPr>
          <p:nvPr/>
        </p:nvSpPr>
        <p:spPr bwMode="auto">
          <a:xfrm>
            <a:off x="176213" y="5602288"/>
            <a:ext cx="2740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、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低通滤波</a:t>
            </a:r>
          </a:p>
        </p:txBody>
      </p:sp>
      <p:graphicFrame>
        <p:nvGraphicFramePr>
          <p:cNvPr id="14373" name="Object 1061"/>
          <p:cNvGraphicFramePr>
            <a:graphicFrameLocks noChangeAspect="1"/>
          </p:cNvGraphicFramePr>
          <p:nvPr/>
        </p:nvGraphicFramePr>
        <p:xfrm>
          <a:off x="2657475" y="5618163"/>
          <a:ext cx="38465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2" name="公式" r:id="rId26" imgW="1600324" imgH="228834" progId="Equation.3">
                  <p:embed/>
                </p:oleObj>
              </mc:Choice>
              <mc:Fallback>
                <p:oleObj name="公式" r:id="rId26" imgW="1600324" imgH="228834" progId="Equation.3">
                  <p:embed/>
                  <p:pic>
                    <p:nvPicPr>
                      <p:cNvPr id="0" name="Object 1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5618163"/>
                        <a:ext cx="384651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4" name="Object 1062"/>
          <p:cNvGraphicFramePr>
            <a:graphicFrameLocks noChangeAspect="1"/>
          </p:cNvGraphicFramePr>
          <p:nvPr/>
        </p:nvGraphicFramePr>
        <p:xfrm>
          <a:off x="6673850" y="123825"/>
          <a:ext cx="14176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3" name="公式" r:id="rId28" imgW="523734" imgH="209609" progId="Equation.3">
                  <p:embed/>
                </p:oleObj>
              </mc:Choice>
              <mc:Fallback>
                <p:oleObj name="公式" r:id="rId28" imgW="523734" imgH="209609" progId="Equation.3">
                  <p:embed/>
                  <p:pic>
                    <p:nvPicPr>
                      <p:cNvPr id="0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3850" y="123825"/>
                        <a:ext cx="1417638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5" name="Object 1063"/>
          <p:cNvGraphicFramePr>
            <a:graphicFrameLocks noChangeAspect="1"/>
          </p:cNvGraphicFramePr>
          <p:nvPr/>
        </p:nvGraphicFramePr>
        <p:xfrm>
          <a:off x="5292725" y="115888"/>
          <a:ext cx="145097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4" name="公式" r:id="rId30" imgW="533598" imgH="218987" progId="Equation.3">
                  <p:embed/>
                </p:oleObj>
              </mc:Choice>
              <mc:Fallback>
                <p:oleObj name="公式" r:id="rId30" imgW="533598" imgH="218987" progId="Equation.3">
                  <p:embed/>
                  <p:pic>
                    <p:nvPicPr>
                      <p:cNvPr id="0" name="Object 1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15888"/>
                        <a:ext cx="1450975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6" name="Object 1064"/>
          <p:cNvGraphicFramePr>
            <a:graphicFrameLocks noChangeAspect="1"/>
          </p:cNvGraphicFramePr>
          <p:nvPr/>
        </p:nvGraphicFramePr>
        <p:xfrm>
          <a:off x="5364163" y="2997200"/>
          <a:ext cx="35925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5" name="公式" r:id="rId32" imgW="1514366" imgH="447822" progId="Equation.3">
                  <p:embed/>
                </p:oleObj>
              </mc:Choice>
              <mc:Fallback>
                <p:oleObj name="公式" r:id="rId32" imgW="1514366" imgH="447822" progId="Equation.3">
                  <p:embed/>
                  <p:pic>
                    <p:nvPicPr>
                      <p:cNvPr id="0" name="Object 1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997200"/>
                        <a:ext cx="359251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/>
      <p:bldP spid="14355" grpId="0"/>
      <p:bldP spid="1437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97" name="Group 65"/>
          <p:cNvGrpSpPr>
            <a:grpSpLocks/>
          </p:cNvGrpSpPr>
          <p:nvPr/>
        </p:nvGrpSpPr>
        <p:grpSpPr bwMode="auto">
          <a:xfrm>
            <a:off x="858838" y="1196975"/>
            <a:ext cx="6665912" cy="1231900"/>
            <a:chOff x="385" y="965"/>
            <a:chExt cx="4199" cy="776"/>
          </a:xfrm>
        </p:grpSpPr>
        <p:sp>
          <p:nvSpPr>
            <p:cNvPr id="20517" name="Line 6"/>
            <p:cNvSpPr>
              <a:spLocks noChangeShapeType="1"/>
            </p:cNvSpPr>
            <p:nvPr/>
          </p:nvSpPr>
          <p:spPr bwMode="auto">
            <a:xfrm flipV="1">
              <a:off x="385" y="1515"/>
              <a:ext cx="40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8" name="Line 7"/>
            <p:cNvSpPr>
              <a:spLocks noChangeShapeType="1"/>
            </p:cNvSpPr>
            <p:nvPr/>
          </p:nvSpPr>
          <p:spPr bwMode="auto">
            <a:xfrm>
              <a:off x="2390" y="972"/>
              <a:ext cx="0" cy="5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19" name="Object 8"/>
            <p:cNvGraphicFramePr>
              <a:graphicFrameLocks noChangeAspect="1"/>
            </p:cNvGraphicFramePr>
            <p:nvPr/>
          </p:nvGraphicFramePr>
          <p:xfrm>
            <a:off x="4404" y="1425"/>
            <a:ext cx="180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9" name="公式" r:id="rId3" imgW="142794" imgH="133174" progId="Equation.3">
                    <p:embed/>
                  </p:oleObj>
                </mc:Choice>
                <mc:Fallback>
                  <p:oleObj name="公式" r:id="rId3" imgW="142794" imgH="133174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4" y="1425"/>
                          <a:ext cx="180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0" name="Object 9"/>
            <p:cNvGraphicFramePr>
              <a:graphicFrameLocks noChangeAspect="1"/>
            </p:cNvGraphicFramePr>
            <p:nvPr/>
          </p:nvGraphicFramePr>
          <p:xfrm>
            <a:off x="2700" y="1470"/>
            <a:ext cx="22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0" name="公式" r:id="rId5" imgW="180841" imgH="218987" progId="Equation.3">
                    <p:embed/>
                  </p:oleObj>
                </mc:Choice>
                <mc:Fallback>
                  <p:oleObj name="公式" r:id="rId5" imgW="180841" imgH="218987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0" y="1470"/>
                          <a:ext cx="22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1" name="Object 10"/>
            <p:cNvGraphicFramePr>
              <a:graphicFrameLocks noChangeAspect="1"/>
            </p:cNvGraphicFramePr>
            <p:nvPr/>
          </p:nvGraphicFramePr>
          <p:xfrm>
            <a:off x="2310" y="1499"/>
            <a:ext cx="15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1" name="公式" r:id="rId7" imgW="114141" imgH="171626" progId="Equation.3">
                    <p:embed/>
                  </p:oleObj>
                </mc:Choice>
                <mc:Fallback>
                  <p:oleObj name="公式" r:id="rId7" imgW="114141" imgH="171626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0" y="1499"/>
                          <a:ext cx="150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2" name="Object 11"/>
            <p:cNvGraphicFramePr>
              <a:graphicFrameLocks noChangeAspect="1"/>
            </p:cNvGraphicFramePr>
            <p:nvPr/>
          </p:nvGraphicFramePr>
          <p:xfrm>
            <a:off x="2499" y="965"/>
            <a:ext cx="6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2" name="公式" r:id="rId9" imgW="476293" imgH="218987" progId="Equation.3">
                    <p:embed/>
                  </p:oleObj>
                </mc:Choice>
                <mc:Fallback>
                  <p:oleObj name="公式" r:id="rId9" imgW="476293" imgH="218987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9" y="965"/>
                          <a:ext cx="60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3" name="Object 12"/>
            <p:cNvGraphicFramePr>
              <a:graphicFrameLocks noChangeAspect="1"/>
            </p:cNvGraphicFramePr>
            <p:nvPr/>
          </p:nvGraphicFramePr>
          <p:xfrm>
            <a:off x="1765" y="1470"/>
            <a:ext cx="36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3" name="公式" r:id="rId11" imgW="295452" imgH="218987" progId="Equation.3">
                    <p:embed/>
                  </p:oleObj>
                </mc:Choice>
                <mc:Fallback>
                  <p:oleObj name="公式" r:id="rId11" imgW="295452" imgH="218987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5" y="1470"/>
                          <a:ext cx="36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4" name="AutoShape 13"/>
            <p:cNvSpPr>
              <a:spLocks noChangeArrowheads="1"/>
            </p:cNvSpPr>
            <p:nvPr/>
          </p:nvSpPr>
          <p:spPr bwMode="auto">
            <a:xfrm>
              <a:off x="1955" y="1171"/>
              <a:ext cx="862" cy="341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0525" name="Object 14"/>
            <p:cNvGraphicFramePr>
              <a:graphicFrameLocks noChangeAspect="1"/>
            </p:cNvGraphicFramePr>
            <p:nvPr/>
          </p:nvGraphicFramePr>
          <p:xfrm>
            <a:off x="3753" y="1499"/>
            <a:ext cx="27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4" name="公式" r:id="rId13" imgW="218888" imgH="171626" progId="Equation.3">
                    <p:embed/>
                  </p:oleObj>
                </mc:Choice>
                <mc:Fallback>
                  <p:oleObj name="公式" r:id="rId13" imgW="218888" imgH="171626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3" y="1499"/>
                          <a:ext cx="27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6" name="Object 15"/>
            <p:cNvGraphicFramePr>
              <a:graphicFrameLocks noChangeAspect="1"/>
            </p:cNvGraphicFramePr>
            <p:nvPr/>
          </p:nvGraphicFramePr>
          <p:xfrm>
            <a:off x="688" y="1508"/>
            <a:ext cx="39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5" name="公式" r:id="rId15" imgW="323635" imgH="171626" progId="Equation.3">
                    <p:embed/>
                  </p:oleObj>
                </mc:Choice>
                <mc:Fallback>
                  <p:oleObj name="公式" r:id="rId15" imgW="323635" imgH="171626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8" y="1508"/>
                          <a:ext cx="39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7" name="Line 16"/>
            <p:cNvSpPr>
              <a:spLocks noChangeShapeType="1"/>
            </p:cNvSpPr>
            <p:nvPr/>
          </p:nvSpPr>
          <p:spPr bwMode="auto">
            <a:xfrm>
              <a:off x="3861" y="1470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Line 17"/>
            <p:cNvSpPr>
              <a:spLocks noChangeShapeType="1"/>
            </p:cNvSpPr>
            <p:nvPr/>
          </p:nvSpPr>
          <p:spPr bwMode="auto">
            <a:xfrm>
              <a:off x="939" y="1470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9" name="AutoShape 18"/>
            <p:cNvSpPr>
              <a:spLocks noChangeArrowheads="1"/>
            </p:cNvSpPr>
            <p:nvPr/>
          </p:nvSpPr>
          <p:spPr bwMode="auto">
            <a:xfrm>
              <a:off x="3424" y="1165"/>
              <a:ext cx="862" cy="341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30" name="AutoShape 19"/>
            <p:cNvSpPr>
              <a:spLocks noChangeArrowheads="1"/>
            </p:cNvSpPr>
            <p:nvPr/>
          </p:nvSpPr>
          <p:spPr bwMode="auto">
            <a:xfrm>
              <a:off x="503" y="1174"/>
              <a:ext cx="862" cy="341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0531" name="Object 20"/>
            <p:cNvGraphicFramePr>
              <a:graphicFrameLocks noChangeAspect="1"/>
            </p:cNvGraphicFramePr>
            <p:nvPr/>
          </p:nvGraphicFramePr>
          <p:xfrm>
            <a:off x="3016" y="1516"/>
            <a:ext cx="20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6" name="公式" r:id="rId17" imgW="133400" imgH="133174" progId="Equation.3">
                    <p:embed/>
                  </p:oleObj>
                </mc:Choice>
                <mc:Fallback>
                  <p:oleObj name="公式" r:id="rId17" imgW="133400" imgH="133174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1516"/>
                          <a:ext cx="20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2" name="Object 21"/>
            <p:cNvGraphicFramePr>
              <a:graphicFrameLocks noChangeAspect="1"/>
            </p:cNvGraphicFramePr>
            <p:nvPr/>
          </p:nvGraphicFramePr>
          <p:xfrm>
            <a:off x="1365" y="1516"/>
            <a:ext cx="37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7" name="公式" r:id="rId19" imgW="247541" imgH="133174" progId="Equation.3">
                    <p:embed/>
                  </p:oleObj>
                </mc:Choice>
                <mc:Fallback>
                  <p:oleObj name="公式" r:id="rId19" imgW="247541" imgH="133174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5" y="1516"/>
                          <a:ext cx="37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3" name="Line 22"/>
            <p:cNvSpPr>
              <a:spLocks noChangeShapeType="1"/>
            </p:cNvSpPr>
            <p:nvPr/>
          </p:nvSpPr>
          <p:spPr bwMode="auto">
            <a:xfrm>
              <a:off x="3125" y="1470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4" name="Line 23"/>
            <p:cNvSpPr>
              <a:spLocks noChangeShapeType="1"/>
            </p:cNvSpPr>
            <p:nvPr/>
          </p:nvSpPr>
          <p:spPr bwMode="auto">
            <a:xfrm>
              <a:off x="1637" y="1470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9669" name="Object 37"/>
          <p:cNvGraphicFramePr>
            <a:graphicFrameLocks noChangeAspect="1"/>
          </p:cNvGraphicFramePr>
          <p:nvPr/>
        </p:nvGraphicFramePr>
        <p:xfrm>
          <a:off x="4140200" y="2520950"/>
          <a:ext cx="12096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8" name="公式" r:id="rId21" imgW="523734" imgH="218987" progId="Equation.3">
                  <p:embed/>
                </p:oleObj>
              </mc:Choice>
              <mc:Fallback>
                <p:oleObj name="公式" r:id="rId21" imgW="523734" imgH="218987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520950"/>
                        <a:ext cx="12096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82" name="Text Box 50"/>
          <p:cNvSpPr txBox="1">
            <a:spLocks noChangeArrowheads="1"/>
          </p:cNvSpPr>
          <p:nvPr/>
        </p:nvSpPr>
        <p:spPr bwMode="auto">
          <a:xfrm>
            <a:off x="611188" y="4249738"/>
            <a:ext cx="7127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时域插值，造成在数字频率域上频谱压缩</a:t>
            </a:r>
          </a:p>
        </p:txBody>
      </p:sp>
      <p:sp>
        <p:nvSpPr>
          <p:cNvPr id="69683" name="Text Box 51"/>
          <p:cNvSpPr txBox="1">
            <a:spLocks noChangeArrowheads="1"/>
          </p:cNvSpPr>
          <p:nvPr/>
        </p:nvSpPr>
        <p:spPr bwMode="auto">
          <a:xfrm>
            <a:off x="684213" y="4927600"/>
            <a:ext cx="5327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i="1" dirty="0">
                <a:solidFill>
                  <a:schemeClr val="tx1"/>
                </a:solidFill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对应的采样频率为 </a:t>
            </a:r>
            <a:r>
              <a:rPr lang="en-US" altLang="zh-CN" i="1" dirty="0">
                <a:solidFill>
                  <a:schemeClr val="tx1"/>
                </a:solidFill>
              </a:rPr>
              <a:t>f</a:t>
            </a:r>
            <a:r>
              <a:rPr lang="en-US" altLang="zh-CN" i="1" baseline="-25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9684" name="Text Box 52"/>
          <p:cNvSpPr txBox="1">
            <a:spLocks noChangeArrowheads="1"/>
          </p:cNvSpPr>
          <p:nvPr/>
        </p:nvSpPr>
        <p:spPr bwMode="auto">
          <a:xfrm>
            <a:off x="682625" y="5589588"/>
            <a:ext cx="4968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en-US" altLang="zh-CN" i="1" dirty="0" err="1">
                <a:solidFill>
                  <a:schemeClr val="tx1"/>
                </a:solidFill>
              </a:rPr>
              <a:t>x</a:t>
            </a:r>
            <a:r>
              <a:rPr lang="en-US" altLang="zh-CN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对应的采样频率为</a:t>
            </a:r>
          </a:p>
        </p:txBody>
      </p:sp>
      <p:graphicFrame>
        <p:nvGraphicFramePr>
          <p:cNvPr id="69685" name="Object 53"/>
          <p:cNvGraphicFramePr>
            <a:graphicFrameLocks/>
          </p:cNvGraphicFramePr>
          <p:nvPr/>
        </p:nvGraphicFramePr>
        <p:xfrm>
          <a:off x="4845050" y="5589588"/>
          <a:ext cx="5683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9" name="公式" r:id="rId23" imgW="228752" imgH="218987" progId="Equation.3">
                  <p:embed/>
                </p:oleObj>
              </mc:Choice>
              <mc:Fallback>
                <p:oleObj name="公式" r:id="rId23" imgW="228752" imgH="218987" progId="Equation.3">
                  <p:embed/>
                  <p:pic>
                    <p:nvPicPr>
                      <p:cNvPr id="0" name="Object 53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050" y="5589588"/>
                        <a:ext cx="5683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96" name="Group 64"/>
          <p:cNvGrpSpPr>
            <a:grpSpLocks/>
          </p:cNvGrpSpPr>
          <p:nvPr/>
        </p:nvGrpSpPr>
        <p:grpSpPr bwMode="auto">
          <a:xfrm>
            <a:off x="1093788" y="115888"/>
            <a:ext cx="4918075" cy="768350"/>
            <a:chOff x="113" y="45"/>
            <a:chExt cx="3098" cy="484"/>
          </a:xfrm>
        </p:grpSpPr>
        <p:sp>
          <p:nvSpPr>
            <p:cNvPr id="20509" name="Line 55"/>
            <p:cNvSpPr>
              <a:spLocks noChangeShapeType="1"/>
            </p:cNvSpPr>
            <p:nvPr/>
          </p:nvSpPr>
          <p:spPr bwMode="auto">
            <a:xfrm>
              <a:off x="113" y="368"/>
              <a:ext cx="6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10" name="Object 56"/>
            <p:cNvGraphicFramePr>
              <a:graphicFrameLocks noChangeAspect="1"/>
            </p:cNvGraphicFramePr>
            <p:nvPr/>
          </p:nvGraphicFramePr>
          <p:xfrm>
            <a:off x="249" y="78"/>
            <a:ext cx="44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0" name="公式" r:id="rId25" imgW="304846" imgH="190383" progId="Equation.3">
                    <p:embed/>
                  </p:oleObj>
                </mc:Choice>
                <mc:Fallback>
                  <p:oleObj name="公式" r:id="rId25" imgW="304846" imgH="190383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78"/>
                          <a:ext cx="443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1" name="Line 58"/>
            <p:cNvSpPr>
              <a:spLocks noChangeShapeType="1"/>
            </p:cNvSpPr>
            <p:nvPr/>
          </p:nvSpPr>
          <p:spPr bwMode="auto">
            <a:xfrm>
              <a:off x="2309" y="364"/>
              <a:ext cx="9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12" name="Object 59"/>
            <p:cNvGraphicFramePr>
              <a:graphicFrameLocks noChangeAspect="1"/>
            </p:cNvGraphicFramePr>
            <p:nvPr/>
          </p:nvGraphicFramePr>
          <p:xfrm>
            <a:off x="1784" y="210"/>
            <a:ext cx="497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1" name="公式" r:id="rId27" imgW="304846" imgH="190383" progId="Equation.3">
                    <p:embed/>
                  </p:oleObj>
                </mc:Choice>
                <mc:Fallback>
                  <p:oleObj name="公式" r:id="rId27" imgW="304846" imgH="190383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4" y="210"/>
                          <a:ext cx="497" cy="319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3" name="Object 60"/>
            <p:cNvGraphicFramePr>
              <a:graphicFrameLocks noChangeAspect="1"/>
            </p:cNvGraphicFramePr>
            <p:nvPr/>
          </p:nvGraphicFramePr>
          <p:xfrm>
            <a:off x="2472" y="45"/>
            <a:ext cx="515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2" name="公式" r:id="rId29" imgW="362152" imgH="209609" progId="Equation.3">
                    <p:embed/>
                  </p:oleObj>
                </mc:Choice>
                <mc:Fallback>
                  <p:oleObj name="公式" r:id="rId29" imgW="362152" imgH="209609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45"/>
                          <a:ext cx="515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4" name="Text Box 61"/>
            <p:cNvSpPr txBox="1">
              <a:spLocks noChangeArrowheads="1"/>
            </p:cNvSpPr>
            <p:nvPr/>
          </p:nvSpPr>
          <p:spPr bwMode="auto">
            <a:xfrm>
              <a:off x="762" y="224"/>
              <a:ext cx="485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0" lang="en-US" altLang="zh-CN" sz="2400">
                  <a:solidFill>
                    <a:schemeClr val="tx1"/>
                  </a:solidFill>
                  <a:ea typeface="宋体" panose="02010600030101010101" pitchFamily="2" charset="-122"/>
                </a:rPr>
                <a:t>↑I</a:t>
              </a:r>
            </a:p>
          </p:txBody>
        </p:sp>
        <p:sp>
          <p:nvSpPr>
            <p:cNvPr id="20515" name="Line 62"/>
            <p:cNvSpPr>
              <a:spLocks noChangeShapeType="1"/>
            </p:cNvSpPr>
            <p:nvPr/>
          </p:nvSpPr>
          <p:spPr bwMode="auto">
            <a:xfrm>
              <a:off x="1265" y="364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16" name="Object 63"/>
            <p:cNvGraphicFramePr>
              <a:graphicFrameLocks noChangeAspect="1"/>
            </p:cNvGraphicFramePr>
            <p:nvPr/>
          </p:nvGraphicFramePr>
          <p:xfrm>
            <a:off x="1275" y="53"/>
            <a:ext cx="515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3" name="公式" r:id="rId31" imgW="362152" imgH="218987" progId="Equation.3">
                    <p:embed/>
                  </p:oleObj>
                </mc:Choice>
                <mc:Fallback>
                  <p:oleObj name="公式" r:id="rId31" imgW="362152" imgH="218987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5" y="53"/>
                          <a:ext cx="515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704" name="Group 72"/>
          <p:cNvGrpSpPr>
            <a:grpSpLocks/>
          </p:cNvGrpSpPr>
          <p:nvPr/>
        </p:nvGrpSpPr>
        <p:grpSpPr bwMode="auto">
          <a:xfrm>
            <a:off x="1273175" y="2536825"/>
            <a:ext cx="5943600" cy="1735138"/>
            <a:chOff x="830" y="1616"/>
            <a:chExt cx="3744" cy="1093"/>
          </a:xfrm>
        </p:grpSpPr>
        <p:sp>
          <p:nvSpPr>
            <p:cNvPr id="20491" name="Line 32"/>
            <p:cNvSpPr>
              <a:spLocks noChangeShapeType="1"/>
            </p:cNvSpPr>
            <p:nvPr/>
          </p:nvSpPr>
          <p:spPr bwMode="auto">
            <a:xfrm>
              <a:off x="830" y="2259"/>
              <a:ext cx="35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2" name="Line 33"/>
            <p:cNvSpPr>
              <a:spLocks noChangeShapeType="1"/>
            </p:cNvSpPr>
            <p:nvPr/>
          </p:nvSpPr>
          <p:spPr bwMode="auto">
            <a:xfrm flipH="1">
              <a:off x="2571" y="1616"/>
              <a:ext cx="0" cy="6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493" name="Object 34"/>
            <p:cNvGraphicFramePr>
              <a:graphicFrameLocks noChangeAspect="1"/>
            </p:cNvGraphicFramePr>
            <p:nvPr/>
          </p:nvGraphicFramePr>
          <p:xfrm>
            <a:off x="4394" y="2174"/>
            <a:ext cx="180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4" name="公式" r:id="rId33" imgW="142794" imgH="133174" progId="Equation.3">
                    <p:embed/>
                  </p:oleObj>
                </mc:Choice>
                <mc:Fallback>
                  <p:oleObj name="公式" r:id="rId33" imgW="142794" imgH="133174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4" y="2174"/>
                          <a:ext cx="180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4" name="Object 35"/>
            <p:cNvGraphicFramePr>
              <a:graphicFrameLocks noChangeAspect="1"/>
            </p:cNvGraphicFramePr>
            <p:nvPr/>
          </p:nvGraphicFramePr>
          <p:xfrm>
            <a:off x="2690" y="2242"/>
            <a:ext cx="270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5" name="公式" r:id="rId35" imgW="218888" imgH="381234" progId="Equation.3">
                    <p:embed/>
                  </p:oleObj>
                </mc:Choice>
                <mc:Fallback>
                  <p:oleObj name="公式" r:id="rId35" imgW="218888" imgH="381234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0" y="2242"/>
                          <a:ext cx="270" cy="4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5" name="Object 36"/>
            <p:cNvGraphicFramePr>
              <a:graphicFrameLocks noChangeAspect="1"/>
            </p:cNvGraphicFramePr>
            <p:nvPr/>
          </p:nvGraphicFramePr>
          <p:xfrm>
            <a:off x="2491" y="2241"/>
            <a:ext cx="15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6" name="公式" r:id="rId37" imgW="114141" imgH="171626" progId="Equation.3">
                    <p:embed/>
                  </p:oleObj>
                </mc:Choice>
                <mc:Fallback>
                  <p:oleObj name="公式" r:id="rId37" imgW="114141" imgH="171626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1" y="2241"/>
                          <a:ext cx="150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6" name="Object 38"/>
            <p:cNvGraphicFramePr>
              <a:graphicFrameLocks noChangeAspect="1"/>
            </p:cNvGraphicFramePr>
            <p:nvPr/>
          </p:nvGraphicFramePr>
          <p:xfrm>
            <a:off x="2095" y="2220"/>
            <a:ext cx="406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7" name="公式" r:id="rId39" imgW="333499" imgH="381234" progId="Equation.3">
                    <p:embed/>
                  </p:oleObj>
                </mc:Choice>
                <mc:Fallback>
                  <p:oleObj name="公式" r:id="rId39" imgW="333499" imgH="381234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5" y="2220"/>
                          <a:ext cx="406" cy="4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7" name="Object 39"/>
            <p:cNvGraphicFramePr>
              <a:graphicFrameLocks noChangeAspect="1"/>
            </p:cNvGraphicFramePr>
            <p:nvPr/>
          </p:nvGraphicFramePr>
          <p:xfrm>
            <a:off x="3934" y="2241"/>
            <a:ext cx="27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8" name="公式" r:id="rId41" imgW="218888" imgH="171626" progId="Equation.3">
                    <p:embed/>
                  </p:oleObj>
                </mc:Choice>
                <mc:Fallback>
                  <p:oleObj name="公式" r:id="rId41" imgW="218888" imgH="171626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4" y="2241"/>
                          <a:ext cx="27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8" name="AutoShape 40"/>
            <p:cNvSpPr>
              <a:spLocks noChangeArrowheads="1"/>
            </p:cNvSpPr>
            <p:nvPr/>
          </p:nvSpPr>
          <p:spPr bwMode="auto">
            <a:xfrm>
              <a:off x="912" y="1797"/>
              <a:ext cx="432" cy="457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0499" name="Object 41"/>
            <p:cNvGraphicFramePr>
              <a:graphicFrameLocks noChangeAspect="1"/>
            </p:cNvGraphicFramePr>
            <p:nvPr/>
          </p:nvGraphicFramePr>
          <p:xfrm>
            <a:off x="869" y="2250"/>
            <a:ext cx="39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9" name="公式" r:id="rId43" imgW="323635" imgH="171626" progId="Equation.3">
                    <p:embed/>
                  </p:oleObj>
                </mc:Choice>
                <mc:Fallback>
                  <p:oleObj name="公式" r:id="rId43" imgW="323635" imgH="171626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9" y="2250"/>
                          <a:ext cx="39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0" name="Line 42"/>
            <p:cNvSpPr>
              <a:spLocks noChangeShapeType="1"/>
            </p:cNvSpPr>
            <p:nvPr/>
          </p:nvSpPr>
          <p:spPr bwMode="auto">
            <a:xfrm>
              <a:off x="4042" y="2212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1" name="Line 43"/>
            <p:cNvSpPr>
              <a:spLocks noChangeShapeType="1"/>
            </p:cNvSpPr>
            <p:nvPr/>
          </p:nvSpPr>
          <p:spPr bwMode="auto">
            <a:xfrm>
              <a:off x="1120" y="2212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2" name="Line 44"/>
            <p:cNvSpPr>
              <a:spLocks noChangeShapeType="1"/>
            </p:cNvSpPr>
            <p:nvPr/>
          </p:nvSpPr>
          <p:spPr bwMode="auto">
            <a:xfrm>
              <a:off x="1834" y="2202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3" name="Line 45"/>
            <p:cNvSpPr>
              <a:spLocks noChangeShapeType="1"/>
            </p:cNvSpPr>
            <p:nvPr/>
          </p:nvSpPr>
          <p:spPr bwMode="auto">
            <a:xfrm>
              <a:off x="3278" y="2202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04" name="Object 46"/>
            <p:cNvGraphicFramePr>
              <a:graphicFrameLocks noChangeAspect="1"/>
            </p:cNvGraphicFramePr>
            <p:nvPr/>
          </p:nvGraphicFramePr>
          <p:xfrm>
            <a:off x="3177" y="2248"/>
            <a:ext cx="20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00" name="公式" r:id="rId45" imgW="133400" imgH="133174" progId="Equation.3">
                    <p:embed/>
                  </p:oleObj>
                </mc:Choice>
                <mc:Fallback>
                  <p:oleObj name="公式" r:id="rId45" imgW="133400" imgH="133174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7" y="2248"/>
                          <a:ext cx="20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5" name="Object 47"/>
            <p:cNvGraphicFramePr>
              <a:graphicFrameLocks noChangeAspect="1"/>
            </p:cNvGraphicFramePr>
            <p:nvPr/>
          </p:nvGraphicFramePr>
          <p:xfrm>
            <a:off x="1554" y="2257"/>
            <a:ext cx="37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01" name="公式" r:id="rId47" imgW="247541" imgH="133174" progId="Equation.3">
                    <p:embed/>
                  </p:oleObj>
                </mc:Choice>
                <mc:Fallback>
                  <p:oleObj name="公式" r:id="rId47" imgW="247541" imgH="133174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4" y="2257"/>
                          <a:ext cx="37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6" name="AutoShape 48"/>
            <p:cNvSpPr>
              <a:spLocks noChangeArrowheads="1"/>
            </p:cNvSpPr>
            <p:nvPr/>
          </p:nvSpPr>
          <p:spPr bwMode="auto">
            <a:xfrm>
              <a:off x="3824" y="1797"/>
              <a:ext cx="432" cy="457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7" name="AutoShape 49"/>
            <p:cNvSpPr>
              <a:spLocks noChangeArrowheads="1"/>
            </p:cNvSpPr>
            <p:nvPr/>
          </p:nvSpPr>
          <p:spPr bwMode="auto">
            <a:xfrm>
              <a:off x="2358" y="1797"/>
              <a:ext cx="432" cy="457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0508" name="Object 70"/>
            <p:cNvGraphicFramePr>
              <a:graphicFrameLocks noChangeAspect="1"/>
            </p:cNvGraphicFramePr>
            <p:nvPr/>
          </p:nvGraphicFramePr>
          <p:xfrm>
            <a:off x="2372" y="1688"/>
            <a:ext cx="1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02" name="公式" r:id="rId49" imgW="114141" imgH="152400" progId="Equation.3">
                    <p:embed/>
                  </p:oleObj>
                </mc:Choice>
                <mc:Fallback>
                  <p:oleObj name="公式" r:id="rId49" imgW="114141" imgH="152400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2" y="1688"/>
                          <a:ext cx="16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706" name="Text Box 74"/>
          <p:cNvSpPr txBox="1">
            <a:spLocks noChangeArrowheads="1"/>
          </p:cNvSpPr>
          <p:nvPr/>
        </p:nvSpPr>
        <p:spPr bwMode="auto">
          <a:xfrm>
            <a:off x="7380288" y="587692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51" action="ppaction://hlinksldjump"/>
              </a:rPr>
              <a:t>返回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82" grpId="0"/>
      <p:bldP spid="69683" grpId="0"/>
      <p:bldP spid="69684" grpId="0"/>
      <p:bldP spid="697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2684463" y="115888"/>
            <a:ext cx="33131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36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   习</a:t>
            </a:r>
          </a:p>
        </p:txBody>
      </p:sp>
      <p:graphicFrame>
        <p:nvGraphicFramePr>
          <p:cNvPr id="86021" name="Object 5"/>
          <p:cNvGraphicFramePr>
            <a:graphicFrameLocks noChangeAspect="1"/>
          </p:cNvGraphicFramePr>
          <p:nvPr/>
        </p:nvGraphicFramePr>
        <p:xfrm>
          <a:off x="1584325" y="2009775"/>
          <a:ext cx="12827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公式" r:id="rId3" imgW="476293" imgH="218987" progId="Equation.3">
                  <p:embed/>
                </p:oleObj>
              </mc:Choice>
              <mc:Fallback>
                <p:oleObj name="公式" r:id="rId3" imgW="476293" imgH="21898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2009775"/>
                        <a:ext cx="12827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Object 6"/>
          <p:cNvGraphicFramePr>
            <a:graphicFrameLocks noChangeAspect="1"/>
          </p:cNvGraphicFramePr>
          <p:nvPr/>
        </p:nvGraphicFramePr>
        <p:xfrm>
          <a:off x="4464050" y="1096963"/>
          <a:ext cx="9112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公式" r:id="rId5" imgW="304846" imgH="190383" progId="Equation.3">
                  <p:embed/>
                </p:oleObj>
              </mc:Choice>
              <mc:Fallback>
                <p:oleObj name="公式" r:id="rId5" imgW="304846" imgH="19038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1096963"/>
                        <a:ext cx="9112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3" name="Object 7"/>
          <p:cNvGraphicFramePr>
            <a:graphicFrameLocks noChangeAspect="1"/>
          </p:cNvGraphicFramePr>
          <p:nvPr/>
        </p:nvGraphicFramePr>
        <p:xfrm>
          <a:off x="4464050" y="2147888"/>
          <a:ext cx="9794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公式" r:id="rId7" imgW="362152" imgH="190383" progId="Equation.3">
                  <p:embed/>
                </p:oleObj>
              </mc:Choice>
              <mc:Fallback>
                <p:oleObj name="公式" r:id="rId7" imgW="362152" imgH="19038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2147888"/>
                        <a:ext cx="97948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4" name="Object 8"/>
          <p:cNvGraphicFramePr>
            <a:graphicFrameLocks noChangeAspect="1"/>
          </p:cNvGraphicFramePr>
          <p:nvPr/>
        </p:nvGraphicFramePr>
        <p:xfrm>
          <a:off x="2017713" y="1096963"/>
          <a:ext cx="8032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公式" r:id="rId9" imgW="266799" imgH="190383" progId="Equation.3">
                  <p:embed/>
                </p:oleObj>
              </mc:Choice>
              <mc:Fallback>
                <p:oleObj name="公式" r:id="rId9" imgW="266799" imgH="19038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1096963"/>
                        <a:ext cx="80327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25" name="Group 9"/>
          <p:cNvGrpSpPr>
            <a:grpSpLocks/>
          </p:cNvGrpSpPr>
          <p:nvPr/>
        </p:nvGrpSpPr>
        <p:grpSpPr bwMode="auto">
          <a:xfrm>
            <a:off x="2836863" y="836613"/>
            <a:ext cx="1555750" cy="773112"/>
            <a:chOff x="2036" y="2654"/>
            <a:chExt cx="980" cy="487"/>
          </a:xfrm>
        </p:grpSpPr>
        <p:sp>
          <p:nvSpPr>
            <p:cNvPr id="3101" name="Text Box 10"/>
            <p:cNvSpPr txBox="1">
              <a:spLocks noChangeArrowheads="1"/>
            </p:cNvSpPr>
            <p:nvPr/>
          </p:nvSpPr>
          <p:spPr bwMode="auto">
            <a:xfrm>
              <a:off x="2199" y="2654"/>
              <a:ext cx="8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FF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采样</a:t>
              </a:r>
            </a:p>
          </p:txBody>
        </p:sp>
        <p:graphicFrame>
          <p:nvGraphicFramePr>
            <p:cNvPr id="3102" name="Object 11"/>
            <p:cNvGraphicFramePr>
              <a:graphicFrameLocks/>
            </p:cNvGraphicFramePr>
            <p:nvPr/>
          </p:nvGraphicFramePr>
          <p:xfrm>
            <a:off x="2036" y="2800"/>
            <a:ext cx="980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" name="公式" r:id="rId11" imgW="514340" imgH="190383" progId="Equation.3">
                    <p:embed/>
                  </p:oleObj>
                </mc:Choice>
                <mc:Fallback>
                  <p:oleObj name="公式" r:id="rId11" imgW="514340" imgH="190383" progId="Equation.3">
                    <p:embed/>
                    <p:pic>
                      <p:nvPicPr>
                        <p:cNvPr id="0" name="Object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6" y="2800"/>
                          <a:ext cx="980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028" name="Text Box 12"/>
          <p:cNvSpPr txBox="1">
            <a:spLocks noChangeArrowheads="1"/>
          </p:cNvSpPr>
          <p:nvPr/>
        </p:nvSpPr>
        <p:spPr bwMode="auto">
          <a:xfrm>
            <a:off x="5581650" y="1117600"/>
            <a:ext cx="2627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时域采样定理</a:t>
            </a:r>
          </a:p>
        </p:txBody>
      </p:sp>
      <p:grpSp>
        <p:nvGrpSpPr>
          <p:cNvPr id="86029" name="Group 13"/>
          <p:cNvGrpSpPr>
            <a:grpSpLocks/>
          </p:cNvGrpSpPr>
          <p:nvPr/>
        </p:nvGrpSpPr>
        <p:grpSpPr bwMode="auto">
          <a:xfrm>
            <a:off x="2881313" y="1814513"/>
            <a:ext cx="1555750" cy="773112"/>
            <a:chOff x="2036" y="2654"/>
            <a:chExt cx="980" cy="487"/>
          </a:xfrm>
        </p:grpSpPr>
        <p:sp>
          <p:nvSpPr>
            <p:cNvPr id="3099" name="Text Box 14"/>
            <p:cNvSpPr txBox="1">
              <a:spLocks noChangeArrowheads="1"/>
            </p:cNvSpPr>
            <p:nvPr/>
          </p:nvSpPr>
          <p:spPr bwMode="auto">
            <a:xfrm>
              <a:off x="2199" y="2654"/>
              <a:ext cx="8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FF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采样</a:t>
              </a:r>
            </a:p>
          </p:txBody>
        </p:sp>
        <p:graphicFrame>
          <p:nvGraphicFramePr>
            <p:cNvPr id="3100" name="Object 15"/>
            <p:cNvGraphicFramePr>
              <a:graphicFrameLocks/>
            </p:cNvGraphicFramePr>
            <p:nvPr/>
          </p:nvGraphicFramePr>
          <p:xfrm>
            <a:off x="2036" y="2800"/>
            <a:ext cx="980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" name="公式" r:id="rId13" imgW="514340" imgH="190383" progId="Equation.3">
                    <p:embed/>
                  </p:oleObj>
                </mc:Choice>
                <mc:Fallback>
                  <p:oleObj name="公式" r:id="rId13" imgW="514340" imgH="190383" progId="Equation.3">
                    <p:embed/>
                    <p:pic>
                      <p:nvPicPr>
                        <p:cNvPr id="0" name="Object 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6" y="2800"/>
                          <a:ext cx="980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032" name="Text Box 16"/>
          <p:cNvSpPr txBox="1">
            <a:spLocks noChangeArrowheads="1"/>
          </p:cNvSpPr>
          <p:nvPr/>
        </p:nvSpPr>
        <p:spPr bwMode="auto">
          <a:xfrm>
            <a:off x="5616575" y="2125663"/>
            <a:ext cx="2627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频域采样定理</a:t>
            </a:r>
          </a:p>
        </p:txBody>
      </p:sp>
      <p:sp>
        <p:nvSpPr>
          <p:cNvPr id="86033" name="Rectangle 17"/>
          <p:cNvSpPr>
            <a:spLocks noChangeArrowheads="1"/>
          </p:cNvSpPr>
          <p:nvPr/>
        </p:nvSpPr>
        <p:spPr bwMode="auto">
          <a:xfrm>
            <a:off x="323850" y="2708275"/>
            <a:ext cx="302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频率采样定理</a:t>
            </a:r>
          </a:p>
        </p:txBody>
      </p:sp>
      <p:graphicFrame>
        <p:nvGraphicFramePr>
          <p:cNvPr id="86034" name="Object 18"/>
          <p:cNvGraphicFramePr>
            <a:graphicFrameLocks noChangeAspect="1"/>
          </p:cNvGraphicFramePr>
          <p:nvPr/>
        </p:nvGraphicFramePr>
        <p:xfrm>
          <a:off x="2528888" y="3489325"/>
          <a:ext cx="12827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公式" r:id="rId15" imgW="476293" imgH="218987" progId="Equation.3">
                  <p:embed/>
                </p:oleObj>
              </mc:Choice>
              <mc:Fallback>
                <p:oleObj name="公式" r:id="rId15" imgW="476293" imgH="21898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3489325"/>
                        <a:ext cx="12827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5" name="Object 19"/>
          <p:cNvGraphicFramePr>
            <a:graphicFrameLocks noChangeAspect="1"/>
          </p:cNvGraphicFramePr>
          <p:nvPr/>
        </p:nvGraphicFramePr>
        <p:xfrm>
          <a:off x="468313" y="3476625"/>
          <a:ext cx="8429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公式" r:id="rId17" imgW="304846" imgH="190383" progId="Equation.3">
                  <p:embed/>
                </p:oleObj>
              </mc:Choice>
              <mc:Fallback>
                <p:oleObj name="公式" r:id="rId17" imgW="304846" imgH="19038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476625"/>
                        <a:ext cx="8429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6" name="Object 20"/>
          <p:cNvGraphicFramePr>
            <a:graphicFrameLocks noChangeAspect="1"/>
          </p:cNvGraphicFramePr>
          <p:nvPr/>
        </p:nvGraphicFramePr>
        <p:xfrm>
          <a:off x="5221288" y="3560763"/>
          <a:ext cx="9794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公式" r:id="rId19" imgW="362152" imgH="190383" progId="Equation.3">
                  <p:embed/>
                </p:oleObj>
              </mc:Choice>
              <mc:Fallback>
                <p:oleObj name="公式" r:id="rId19" imgW="362152" imgH="190383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88" y="3560763"/>
                        <a:ext cx="97948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7" name="Object 21"/>
          <p:cNvGraphicFramePr>
            <a:graphicFrameLocks noChangeAspect="1"/>
          </p:cNvGraphicFramePr>
          <p:nvPr/>
        </p:nvGraphicFramePr>
        <p:xfrm>
          <a:off x="7410450" y="3476625"/>
          <a:ext cx="104616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公式" r:id="rId21" imgW="380940" imgH="218987" progId="Equation.3">
                  <p:embed/>
                </p:oleObj>
              </mc:Choice>
              <mc:Fallback>
                <p:oleObj name="公式" r:id="rId21" imgW="380940" imgH="21898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450" y="3476625"/>
                        <a:ext cx="1046163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8" name="Object 22"/>
          <p:cNvGraphicFramePr>
            <a:graphicFrameLocks noChangeAspect="1"/>
          </p:cNvGraphicFramePr>
          <p:nvPr/>
        </p:nvGraphicFramePr>
        <p:xfrm>
          <a:off x="1989138" y="4675188"/>
          <a:ext cx="3951287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公式" r:id="rId23" imgW="1371572" imgH="218987" progId="Equation.3">
                  <p:embed/>
                </p:oleObj>
              </mc:Choice>
              <mc:Fallback>
                <p:oleObj name="公式" r:id="rId23" imgW="1371572" imgH="218987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4675188"/>
                        <a:ext cx="3951287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9" name="Object 23"/>
          <p:cNvGraphicFramePr>
            <a:graphicFrameLocks/>
          </p:cNvGraphicFramePr>
          <p:nvPr/>
        </p:nvGraphicFramePr>
        <p:xfrm>
          <a:off x="1246188" y="3454400"/>
          <a:ext cx="12954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公式" r:id="rId25" imgW="571645" imgH="190383" progId="Equation.3">
                  <p:embed/>
                </p:oleObj>
              </mc:Choice>
              <mc:Fallback>
                <p:oleObj name="公式" r:id="rId25" imgW="571645" imgH="190383" progId="Equation.3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3454400"/>
                        <a:ext cx="12954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0" name="Object 24"/>
          <p:cNvGraphicFramePr>
            <a:graphicFrameLocks/>
          </p:cNvGraphicFramePr>
          <p:nvPr/>
        </p:nvGraphicFramePr>
        <p:xfrm>
          <a:off x="6115050" y="3476625"/>
          <a:ext cx="12398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公式" r:id="rId27" imgW="552387" imgH="190383" progId="Equation.3">
                  <p:embed/>
                </p:oleObj>
              </mc:Choice>
              <mc:Fallback>
                <p:oleObj name="公式" r:id="rId27" imgW="552387" imgH="190383" progId="Equation.3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050" y="3476625"/>
                        <a:ext cx="123983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41" name="Text Box 25"/>
          <p:cNvSpPr txBox="1">
            <a:spLocks noChangeArrowheads="1"/>
          </p:cNvSpPr>
          <p:nvPr/>
        </p:nvSpPr>
        <p:spPr bwMode="auto">
          <a:xfrm>
            <a:off x="485775" y="4005263"/>
            <a:ext cx="1079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FFFF00"/>
                </a:solidFill>
              </a:rPr>
              <a:t>M</a:t>
            </a:r>
            <a:r>
              <a:rPr lang="zh-CN" altLang="en-US">
                <a:solidFill>
                  <a:srgbClr val="FFFF00"/>
                </a:solidFill>
                <a:latin typeface="楷体_GB2312" pitchFamily="49" charset="-122"/>
              </a:rPr>
              <a:t>点</a:t>
            </a:r>
          </a:p>
        </p:txBody>
      </p:sp>
      <p:sp>
        <p:nvSpPr>
          <p:cNvPr id="86042" name="Text Box 26"/>
          <p:cNvSpPr txBox="1">
            <a:spLocks noChangeArrowheads="1"/>
          </p:cNvSpPr>
          <p:nvPr/>
        </p:nvSpPr>
        <p:spPr bwMode="auto">
          <a:xfrm>
            <a:off x="4572000" y="4076700"/>
            <a:ext cx="2447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i="1" dirty="0">
                <a:solidFill>
                  <a:srgbClr val="FFFF00"/>
                </a:solidFill>
              </a:rPr>
              <a:t>N</a:t>
            </a:r>
            <a:r>
              <a:rPr lang="zh-CN" altLang="en-US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点离散频谱</a:t>
            </a:r>
          </a:p>
        </p:txBody>
      </p:sp>
      <p:grpSp>
        <p:nvGrpSpPr>
          <p:cNvPr id="86043" name="Group 27"/>
          <p:cNvGrpSpPr>
            <a:grpSpLocks/>
          </p:cNvGrpSpPr>
          <p:nvPr/>
        </p:nvGrpSpPr>
        <p:grpSpPr bwMode="auto">
          <a:xfrm>
            <a:off x="3709988" y="3155950"/>
            <a:ext cx="1655762" cy="833438"/>
            <a:chOff x="2200" y="2387"/>
            <a:chExt cx="1043" cy="525"/>
          </a:xfrm>
        </p:grpSpPr>
        <p:graphicFrame>
          <p:nvGraphicFramePr>
            <p:cNvPr id="3097" name="Object 28"/>
            <p:cNvGraphicFramePr>
              <a:graphicFrameLocks/>
            </p:cNvGraphicFramePr>
            <p:nvPr/>
          </p:nvGraphicFramePr>
          <p:xfrm>
            <a:off x="2218" y="2571"/>
            <a:ext cx="980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" name="公式" r:id="rId29" imgW="514340" imgH="190383" progId="Equation.3">
                    <p:embed/>
                  </p:oleObj>
                </mc:Choice>
                <mc:Fallback>
                  <p:oleObj name="公式" r:id="rId29" imgW="514340" imgH="190383" progId="Equation.3">
                    <p:embed/>
                    <p:pic>
                      <p:nvPicPr>
                        <p:cNvPr id="0" name="Object 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8" y="2571"/>
                          <a:ext cx="980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8" name="Text Box 29"/>
            <p:cNvSpPr txBox="1">
              <a:spLocks noChangeArrowheads="1"/>
            </p:cNvSpPr>
            <p:nvPr/>
          </p:nvSpPr>
          <p:spPr bwMode="auto">
            <a:xfrm>
              <a:off x="2200" y="2387"/>
              <a:ext cx="10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 dirty="0">
                  <a:solidFill>
                    <a:schemeClr val="tx1"/>
                  </a:solidFill>
                </a:rPr>
                <a:t>N</a:t>
              </a:r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点采样</a:t>
              </a:r>
            </a:p>
          </p:txBody>
        </p:sp>
      </p:grpSp>
      <p:sp>
        <p:nvSpPr>
          <p:cNvPr id="86046" name="Text Box 30"/>
          <p:cNvSpPr txBox="1">
            <a:spLocks noChangeArrowheads="1"/>
          </p:cNvSpPr>
          <p:nvPr/>
        </p:nvSpPr>
        <p:spPr bwMode="auto">
          <a:xfrm>
            <a:off x="2360613" y="4041775"/>
            <a:ext cx="187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连续频谱</a:t>
            </a:r>
          </a:p>
        </p:txBody>
      </p:sp>
      <p:sp>
        <p:nvSpPr>
          <p:cNvPr id="86047" name="Text Box 31"/>
          <p:cNvSpPr txBox="1">
            <a:spLocks noChangeArrowheads="1"/>
          </p:cNvSpPr>
          <p:nvPr/>
        </p:nvSpPr>
        <p:spPr bwMode="auto">
          <a:xfrm>
            <a:off x="7431088" y="4019550"/>
            <a:ext cx="1079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i="1" dirty="0">
                <a:solidFill>
                  <a:srgbClr val="FFFF00"/>
                </a:solidFill>
              </a:rPr>
              <a:t>N</a:t>
            </a:r>
            <a:r>
              <a:rPr lang="zh-CN" altLang="en-US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</a:p>
        </p:txBody>
      </p:sp>
      <p:sp>
        <p:nvSpPr>
          <p:cNvPr id="86048" name="Rectangle 32"/>
          <p:cNvSpPr>
            <a:spLocks noChangeArrowheads="1"/>
          </p:cNvSpPr>
          <p:nvPr/>
        </p:nvSpPr>
        <p:spPr bwMode="auto">
          <a:xfrm>
            <a:off x="250825" y="5395913"/>
            <a:ext cx="8496300" cy="587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"/>
              </a:spcBef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离散频域</a:t>
            </a:r>
            <a:r>
              <a:rPr lang="en-US" altLang="zh-CN" i="1" dirty="0">
                <a:solidFill>
                  <a:schemeClr val="tx1"/>
                </a:solidFill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的点数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应该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≥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时域序列的长度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8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8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86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8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86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8" grpId="0"/>
      <p:bldP spid="86032" grpId="0"/>
      <p:bldP spid="86033" grpId="0"/>
      <p:bldP spid="86041" grpId="0"/>
      <p:bldP spid="86042" grpId="0"/>
      <p:bldP spid="86046" grpId="0"/>
      <p:bldP spid="86047" grpId="0"/>
      <p:bldP spid="860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8913"/>
            <a:ext cx="83820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1844675"/>
            <a:ext cx="8305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8913"/>
            <a:ext cx="85725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916113"/>
            <a:ext cx="863917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1064"/>
          <p:cNvGraphicFramePr>
            <a:graphicFrameLocks noChangeAspect="1"/>
          </p:cNvGraphicFramePr>
          <p:nvPr/>
        </p:nvGraphicFramePr>
        <p:xfrm>
          <a:off x="2555875" y="5300663"/>
          <a:ext cx="35925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公式" r:id="rId5" imgW="1514366" imgH="447822" progId="Equation.3">
                  <p:embed/>
                </p:oleObj>
              </mc:Choice>
              <mc:Fallback>
                <p:oleObj name="公式" r:id="rId5" imgW="1514366" imgH="447822" progId="Equation.3">
                  <p:embed/>
                  <p:pic>
                    <p:nvPicPr>
                      <p:cNvPr id="0" name="Object 1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300663"/>
                        <a:ext cx="35925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142875" y="101600"/>
            <a:ext cx="7092950" cy="54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lnSpc>
                <a:spcPct val="1200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50000"/>
              </a:spcBef>
            </a:lvl2pPr>
            <a:lvl3pPr marL="1143000" indent="-228600">
              <a:spcBef>
                <a:spcPct val="50000"/>
              </a:spcBef>
            </a:lvl3pPr>
            <a:lvl4pPr marL="1600200" indent="-228600">
              <a:spcBef>
                <a:spcPct val="50000"/>
              </a:spcBef>
            </a:lvl4pPr>
            <a:lvl5pPr marL="2057400" indent="-228600">
              <a:spcBef>
                <a:spcPct val="50000"/>
              </a:spcBef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§</a:t>
            </a:r>
            <a:r>
              <a:rPr lang="en-US" altLang="zh-CN" dirty="0"/>
              <a:t>8.4 </a:t>
            </a:r>
            <a:r>
              <a:rPr lang="zh-CN" altLang="en-US" dirty="0"/>
              <a:t>用有理数 </a:t>
            </a:r>
            <a:r>
              <a:rPr lang="en-US" altLang="zh-CN" dirty="0"/>
              <a:t>I/D </a:t>
            </a:r>
            <a:r>
              <a:rPr lang="zh-CN" altLang="en-US" dirty="0"/>
              <a:t>做抽样率转换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87338" y="788988"/>
            <a:ext cx="860425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将抽取和插值结合起来，就有可能用某一非整数因子来改变抽样率，插值和抽取的级联实现如下所示</a:t>
            </a:r>
          </a:p>
        </p:txBody>
      </p:sp>
      <p:graphicFrame>
        <p:nvGraphicFramePr>
          <p:cNvPr id="23580" name="Object 28"/>
          <p:cNvGraphicFramePr>
            <a:graphicFrameLocks noChangeAspect="1"/>
          </p:cNvGraphicFramePr>
          <p:nvPr/>
        </p:nvGraphicFramePr>
        <p:xfrm>
          <a:off x="352425" y="2852738"/>
          <a:ext cx="4397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3" name="公式" r:id="rId3" imgW="152188" imgH="218987" progId="Equation.3">
                  <p:embed/>
                </p:oleObj>
              </mc:Choice>
              <mc:Fallback>
                <p:oleObj name="公式" r:id="rId3" imgW="152188" imgH="218987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2852738"/>
                        <a:ext cx="4397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1" name="Object 29"/>
          <p:cNvGraphicFramePr>
            <a:graphicFrameLocks/>
          </p:cNvGraphicFramePr>
          <p:nvPr/>
        </p:nvGraphicFramePr>
        <p:xfrm>
          <a:off x="4151313" y="2781300"/>
          <a:ext cx="5080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4" name="公式" r:id="rId5" imgW="180841" imgH="218987" progId="Equation.3">
                  <p:embed/>
                </p:oleObj>
              </mc:Choice>
              <mc:Fallback>
                <p:oleObj name="公式" r:id="rId5" imgW="180841" imgH="218987" progId="Equation.3">
                  <p:embed/>
                  <p:pic>
                    <p:nvPicPr>
                      <p:cNvPr id="0" name="Object 2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2781300"/>
                        <a:ext cx="5080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2" name="Object 30"/>
          <p:cNvGraphicFramePr>
            <a:graphicFrameLocks/>
          </p:cNvGraphicFramePr>
          <p:nvPr/>
        </p:nvGraphicFramePr>
        <p:xfrm>
          <a:off x="7726363" y="2795588"/>
          <a:ext cx="877887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5" name="公式" r:id="rId7" imgW="323635" imgH="381234" progId="Equation.3">
                  <p:embed/>
                </p:oleObj>
              </mc:Choice>
              <mc:Fallback>
                <p:oleObj name="公式" r:id="rId7" imgW="323635" imgH="381234" progId="Equation.3">
                  <p:embed/>
                  <p:pic>
                    <p:nvPicPr>
                      <p:cNvPr id="0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6363" y="2795588"/>
                        <a:ext cx="877887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600" name="Group 48"/>
          <p:cNvGrpSpPr>
            <a:grpSpLocks/>
          </p:cNvGrpSpPr>
          <p:nvPr/>
        </p:nvGrpSpPr>
        <p:grpSpPr bwMode="auto">
          <a:xfrm>
            <a:off x="269875" y="1905000"/>
            <a:ext cx="8564563" cy="2022475"/>
            <a:chOff x="170" y="1200"/>
            <a:chExt cx="5395" cy="1274"/>
          </a:xfrm>
        </p:grpSpPr>
        <p:sp>
          <p:nvSpPr>
            <p:cNvPr id="23574" name="Text Box 9"/>
            <p:cNvSpPr txBox="1">
              <a:spLocks noChangeArrowheads="1"/>
            </p:cNvSpPr>
            <p:nvPr/>
          </p:nvSpPr>
          <p:spPr bwMode="auto">
            <a:xfrm>
              <a:off x="336" y="1200"/>
              <a:ext cx="25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tx1"/>
                  </a:solidFill>
                  <a:ea typeface="宋体" panose="02010600030101010101" pitchFamily="2" charset="-122"/>
                </a:rPr>
                <a:t>  </a:t>
              </a:r>
            </a:p>
          </p:txBody>
        </p:sp>
        <p:sp>
          <p:nvSpPr>
            <p:cNvPr id="23575" name="Line 11"/>
            <p:cNvSpPr>
              <a:spLocks noChangeShapeType="1"/>
            </p:cNvSpPr>
            <p:nvPr/>
          </p:nvSpPr>
          <p:spPr bwMode="auto">
            <a:xfrm>
              <a:off x="2323" y="1732"/>
              <a:ext cx="9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576" name="Object 12"/>
            <p:cNvGraphicFramePr>
              <a:graphicFrameLocks noChangeAspect="1"/>
            </p:cNvGraphicFramePr>
            <p:nvPr/>
          </p:nvGraphicFramePr>
          <p:xfrm>
            <a:off x="1882" y="1590"/>
            <a:ext cx="452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86" name="公式" r:id="rId9" imgW="333499" imgH="209609" progId="Equation.3">
                    <p:embed/>
                  </p:oleObj>
                </mc:Choice>
                <mc:Fallback>
                  <p:oleObj name="公式" r:id="rId9" imgW="333499" imgH="209609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1590"/>
                          <a:ext cx="452" cy="28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7" name="Object 13"/>
            <p:cNvGraphicFramePr>
              <a:graphicFrameLocks noChangeAspect="1"/>
            </p:cNvGraphicFramePr>
            <p:nvPr/>
          </p:nvGraphicFramePr>
          <p:xfrm>
            <a:off x="2539" y="1420"/>
            <a:ext cx="515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87" name="公式" r:id="rId11" imgW="362152" imgH="209609" progId="Equation.3">
                    <p:embed/>
                  </p:oleObj>
                </mc:Choice>
                <mc:Fallback>
                  <p:oleObj name="公式" r:id="rId11" imgW="362152" imgH="209609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9" y="1420"/>
                          <a:ext cx="515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8" name="Text Box 14"/>
            <p:cNvSpPr txBox="1">
              <a:spLocks noChangeArrowheads="1"/>
            </p:cNvSpPr>
            <p:nvPr/>
          </p:nvSpPr>
          <p:spPr bwMode="auto">
            <a:xfrm>
              <a:off x="822" y="1613"/>
              <a:ext cx="40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0" lang="en-US" altLang="zh-CN" sz="1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↑</a:t>
              </a:r>
              <a:r>
                <a:rPr kumimoji="0"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23579" name="Line 15"/>
            <p:cNvSpPr>
              <a:spLocks noChangeShapeType="1"/>
            </p:cNvSpPr>
            <p:nvPr/>
          </p:nvSpPr>
          <p:spPr bwMode="auto">
            <a:xfrm>
              <a:off x="1202" y="1732"/>
              <a:ext cx="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" name="Object 16"/>
            <p:cNvGraphicFramePr>
              <a:graphicFrameLocks noChangeAspect="1"/>
            </p:cNvGraphicFramePr>
            <p:nvPr/>
          </p:nvGraphicFramePr>
          <p:xfrm>
            <a:off x="1309" y="1406"/>
            <a:ext cx="50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88" name="公式" r:id="rId13" imgW="371546" imgH="228834" progId="Equation.3">
                    <p:embed/>
                  </p:oleObj>
                </mc:Choice>
                <mc:Fallback>
                  <p:oleObj name="公式" r:id="rId13" imgW="371546" imgH="228834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9" y="1406"/>
                          <a:ext cx="50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Text Box 17"/>
            <p:cNvSpPr txBox="1">
              <a:spLocks noChangeArrowheads="1"/>
            </p:cNvSpPr>
            <p:nvPr/>
          </p:nvSpPr>
          <p:spPr bwMode="auto">
            <a:xfrm>
              <a:off x="4115" y="1613"/>
              <a:ext cx="411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0" lang="en-US" altLang="zh-CN" sz="1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↓</a:t>
              </a:r>
              <a:r>
                <a:rPr kumimoji="0" lang="en-US" altLang="zh-CN" sz="2000" i="1">
                  <a:solidFill>
                    <a:schemeClr val="tx1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" name="Line 18"/>
            <p:cNvSpPr>
              <a:spLocks noChangeShapeType="1"/>
            </p:cNvSpPr>
            <p:nvPr/>
          </p:nvSpPr>
          <p:spPr bwMode="auto">
            <a:xfrm>
              <a:off x="4529" y="1732"/>
              <a:ext cx="1036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583" name="Object 19"/>
            <p:cNvGraphicFramePr>
              <a:graphicFrameLocks noChangeAspect="1"/>
            </p:cNvGraphicFramePr>
            <p:nvPr/>
          </p:nvGraphicFramePr>
          <p:xfrm>
            <a:off x="4680" y="1412"/>
            <a:ext cx="56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89" name="公式" r:id="rId15" imgW="400199" imgH="218987" progId="Equation.3">
                    <p:embed/>
                  </p:oleObj>
                </mc:Choice>
                <mc:Fallback>
                  <p:oleObj name="公式" r:id="rId15" imgW="400199" imgH="218987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0" y="1412"/>
                          <a:ext cx="568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4" name="Line 20"/>
            <p:cNvSpPr>
              <a:spLocks noChangeShapeType="1"/>
            </p:cNvSpPr>
            <p:nvPr/>
          </p:nvSpPr>
          <p:spPr bwMode="auto">
            <a:xfrm>
              <a:off x="3672" y="1732"/>
              <a:ext cx="4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585" name="Object 21"/>
            <p:cNvGraphicFramePr>
              <a:graphicFrameLocks noChangeAspect="1"/>
            </p:cNvGraphicFramePr>
            <p:nvPr/>
          </p:nvGraphicFramePr>
          <p:xfrm>
            <a:off x="3187" y="1590"/>
            <a:ext cx="48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90" name="公式" r:id="rId17" imgW="362152" imgH="209609" progId="Equation.3">
                    <p:embed/>
                  </p:oleObj>
                </mc:Choice>
                <mc:Fallback>
                  <p:oleObj name="公式" r:id="rId17" imgW="362152" imgH="209609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7" y="1590"/>
                          <a:ext cx="485" cy="28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6" name="Line 22"/>
            <p:cNvSpPr>
              <a:spLocks noChangeShapeType="1"/>
            </p:cNvSpPr>
            <p:nvPr/>
          </p:nvSpPr>
          <p:spPr bwMode="auto">
            <a:xfrm>
              <a:off x="170" y="1732"/>
              <a:ext cx="6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587" name="Object 23"/>
            <p:cNvGraphicFramePr>
              <a:graphicFrameLocks noChangeAspect="1"/>
            </p:cNvGraphicFramePr>
            <p:nvPr/>
          </p:nvGraphicFramePr>
          <p:xfrm>
            <a:off x="170" y="1430"/>
            <a:ext cx="44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91" name="公式" r:id="rId19" imgW="304846" imgH="190383" progId="Equation.3">
                    <p:embed/>
                  </p:oleObj>
                </mc:Choice>
                <mc:Fallback>
                  <p:oleObj name="公式" r:id="rId19" imgW="304846" imgH="190383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" y="1430"/>
                          <a:ext cx="443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8" name="Rectangle 24"/>
            <p:cNvSpPr>
              <a:spLocks noChangeArrowheads="1"/>
            </p:cNvSpPr>
            <p:nvPr/>
          </p:nvSpPr>
          <p:spPr bwMode="auto">
            <a:xfrm>
              <a:off x="645" y="1406"/>
              <a:ext cx="1794" cy="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89" name="Rectangle 25"/>
            <p:cNvSpPr>
              <a:spLocks noChangeArrowheads="1"/>
            </p:cNvSpPr>
            <p:nvPr/>
          </p:nvSpPr>
          <p:spPr bwMode="auto">
            <a:xfrm>
              <a:off x="3108" y="1406"/>
              <a:ext cx="1500" cy="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90" name="Text Box 26"/>
            <p:cNvSpPr txBox="1">
              <a:spLocks noChangeArrowheads="1"/>
            </p:cNvSpPr>
            <p:nvPr/>
          </p:nvSpPr>
          <p:spPr bwMode="auto">
            <a:xfrm>
              <a:off x="3672" y="1806"/>
              <a:ext cx="5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0" lang="zh-CN" altLang="en-US" sz="24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抽取</a:t>
              </a:r>
              <a:endParaRPr kumimoji="0" lang="zh-CN" altLang="en-US" sz="2400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591" name="Text Box 27"/>
            <p:cNvSpPr txBox="1">
              <a:spLocks noChangeArrowheads="1"/>
            </p:cNvSpPr>
            <p:nvPr/>
          </p:nvSpPr>
          <p:spPr bwMode="auto">
            <a:xfrm>
              <a:off x="1302" y="1806"/>
              <a:ext cx="5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0" lang="zh-CN" altLang="en-US" sz="24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插值</a:t>
              </a:r>
              <a:endParaRPr kumimoji="0" lang="zh-CN" altLang="en-US" sz="2400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592" name="Text Box 31"/>
            <p:cNvSpPr txBox="1">
              <a:spLocks noChangeArrowheads="1"/>
            </p:cNvSpPr>
            <p:nvPr/>
          </p:nvSpPr>
          <p:spPr bwMode="auto">
            <a:xfrm>
              <a:off x="1311" y="2133"/>
              <a:ext cx="2605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lnSpc>
                  <a:spcPct val="120000"/>
                </a:lnSpc>
                <a:spcBef>
                  <a:spcPct val="50000"/>
                </a:spcBef>
                <a:defRPr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50000"/>
                </a:spcBef>
              </a:lvl2pPr>
              <a:lvl3pPr marL="1143000" indent="-228600">
                <a:spcBef>
                  <a:spcPct val="50000"/>
                </a:spcBef>
              </a:lvl3pPr>
              <a:lvl4pPr marL="1600200" indent="-228600">
                <a:spcBef>
                  <a:spcPct val="50000"/>
                </a:spcBef>
              </a:lvl4pPr>
              <a:lvl5pPr marL="2057400" indent="-228600">
                <a:spcBef>
                  <a:spcPct val="50000"/>
                </a:spcBef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</a:lvl9pPr>
            </a:lstStyle>
            <a:p>
              <a:r>
                <a:rPr lang="en-US" altLang="zh-CN" dirty="0"/>
                <a:t>a)</a:t>
              </a:r>
              <a:r>
                <a:rPr lang="zh-CN" altLang="en-US" dirty="0"/>
                <a:t>使用两个低通虑波器</a:t>
              </a:r>
            </a:p>
          </p:txBody>
        </p:sp>
      </p:grpSp>
      <p:grpSp>
        <p:nvGrpSpPr>
          <p:cNvPr id="23599" name="Group 47"/>
          <p:cNvGrpSpPr>
            <a:grpSpLocks/>
          </p:cNvGrpSpPr>
          <p:nvPr/>
        </p:nvGrpSpPr>
        <p:grpSpPr bwMode="auto">
          <a:xfrm>
            <a:off x="1476375" y="3933825"/>
            <a:ext cx="5267325" cy="1274763"/>
            <a:chOff x="930" y="2750"/>
            <a:chExt cx="3318" cy="803"/>
          </a:xfrm>
        </p:grpSpPr>
        <p:graphicFrame>
          <p:nvGraphicFramePr>
            <p:cNvPr id="23564" name="Object 33"/>
            <p:cNvGraphicFramePr>
              <a:graphicFrameLocks noChangeAspect="1"/>
            </p:cNvGraphicFramePr>
            <p:nvPr/>
          </p:nvGraphicFramePr>
          <p:xfrm>
            <a:off x="2341" y="2928"/>
            <a:ext cx="419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92" name="公式" r:id="rId21" imgW="304846" imgH="190383" progId="Equation.3">
                    <p:embed/>
                  </p:oleObj>
                </mc:Choice>
                <mc:Fallback>
                  <p:oleObj name="公式" r:id="rId21" imgW="304846" imgH="190383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1" y="2928"/>
                          <a:ext cx="419" cy="267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5" name="Text Box 34"/>
            <p:cNvSpPr txBox="1">
              <a:spLocks noChangeArrowheads="1"/>
            </p:cNvSpPr>
            <p:nvPr/>
          </p:nvSpPr>
          <p:spPr bwMode="auto">
            <a:xfrm>
              <a:off x="1582" y="2943"/>
              <a:ext cx="40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0" lang="en-US" altLang="zh-CN" sz="1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↑</a:t>
              </a:r>
              <a:r>
                <a:rPr kumimoji="0"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23566" name="Text Box 35"/>
            <p:cNvSpPr txBox="1">
              <a:spLocks noChangeArrowheads="1"/>
            </p:cNvSpPr>
            <p:nvPr/>
          </p:nvSpPr>
          <p:spPr bwMode="auto">
            <a:xfrm>
              <a:off x="3135" y="2924"/>
              <a:ext cx="411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0" lang="en-US" altLang="zh-CN" sz="1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↓</a:t>
              </a:r>
              <a:r>
                <a:rPr kumimoji="0" lang="en-US" altLang="zh-CN" sz="2000" i="1">
                  <a:solidFill>
                    <a:schemeClr val="tx1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3567" name="Line 36"/>
            <p:cNvSpPr>
              <a:spLocks noChangeShapeType="1"/>
            </p:cNvSpPr>
            <p:nvPr/>
          </p:nvSpPr>
          <p:spPr bwMode="auto">
            <a:xfrm>
              <a:off x="3549" y="3043"/>
              <a:ext cx="699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568" name="Object 37"/>
            <p:cNvGraphicFramePr>
              <a:graphicFrameLocks noChangeAspect="1"/>
            </p:cNvGraphicFramePr>
            <p:nvPr/>
          </p:nvGraphicFramePr>
          <p:xfrm>
            <a:off x="3586" y="2750"/>
            <a:ext cx="56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93" name="公式" r:id="rId23" imgW="400199" imgH="218987" progId="Equation.3">
                    <p:embed/>
                  </p:oleObj>
                </mc:Choice>
                <mc:Fallback>
                  <p:oleObj name="公式" r:id="rId23" imgW="400199" imgH="218987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6" y="2750"/>
                          <a:ext cx="568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9" name="Line 38"/>
            <p:cNvSpPr>
              <a:spLocks noChangeShapeType="1"/>
            </p:cNvSpPr>
            <p:nvPr/>
          </p:nvSpPr>
          <p:spPr bwMode="auto">
            <a:xfrm>
              <a:off x="930" y="3062"/>
              <a:ext cx="6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570" name="Object 39"/>
            <p:cNvGraphicFramePr>
              <a:graphicFrameLocks noChangeAspect="1"/>
            </p:cNvGraphicFramePr>
            <p:nvPr/>
          </p:nvGraphicFramePr>
          <p:xfrm>
            <a:off x="1034" y="2769"/>
            <a:ext cx="44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94" name="公式" r:id="rId25" imgW="304846" imgH="190383" progId="Equation.3">
                    <p:embed/>
                  </p:oleObj>
                </mc:Choice>
                <mc:Fallback>
                  <p:oleObj name="公式" r:id="rId25" imgW="304846" imgH="190383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4" y="2769"/>
                          <a:ext cx="443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1" name="Line 40"/>
            <p:cNvSpPr>
              <a:spLocks noChangeShapeType="1"/>
            </p:cNvSpPr>
            <p:nvPr/>
          </p:nvSpPr>
          <p:spPr bwMode="auto">
            <a:xfrm>
              <a:off x="2776" y="3054"/>
              <a:ext cx="3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2" name="Line 41"/>
            <p:cNvSpPr>
              <a:spLocks noChangeShapeType="1"/>
            </p:cNvSpPr>
            <p:nvPr/>
          </p:nvSpPr>
          <p:spPr bwMode="auto">
            <a:xfrm>
              <a:off x="1988" y="3068"/>
              <a:ext cx="3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3" name="Text Box 42"/>
            <p:cNvSpPr txBox="1">
              <a:spLocks noChangeArrowheads="1"/>
            </p:cNvSpPr>
            <p:nvPr/>
          </p:nvSpPr>
          <p:spPr bwMode="auto">
            <a:xfrm>
              <a:off x="1429" y="3212"/>
              <a:ext cx="2446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lnSpc>
                  <a:spcPct val="120000"/>
                </a:lnSpc>
                <a:spcBef>
                  <a:spcPct val="50000"/>
                </a:spcBef>
                <a:defRPr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50000"/>
                </a:spcBef>
              </a:lvl2pPr>
              <a:lvl3pPr marL="1143000" indent="-228600">
                <a:spcBef>
                  <a:spcPct val="50000"/>
                </a:spcBef>
              </a:lvl3pPr>
              <a:lvl4pPr marL="1600200" indent="-228600">
                <a:spcBef>
                  <a:spcPct val="50000"/>
                </a:spcBef>
              </a:lvl4pPr>
              <a:lvl5pPr marL="2057400" indent="-228600">
                <a:spcBef>
                  <a:spcPct val="50000"/>
                </a:spcBef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</a:lvl9pPr>
            </a:lstStyle>
            <a:p>
              <a:r>
                <a:rPr lang="en-US" altLang="zh-CN" dirty="0"/>
                <a:t>b)</a:t>
              </a:r>
              <a:r>
                <a:rPr lang="zh-CN" altLang="en-US" dirty="0"/>
                <a:t>使用一个低通虑波器</a:t>
              </a:r>
            </a:p>
          </p:txBody>
        </p:sp>
      </p:grpSp>
      <p:graphicFrame>
        <p:nvGraphicFramePr>
          <p:cNvPr id="23601" name="Object 49"/>
          <p:cNvGraphicFramePr>
            <a:graphicFrameLocks noChangeAspect="1"/>
          </p:cNvGraphicFramePr>
          <p:nvPr/>
        </p:nvGraphicFramePr>
        <p:xfrm>
          <a:off x="1619250" y="4508500"/>
          <a:ext cx="4397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5" name="公式" r:id="rId27" imgW="152188" imgH="218987" progId="Equation.3">
                  <p:embed/>
                </p:oleObj>
              </mc:Choice>
              <mc:Fallback>
                <p:oleObj name="公式" r:id="rId27" imgW="152188" imgH="218987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508500"/>
                        <a:ext cx="4397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02" name="Object 50"/>
          <p:cNvGraphicFramePr>
            <a:graphicFrameLocks/>
          </p:cNvGraphicFramePr>
          <p:nvPr/>
        </p:nvGraphicFramePr>
        <p:xfrm>
          <a:off x="6659563" y="4322763"/>
          <a:ext cx="846137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6" name="公式" r:id="rId29" imgW="323635" imgH="381234" progId="Equation.3">
                  <p:embed/>
                </p:oleObj>
              </mc:Choice>
              <mc:Fallback>
                <p:oleObj name="公式" r:id="rId29" imgW="323635" imgH="381234" progId="Equation.3">
                  <p:embed/>
                  <p:pic>
                    <p:nvPicPr>
                      <p:cNvPr id="0" name="Object 50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322763"/>
                        <a:ext cx="846137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064"/>
          <p:cNvGraphicFramePr>
            <a:graphicFrameLocks noChangeAspect="1"/>
          </p:cNvGraphicFramePr>
          <p:nvPr/>
        </p:nvGraphicFramePr>
        <p:xfrm>
          <a:off x="1558925" y="5300663"/>
          <a:ext cx="50292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7" name="公式" r:id="rId31" imgW="2133360" imgH="457200" progId="Equation.3">
                  <p:embed/>
                </p:oleObj>
              </mc:Choice>
              <mc:Fallback>
                <p:oleObj name="公式" r:id="rId31" imgW="2133360" imgH="457200" progId="Equation.3">
                  <p:embed/>
                  <p:pic>
                    <p:nvPicPr>
                      <p:cNvPr id="0" name="Object 1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5300663"/>
                        <a:ext cx="50292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395288" y="357188"/>
            <a:ext cx="7634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选择合适的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，就能够任意地改变抽样率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395288" y="1092200"/>
            <a:ext cx="693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一般是先做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倍插值，再做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倍抽取</a:t>
            </a:r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357188" y="1773238"/>
            <a:ext cx="83185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无论是抽取还是插值，其输入到输出的变换都相当于经过一个线性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时变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!!!</a:t>
            </a:r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366713" y="3094038"/>
            <a:ext cx="8308975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注意：当抽样率减少到使频谱在一个周期内的非零部分已经扩展到</a:t>
            </a:r>
            <a:r>
              <a:rPr lang="zh-CN" altLang="en-US" dirty="0">
                <a:solidFill>
                  <a:srgbClr val="FFFF00"/>
                </a:solidFill>
                <a:latin typeface="+mn-lt"/>
                <a:ea typeface="楷体" panose="02010609060101010101" pitchFamily="49" charset="-122"/>
              </a:rPr>
              <a:t>－</a:t>
            </a:r>
            <a:r>
              <a:rPr lang="en-US" altLang="zh-CN" dirty="0" smtClean="0">
                <a:solidFill>
                  <a:srgbClr val="FFFF00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π </a:t>
            </a:r>
            <a:r>
              <a:rPr lang="en-US" altLang="zh-CN" dirty="0" smtClean="0">
                <a:solidFill>
                  <a:srgbClr val="FFFF00"/>
                </a:solidFill>
                <a:latin typeface="+mn-lt"/>
                <a:ea typeface="楷体" panose="02010609060101010101" pitchFamily="49" charset="-122"/>
              </a:rPr>
              <a:t>~ π</a:t>
            </a:r>
            <a:r>
              <a:rPr lang="zh-CN" altLang="en-US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的整个频带内时，就不能再减少抽样率了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/>
      <p:bldP spid="8212" grpId="0"/>
      <p:bldP spid="8213" grpId="0"/>
      <p:bldP spid="82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00" name="Group 8"/>
          <p:cNvGrpSpPr>
            <a:grpSpLocks/>
          </p:cNvGrpSpPr>
          <p:nvPr/>
        </p:nvGrpSpPr>
        <p:grpSpPr bwMode="auto">
          <a:xfrm>
            <a:off x="250825" y="188913"/>
            <a:ext cx="8569325" cy="3189287"/>
            <a:chOff x="158" y="119"/>
            <a:chExt cx="5398" cy="2009"/>
          </a:xfrm>
        </p:grpSpPr>
        <p:pic>
          <p:nvPicPr>
            <p:cNvPr id="2560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" y="1026"/>
              <a:ext cx="5341" cy="1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4" name="Text Box 5"/>
            <p:cNvSpPr txBox="1">
              <a:spLocks noChangeArrowheads="1"/>
            </p:cNvSpPr>
            <p:nvPr/>
          </p:nvSpPr>
          <p:spPr bwMode="auto">
            <a:xfrm>
              <a:off x="158" y="119"/>
              <a:ext cx="5398" cy="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例：已知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  <a:ea typeface="楷体" panose="02010609060101010101" pitchFamily="49" charset="-122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ea typeface="楷体" panose="02010609060101010101" pitchFamily="49" charset="-122"/>
                </a:rPr>
                <a:t>(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  <a:ea typeface="楷体" panose="02010609060101010101" pitchFamily="49" charset="-122"/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ea typeface="楷体" panose="02010609060101010101" pitchFamily="49" charset="-122"/>
                </a:rPr>
                <a:t>)</a:t>
              </a:r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的频谱如下图所示。如何选择新的抽样频率，使得数据的冗余度最低。并画出频谱变换图。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58" name="Picture 1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4925"/>
            <a:ext cx="7847012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860" name="Picture 1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2168525"/>
            <a:ext cx="7808913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861" name="Picture 1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089400"/>
            <a:ext cx="766762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863" name="Text Box 119"/>
          <p:cNvSpPr txBox="1">
            <a:spLocks noChangeArrowheads="1"/>
          </p:cNvSpPr>
          <p:nvPr/>
        </p:nvSpPr>
        <p:spPr bwMode="auto">
          <a:xfrm>
            <a:off x="2584450" y="1585913"/>
            <a:ext cx="3455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倍插值后的频谱</a:t>
            </a:r>
          </a:p>
        </p:txBody>
      </p:sp>
      <p:sp>
        <p:nvSpPr>
          <p:cNvPr id="31864" name="Text Box 120"/>
          <p:cNvSpPr txBox="1">
            <a:spLocks noChangeArrowheads="1"/>
          </p:cNvSpPr>
          <p:nvPr/>
        </p:nvSpPr>
        <p:spPr bwMode="auto">
          <a:xfrm>
            <a:off x="2657475" y="3414713"/>
            <a:ext cx="3313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倍抽取后的频谱</a:t>
            </a:r>
          </a:p>
        </p:txBody>
      </p:sp>
      <p:sp>
        <p:nvSpPr>
          <p:cNvPr id="31865" name="Text Box 121"/>
          <p:cNvSpPr txBox="1">
            <a:spLocks noChangeArrowheads="1"/>
          </p:cNvSpPr>
          <p:nvPr/>
        </p:nvSpPr>
        <p:spPr bwMode="auto">
          <a:xfrm>
            <a:off x="360363" y="5478463"/>
            <a:ext cx="6011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新的抽样频率是原抽样频率的？倍</a:t>
            </a:r>
          </a:p>
        </p:txBody>
      </p:sp>
      <p:graphicFrame>
        <p:nvGraphicFramePr>
          <p:cNvPr id="31866" name="Objec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883284"/>
              </p:ext>
            </p:extLst>
          </p:nvPr>
        </p:nvGraphicFramePr>
        <p:xfrm>
          <a:off x="6156325" y="5378450"/>
          <a:ext cx="14573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公式" r:id="rId7" imgW="600298" imgH="381234" progId="Equation.3">
                  <p:embed/>
                </p:oleObj>
              </mc:Choice>
              <mc:Fallback>
                <p:oleObj name="公式" r:id="rId7" imgW="600298" imgH="381234" progId="Equation.3">
                  <p:embed/>
                  <p:pic>
                    <p:nvPicPr>
                      <p:cNvPr id="0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5378450"/>
                        <a:ext cx="145732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69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111815"/>
              </p:ext>
            </p:extLst>
          </p:nvPr>
        </p:nvGraphicFramePr>
        <p:xfrm>
          <a:off x="4052888" y="2060575"/>
          <a:ext cx="2984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name="公式" r:id="rId9" imgW="114141" imgH="152400" progId="Equation.3">
                  <p:embed/>
                </p:oleObj>
              </mc:Choice>
              <mc:Fallback>
                <p:oleObj name="公式" r:id="rId9" imgW="114141" imgH="152400" progId="Equation.3">
                  <p:embed/>
                  <p:pic>
                    <p:nvPicPr>
                      <p:cNvPr id="0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888" y="2060575"/>
                        <a:ext cx="2984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70" name="Object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831844"/>
              </p:ext>
            </p:extLst>
          </p:nvPr>
        </p:nvGraphicFramePr>
        <p:xfrm>
          <a:off x="4457700" y="4019550"/>
          <a:ext cx="306388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公式" r:id="rId11" imgW="142794" imgH="381234" progId="Equation.3">
                  <p:embed/>
                </p:oleObj>
              </mc:Choice>
              <mc:Fallback>
                <p:oleObj name="公式" r:id="rId11" imgW="142794" imgH="381234" progId="Equation.3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4019550"/>
                        <a:ext cx="306388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71" name="Text Box 127"/>
          <p:cNvSpPr txBox="1">
            <a:spLocks noChangeArrowheads="1"/>
          </p:cNvSpPr>
          <p:nvPr/>
        </p:nvSpPr>
        <p:spPr bwMode="auto">
          <a:xfrm>
            <a:off x="7812088" y="5876925"/>
            <a:ext cx="1152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13" action="ppaction://hlinksldjump"/>
              </a:rPr>
              <a:t>返回</a:t>
            </a:r>
            <a:endParaRPr lang="zh-CN" altLang="en-US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63" grpId="0"/>
      <p:bldP spid="31864" grpId="0"/>
      <p:bldP spid="31865" grpId="0"/>
      <p:bldP spid="318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6227763" y="1557338"/>
          <a:ext cx="12446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5" name="公式" r:id="rId3" imgW="457034" imgH="171626" progId="Equation.3">
                  <p:embed/>
                </p:oleObj>
              </mc:Choice>
              <mc:Fallback>
                <p:oleObj name="公式" r:id="rId3" imgW="457034" imgH="17162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557338"/>
                        <a:ext cx="12446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7"/>
          <p:cNvGraphicFramePr>
            <a:graphicFrameLocks noChangeAspect="1"/>
          </p:cNvGraphicFramePr>
          <p:nvPr/>
        </p:nvGraphicFramePr>
        <p:xfrm>
          <a:off x="846138" y="1196975"/>
          <a:ext cx="2376487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6" name="公式" r:id="rId5" imgW="819186" imgH="419217" progId="Equation.3">
                  <p:embed/>
                </p:oleObj>
              </mc:Choice>
              <mc:Fallback>
                <p:oleObj name="公式" r:id="rId5" imgW="819186" imgH="41921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1196975"/>
                        <a:ext cx="2376487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8"/>
          <p:cNvGraphicFramePr>
            <a:graphicFrameLocks noChangeAspect="1"/>
          </p:cNvGraphicFramePr>
          <p:nvPr/>
        </p:nvGraphicFramePr>
        <p:xfrm>
          <a:off x="3086100" y="44450"/>
          <a:ext cx="25654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7" name="公式" r:id="rId7" imgW="952585" imgH="218987" progId="Equation.3">
                  <p:embed/>
                </p:oleObj>
              </mc:Choice>
              <mc:Fallback>
                <p:oleObj name="公式" r:id="rId7" imgW="952585" imgH="21898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44450"/>
                        <a:ext cx="25654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1641475" y="654050"/>
          <a:ext cx="269716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8" name="公式" r:id="rId9" imgW="1009421" imgH="190383" progId="Equation.3">
                  <p:embed/>
                </p:oleObj>
              </mc:Choice>
              <mc:Fallback>
                <p:oleObj name="公式" r:id="rId9" imgW="1009421" imgH="19038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654050"/>
                        <a:ext cx="2697163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4" name="Object 10"/>
          <p:cNvGraphicFramePr>
            <a:graphicFrameLocks noChangeAspect="1"/>
          </p:cNvGraphicFramePr>
          <p:nvPr/>
        </p:nvGraphicFramePr>
        <p:xfrm>
          <a:off x="6072188" y="2205038"/>
          <a:ext cx="205898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9" name="公式" r:id="rId11" imgW="761880" imgH="218987" progId="Equation.3">
                  <p:embed/>
                </p:oleObj>
              </mc:Choice>
              <mc:Fallback>
                <p:oleObj name="公式" r:id="rId11" imgW="761880" imgH="21898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2205038"/>
                        <a:ext cx="2058987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5" name="Object 11"/>
          <p:cNvGraphicFramePr>
            <a:graphicFrameLocks noChangeAspect="1"/>
          </p:cNvGraphicFramePr>
          <p:nvPr/>
        </p:nvGraphicFramePr>
        <p:xfrm>
          <a:off x="3160713" y="1254125"/>
          <a:ext cx="2924175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0" name="公式" r:id="rId13" imgW="1009421" imgH="419217" progId="Equation.3">
                  <p:embed/>
                </p:oleObj>
              </mc:Choice>
              <mc:Fallback>
                <p:oleObj name="公式" r:id="rId13" imgW="1009421" imgH="41921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3" y="1254125"/>
                        <a:ext cx="2924175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7" name="Object 13"/>
          <p:cNvGraphicFramePr>
            <a:graphicFrameLocks noChangeAspect="1"/>
          </p:cNvGraphicFramePr>
          <p:nvPr/>
        </p:nvGraphicFramePr>
        <p:xfrm>
          <a:off x="684213" y="2573338"/>
          <a:ext cx="294005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1" name="公式" r:id="rId15" imgW="1095379" imgH="447822" progId="Equation.3">
                  <p:embed/>
                </p:oleObj>
              </mc:Choice>
              <mc:Fallback>
                <p:oleObj name="公式" r:id="rId15" imgW="1095379" imgH="44782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573338"/>
                        <a:ext cx="2940050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9" name="Object 15"/>
          <p:cNvGraphicFramePr>
            <a:graphicFrameLocks noChangeAspect="1"/>
          </p:cNvGraphicFramePr>
          <p:nvPr/>
        </p:nvGraphicFramePr>
        <p:xfrm>
          <a:off x="3451225" y="2636838"/>
          <a:ext cx="5441950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2" name="公式" r:id="rId17" imgW="2038570" imgH="437974" progId="Equation.3">
                  <p:embed/>
                </p:oleObj>
              </mc:Choice>
              <mc:Fallback>
                <p:oleObj name="公式" r:id="rId17" imgW="2038570" imgH="43797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2636838"/>
                        <a:ext cx="5441950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1" name="Object 17"/>
          <p:cNvGraphicFramePr>
            <a:graphicFrameLocks noChangeAspect="1"/>
          </p:cNvGraphicFramePr>
          <p:nvPr/>
        </p:nvGraphicFramePr>
        <p:xfrm>
          <a:off x="684213" y="3933825"/>
          <a:ext cx="3006725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3" name="公式" r:id="rId19" imgW="1124032" imgH="437974" progId="Equation.3">
                  <p:embed/>
                </p:oleObj>
              </mc:Choice>
              <mc:Fallback>
                <p:oleObj name="公式" r:id="rId19" imgW="1124032" imgH="43797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933825"/>
                        <a:ext cx="3006725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3" name="Object 19"/>
          <p:cNvGraphicFramePr>
            <a:graphicFrameLocks noChangeAspect="1"/>
          </p:cNvGraphicFramePr>
          <p:nvPr/>
        </p:nvGraphicFramePr>
        <p:xfrm>
          <a:off x="3779838" y="3933825"/>
          <a:ext cx="347980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4" name="公式" r:id="rId21" imgW="1295478" imgH="437974" progId="Equation.3">
                  <p:embed/>
                </p:oleObj>
              </mc:Choice>
              <mc:Fallback>
                <p:oleObj name="公式" r:id="rId21" imgW="1295478" imgH="43797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933825"/>
                        <a:ext cx="3479800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4" name="Object 20"/>
          <p:cNvGraphicFramePr>
            <a:graphicFrameLocks noChangeAspect="1"/>
          </p:cNvGraphicFramePr>
          <p:nvPr/>
        </p:nvGraphicFramePr>
        <p:xfrm>
          <a:off x="611188" y="5300663"/>
          <a:ext cx="1960562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5" name="公式" r:id="rId23" imgW="723833" imgH="409370" progId="Equation.3">
                  <p:embed/>
                </p:oleObj>
              </mc:Choice>
              <mc:Fallback>
                <p:oleObj name="公式" r:id="rId23" imgW="723833" imgH="40937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300663"/>
                        <a:ext cx="1960562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5" name="Object 21"/>
          <p:cNvGraphicFramePr>
            <a:graphicFrameLocks noChangeAspect="1"/>
          </p:cNvGraphicFramePr>
          <p:nvPr/>
        </p:nvGraphicFramePr>
        <p:xfrm>
          <a:off x="2700338" y="5272088"/>
          <a:ext cx="2430462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6" name="公式" r:id="rId25" imgW="904674" imgH="409370" progId="Equation.3">
                  <p:embed/>
                </p:oleObj>
              </mc:Choice>
              <mc:Fallback>
                <p:oleObj name="公式" r:id="rId25" imgW="904674" imgH="40937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272088"/>
                        <a:ext cx="2430462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6" name="Text Box 22"/>
          <p:cNvSpPr txBox="1">
            <a:spLocks noChangeArrowheads="1"/>
          </p:cNvSpPr>
          <p:nvPr/>
        </p:nvSpPr>
        <p:spPr bwMode="auto">
          <a:xfrm>
            <a:off x="1331913" y="101600"/>
            <a:ext cx="2160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95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页</a:t>
            </a:r>
            <a:r>
              <a:rPr lang="en-US" altLang="zh-CN" dirty="0">
                <a:solidFill>
                  <a:schemeClr val="tx1"/>
                </a:solidFill>
              </a:rPr>
              <a:t>11-4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4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539750" y="288925"/>
          <a:ext cx="12795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2" name="公式" r:id="rId3" imgW="438246" imgH="218987" progId="Equation.3">
                  <p:embed/>
                </p:oleObj>
              </mc:Choice>
              <mc:Fallback>
                <p:oleObj name="公式" r:id="rId3" imgW="438246" imgH="21898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88925"/>
                        <a:ext cx="127952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6545263" y="274638"/>
          <a:ext cx="23495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3" name="公式" r:id="rId5" imgW="799927" imgH="190383" progId="Equation.3">
                  <p:embed/>
                </p:oleObj>
              </mc:Choice>
              <mc:Fallback>
                <p:oleObj name="公式" r:id="rId5" imgW="799927" imgH="19038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5263" y="274638"/>
                        <a:ext cx="23495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1876425" y="58738"/>
          <a:ext cx="1960563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4" name="公式" r:id="rId7" imgW="723833" imgH="409370" progId="Equation.3">
                  <p:embed/>
                </p:oleObj>
              </mc:Choice>
              <mc:Fallback>
                <p:oleObj name="公式" r:id="rId7" imgW="723833" imgH="40937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58738"/>
                        <a:ext cx="1960563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3821113" y="44450"/>
          <a:ext cx="2430462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5" name="公式" r:id="rId9" imgW="904674" imgH="409370" progId="Equation.3">
                  <p:embed/>
                </p:oleObj>
              </mc:Choice>
              <mc:Fallback>
                <p:oleObj name="公式" r:id="rId9" imgW="904674" imgH="40937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3" y="44450"/>
                        <a:ext cx="2430462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80" name="Group 160"/>
          <p:cNvGrpSpPr>
            <a:grpSpLocks/>
          </p:cNvGrpSpPr>
          <p:nvPr/>
        </p:nvGrpSpPr>
        <p:grpSpPr bwMode="auto">
          <a:xfrm>
            <a:off x="1606550" y="952500"/>
            <a:ext cx="6481763" cy="1665288"/>
            <a:chOff x="567" y="734"/>
            <a:chExt cx="4083" cy="1049"/>
          </a:xfrm>
        </p:grpSpPr>
        <p:sp>
          <p:nvSpPr>
            <p:cNvPr id="28732" name="Line 9"/>
            <p:cNvSpPr>
              <a:spLocks noChangeShapeType="1"/>
            </p:cNvSpPr>
            <p:nvPr/>
          </p:nvSpPr>
          <p:spPr bwMode="auto">
            <a:xfrm>
              <a:off x="567" y="1543"/>
              <a:ext cx="390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3" name="Line 10"/>
            <p:cNvSpPr>
              <a:spLocks noChangeShapeType="1"/>
            </p:cNvSpPr>
            <p:nvPr/>
          </p:nvSpPr>
          <p:spPr bwMode="auto">
            <a:xfrm flipH="1">
              <a:off x="2416" y="899"/>
              <a:ext cx="0" cy="6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734" name="Object 11"/>
            <p:cNvGraphicFramePr>
              <a:graphicFrameLocks noChangeAspect="1"/>
            </p:cNvGraphicFramePr>
            <p:nvPr/>
          </p:nvGraphicFramePr>
          <p:xfrm>
            <a:off x="4443" y="1525"/>
            <a:ext cx="207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46" name="公式" r:id="rId11" imgW="142794" imgH="133174" progId="Equation.3">
                    <p:embed/>
                  </p:oleObj>
                </mc:Choice>
                <mc:Fallback>
                  <p:oleObj name="公式" r:id="rId11" imgW="142794" imgH="133174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3" y="1525"/>
                          <a:ext cx="207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35" name="Object 13"/>
            <p:cNvGraphicFramePr>
              <a:graphicFrameLocks noChangeAspect="1"/>
            </p:cNvGraphicFramePr>
            <p:nvPr/>
          </p:nvGraphicFramePr>
          <p:xfrm>
            <a:off x="2336" y="1524"/>
            <a:ext cx="172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47" name="公式" r:id="rId13" imgW="114141" imgH="171626" progId="Equation.3">
                    <p:embed/>
                  </p:oleObj>
                </mc:Choice>
                <mc:Fallback>
                  <p:oleObj name="公式" r:id="rId13" imgW="114141" imgH="171626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1524"/>
                          <a:ext cx="172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36" name="Object 15"/>
            <p:cNvGraphicFramePr>
              <a:graphicFrameLocks noChangeAspect="1"/>
            </p:cNvGraphicFramePr>
            <p:nvPr/>
          </p:nvGraphicFramePr>
          <p:xfrm>
            <a:off x="3767" y="1542"/>
            <a:ext cx="276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48" name="公式" r:id="rId15" imgW="190705" imgH="171626" progId="Equation.3">
                    <p:embed/>
                  </p:oleObj>
                </mc:Choice>
                <mc:Fallback>
                  <p:oleObj name="公式" r:id="rId15" imgW="190705" imgH="171626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7" y="1542"/>
                          <a:ext cx="276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37" name="Object 17"/>
            <p:cNvGraphicFramePr>
              <a:graphicFrameLocks noChangeAspect="1"/>
            </p:cNvGraphicFramePr>
            <p:nvPr/>
          </p:nvGraphicFramePr>
          <p:xfrm>
            <a:off x="721" y="1533"/>
            <a:ext cx="431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49" name="公式" r:id="rId17" imgW="304846" imgH="171626" progId="Equation.3">
                    <p:embed/>
                  </p:oleObj>
                </mc:Choice>
                <mc:Fallback>
                  <p:oleObj name="公式" r:id="rId17" imgW="304846" imgH="171626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1" y="1533"/>
                          <a:ext cx="431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38" name="Line 18"/>
            <p:cNvSpPr>
              <a:spLocks noChangeShapeType="1"/>
            </p:cNvSpPr>
            <p:nvPr/>
          </p:nvSpPr>
          <p:spPr bwMode="auto">
            <a:xfrm>
              <a:off x="3887" y="1495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9" name="Line 19"/>
            <p:cNvSpPr>
              <a:spLocks noChangeShapeType="1"/>
            </p:cNvSpPr>
            <p:nvPr/>
          </p:nvSpPr>
          <p:spPr bwMode="auto">
            <a:xfrm>
              <a:off x="965" y="1495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0" name="Line 20"/>
            <p:cNvSpPr>
              <a:spLocks noChangeShapeType="1"/>
            </p:cNvSpPr>
            <p:nvPr/>
          </p:nvSpPr>
          <p:spPr bwMode="auto">
            <a:xfrm>
              <a:off x="1679" y="1485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1" name="Line 21"/>
            <p:cNvSpPr>
              <a:spLocks noChangeShapeType="1"/>
            </p:cNvSpPr>
            <p:nvPr/>
          </p:nvSpPr>
          <p:spPr bwMode="auto">
            <a:xfrm>
              <a:off x="3123" y="1485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742" name="Object 22"/>
            <p:cNvGraphicFramePr>
              <a:graphicFrameLocks noChangeAspect="1"/>
            </p:cNvGraphicFramePr>
            <p:nvPr/>
          </p:nvGraphicFramePr>
          <p:xfrm>
            <a:off x="2975" y="1530"/>
            <a:ext cx="276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0" name="公式" r:id="rId19" imgW="190705" imgH="171626" progId="Equation.3">
                    <p:embed/>
                  </p:oleObj>
                </mc:Choice>
                <mc:Fallback>
                  <p:oleObj name="公式" r:id="rId19" imgW="190705" imgH="171626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5" y="1530"/>
                          <a:ext cx="276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43" name="Object 23"/>
            <p:cNvGraphicFramePr>
              <a:graphicFrameLocks noChangeAspect="1"/>
            </p:cNvGraphicFramePr>
            <p:nvPr/>
          </p:nvGraphicFramePr>
          <p:xfrm>
            <a:off x="1370" y="1539"/>
            <a:ext cx="431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1" name="公式" r:id="rId21" imgW="304846" imgH="171626" progId="Equation.3">
                    <p:embed/>
                  </p:oleObj>
                </mc:Choice>
                <mc:Fallback>
                  <p:oleObj name="公式" r:id="rId21" imgW="304846" imgH="171626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0" y="1539"/>
                          <a:ext cx="431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44" name="AutoShape 26"/>
            <p:cNvSpPr>
              <a:spLocks noChangeArrowheads="1"/>
            </p:cNvSpPr>
            <p:nvPr/>
          </p:nvSpPr>
          <p:spPr bwMode="auto">
            <a:xfrm>
              <a:off x="2962" y="1080"/>
              <a:ext cx="318" cy="457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8745" name="Object 35"/>
            <p:cNvGraphicFramePr>
              <a:graphicFrameLocks noChangeAspect="1"/>
            </p:cNvGraphicFramePr>
            <p:nvPr/>
          </p:nvGraphicFramePr>
          <p:xfrm>
            <a:off x="2472" y="734"/>
            <a:ext cx="809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2" name="公式" r:id="rId23" imgW="476293" imgH="218987" progId="Equation.3">
                    <p:embed/>
                  </p:oleObj>
                </mc:Choice>
                <mc:Fallback>
                  <p:oleObj name="公式" r:id="rId23" imgW="476293" imgH="218987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734"/>
                          <a:ext cx="809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46" name="AutoShape 57"/>
            <p:cNvSpPr>
              <a:spLocks noChangeArrowheads="1"/>
            </p:cNvSpPr>
            <p:nvPr/>
          </p:nvSpPr>
          <p:spPr bwMode="auto">
            <a:xfrm>
              <a:off x="1511" y="1080"/>
              <a:ext cx="318" cy="457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47" name="AutoShape 58"/>
            <p:cNvSpPr>
              <a:spLocks noChangeArrowheads="1"/>
            </p:cNvSpPr>
            <p:nvPr/>
          </p:nvSpPr>
          <p:spPr bwMode="auto">
            <a:xfrm>
              <a:off x="3724" y="1071"/>
              <a:ext cx="318" cy="457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48" name="AutoShape 59"/>
            <p:cNvSpPr>
              <a:spLocks noChangeArrowheads="1"/>
            </p:cNvSpPr>
            <p:nvPr/>
          </p:nvSpPr>
          <p:spPr bwMode="auto">
            <a:xfrm>
              <a:off x="2255" y="1080"/>
              <a:ext cx="318" cy="457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49" name="AutoShape 60"/>
            <p:cNvSpPr>
              <a:spLocks noChangeArrowheads="1"/>
            </p:cNvSpPr>
            <p:nvPr/>
          </p:nvSpPr>
          <p:spPr bwMode="auto">
            <a:xfrm>
              <a:off x="803" y="1080"/>
              <a:ext cx="318" cy="457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2043" name="Group 123"/>
          <p:cNvGrpSpPr>
            <a:grpSpLocks/>
          </p:cNvGrpSpPr>
          <p:nvPr/>
        </p:nvGrpSpPr>
        <p:grpSpPr bwMode="auto">
          <a:xfrm>
            <a:off x="1533525" y="2636838"/>
            <a:ext cx="6592888" cy="1042987"/>
            <a:chOff x="521" y="3067"/>
            <a:chExt cx="4153" cy="657"/>
          </a:xfrm>
        </p:grpSpPr>
        <p:sp>
          <p:nvSpPr>
            <p:cNvPr id="28717" name="AutoShape 105"/>
            <p:cNvSpPr>
              <a:spLocks noChangeArrowheads="1"/>
            </p:cNvSpPr>
            <p:nvPr/>
          </p:nvSpPr>
          <p:spPr bwMode="auto">
            <a:xfrm>
              <a:off x="2072" y="3249"/>
              <a:ext cx="680" cy="226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18" name="Line 107"/>
            <p:cNvSpPr>
              <a:spLocks noChangeShapeType="1"/>
            </p:cNvSpPr>
            <p:nvPr/>
          </p:nvSpPr>
          <p:spPr bwMode="auto">
            <a:xfrm>
              <a:off x="521" y="3484"/>
              <a:ext cx="390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9" name="Line 108"/>
            <p:cNvSpPr>
              <a:spLocks noChangeShapeType="1"/>
            </p:cNvSpPr>
            <p:nvPr/>
          </p:nvSpPr>
          <p:spPr bwMode="auto">
            <a:xfrm flipH="1">
              <a:off x="2417" y="3067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720" name="Object 109"/>
            <p:cNvGraphicFramePr>
              <a:graphicFrameLocks noChangeAspect="1"/>
            </p:cNvGraphicFramePr>
            <p:nvPr/>
          </p:nvGraphicFramePr>
          <p:xfrm>
            <a:off x="4467" y="3421"/>
            <a:ext cx="207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3" name="公式" r:id="rId25" imgW="142794" imgH="133174" progId="Equation.3">
                    <p:embed/>
                  </p:oleObj>
                </mc:Choice>
                <mc:Fallback>
                  <p:oleObj name="公式" r:id="rId25" imgW="142794" imgH="133174" progId="Equation.3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7" y="3421"/>
                          <a:ext cx="207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21" name="Object 110"/>
            <p:cNvGraphicFramePr>
              <a:graphicFrameLocks noChangeAspect="1"/>
            </p:cNvGraphicFramePr>
            <p:nvPr/>
          </p:nvGraphicFramePr>
          <p:xfrm>
            <a:off x="2335" y="3465"/>
            <a:ext cx="172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4" name="公式" r:id="rId27" imgW="114141" imgH="171626" progId="Equation.3">
                    <p:embed/>
                  </p:oleObj>
                </mc:Choice>
                <mc:Fallback>
                  <p:oleObj name="公式" r:id="rId27" imgW="114141" imgH="171626" progId="Equation.3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5" y="3465"/>
                          <a:ext cx="172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22" name="Object 111"/>
            <p:cNvGraphicFramePr>
              <a:graphicFrameLocks noChangeAspect="1"/>
            </p:cNvGraphicFramePr>
            <p:nvPr/>
          </p:nvGraphicFramePr>
          <p:xfrm>
            <a:off x="3766" y="3483"/>
            <a:ext cx="276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5" name="公式" r:id="rId29" imgW="190705" imgH="171626" progId="Equation.3">
                    <p:embed/>
                  </p:oleObj>
                </mc:Choice>
                <mc:Fallback>
                  <p:oleObj name="公式" r:id="rId29" imgW="190705" imgH="171626" progId="Equation.3">
                    <p:embed/>
                    <p:pic>
                      <p:nvPicPr>
                        <p:cNvPr id="0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6" y="3483"/>
                          <a:ext cx="276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23" name="Object 112"/>
            <p:cNvGraphicFramePr>
              <a:graphicFrameLocks noChangeAspect="1"/>
            </p:cNvGraphicFramePr>
            <p:nvPr/>
          </p:nvGraphicFramePr>
          <p:xfrm>
            <a:off x="720" y="3474"/>
            <a:ext cx="431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6" name="公式" r:id="rId31" imgW="304846" imgH="171626" progId="Equation.3">
                    <p:embed/>
                  </p:oleObj>
                </mc:Choice>
                <mc:Fallback>
                  <p:oleObj name="公式" r:id="rId31" imgW="304846" imgH="171626" progId="Equation.3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474"/>
                          <a:ext cx="431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24" name="Line 113"/>
            <p:cNvSpPr>
              <a:spLocks noChangeShapeType="1"/>
            </p:cNvSpPr>
            <p:nvPr/>
          </p:nvSpPr>
          <p:spPr bwMode="auto">
            <a:xfrm>
              <a:off x="3886" y="3436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5" name="Line 114"/>
            <p:cNvSpPr>
              <a:spLocks noChangeShapeType="1"/>
            </p:cNvSpPr>
            <p:nvPr/>
          </p:nvSpPr>
          <p:spPr bwMode="auto">
            <a:xfrm>
              <a:off x="964" y="3436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6" name="Line 115"/>
            <p:cNvSpPr>
              <a:spLocks noChangeShapeType="1"/>
            </p:cNvSpPr>
            <p:nvPr/>
          </p:nvSpPr>
          <p:spPr bwMode="auto">
            <a:xfrm>
              <a:off x="1678" y="3426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7" name="Line 116"/>
            <p:cNvSpPr>
              <a:spLocks noChangeShapeType="1"/>
            </p:cNvSpPr>
            <p:nvPr/>
          </p:nvSpPr>
          <p:spPr bwMode="auto">
            <a:xfrm>
              <a:off x="3122" y="3426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728" name="Object 117"/>
            <p:cNvGraphicFramePr>
              <a:graphicFrameLocks noChangeAspect="1"/>
            </p:cNvGraphicFramePr>
            <p:nvPr/>
          </p:nvGraphicFramePr>
          <p:xfrm>
            <a:off x="2974" y="3471"/>
            <a:ext cx="276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7" name="公式" r:id="rId33" imgW="190705" imgH="171626" progId="Equation.3">
                    <p:embed/>
                  </p:oleObj>
                </mc:Choice>
                <mc:Fallback>
                  <p:oleObj name="公式" r:id="rId33" imgW="190705" imgH="171626" progId="Equation.3">
                    <p:embed/>
                    <p:pic>
                      <p:nvPicPr>
                        <p:cNvPr id="0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4" y="3471"/>
                          <a:ext cx="276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29" name="Object 118"/>
            <p:cNvGraphicFramePr>
              <a:graphicFrameLocks noChangeAspect="1"/>
            </p:cNvGraphicFramePr>
            <p:nvPr/>
          </p:nvGraphicFramePr>
          <p:xfrm>
            <a:off x="1369" y="3480"/>
            <a:ext cx="431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8" name="公式" r:id="rId35" imgW="304846" imgH="171626" progId="Equation.3">
                    <p:embed/>
                  </p:oleObj>
                </mc:Choice>
                <mc:Fallback>
                  <p:oleObj name="公式" r:id="rId35" imgW="304846" imgH="171626" progId="Equation.3">
                    <p:embed/>
                    <p:pic>
                      <p:nvPicPr>
                        <p:cNvPr id="0" name="Object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9" y="3480"/>
                          <a:ext cx="431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30" name="AutoShape 120"/>
            <p:cNvSpPr>
              <a:spLocks noChangeArrowheads="1"/>
            </p:cNvSpPr>
            <p:nvPr/>
          </p:nvSpPr>
          <p:spPr bwMode="auto">
            <a:xfrm>
              <a:off x="3552" y="3249"/>
              <a:ext cx="680" cy="226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31" name="AutoShape 121"/>
            <p:cNvSpPr>
              <a:spLocks noChangeArrowheads="1"/>
            </p:cNvSpPr>
            <p:nvPr/>
          </p:nvSpPr>
          <p:spPr bwMode="auto">
            <a:xfrm>
              <a:off x="621" y="3249"/>
              <a:ext cx="680" cy="226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2060" name="Group 140"/>
          <p:cNvGrpSpPr>
            <a:grpSpLocks/>
          </p:cNvGrpSpPr>
          <p:nvPr/>
        </p:nvGrpSpPr>
        <p:grpSpPr bwMode="auto">
          <a:xfrm>
            <a:off x="1519238" y="3870325"/>
            <a:ext cx="6592887" cy="1042988"/>
            <a:chOff x="476" y="2864"/>
            <a:chExt cx="4153" cy="657"/>
          </a:xfrm>
        </p:grpSpPr>
        <p:sp>
          <p:nvSpPr>
            <p:cNvPr id="28703" name="Line 126"/>
            <p:cNvSpPr>
              <a:spLocks noChangeShapeType="1"/>
            </p:cNvSpPr>
            <p:nvPr/>
          </p:nvSpPr>
          <p:spPr bwMode="auto">
            <a:xfrm>
              <a:off x="476" y="3281"/>
              <a:ext cx="390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4" name="Line 127"/>
            <p:cNvSpPr>
              <a:spLocks noChangeShapeType="1"/>
            </p:cNvSpPr>
            <p:nvPr/>
          </p:nvSpPr>
          <p:spPr bwMode="auto">
            <a:xfrm flipH="1">
              <a:off x="2372" y="2864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705" name="Object 128"/>
            <p:cNvGraphicFramePr>
              <a:graphicFrameLocks noChangeAspect="1"/>
            </p:cNvGraphicFramePr>
            <p:nvPr/>
          </p:nvGraphicFramePr>
          <p:xfrm>
            <a:off x="4422" y="3218"/>
            <a:ext cx="207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9" name="公式" r:id="rId37" imgW="142794" imgH="133174" progId="Equation.3">
                    <p:embed/>
                  </p:oleObj>
                </mc:Choice>
                <mc:Fallback>
                  <p:oleObj name="公式" r:id="rId37" imgW="142794" imgH="133174" progId="Equation.3">
                    <p:embed/>
                    <p:pic>
                      <p:nvPicPr>
                        <p:cNvPr id="0" name="Object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3218"/>
                          <a:ext cx="207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6" name="Object 129"/>
            <p:cNvGraphicFramePr>
              <a:graphicFrameLocks noChangeAspect="1"/>
            </p:cNvGraphicFramePr>
            <p:nvPr/>
          </p:nvGraphicFramePr>
          <p:xfrm>
            <a:off x="2290" y="3262"/>
            <a:ext cx="172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60" name="公式" r:id="rId39" imgW="114141" imgH="171626" progId="Equation.3">
                    <p:embed/>
                  </p:oleObj>
                </mc:Choice>
                <mc:Fallback>
                  <p:oleObj name="公式" r:id="rId39" imgW="114141" imgH="171626" progId="Equation.3">
                    <p:embed/>
                    <p:pic>
                      <p:nvPicPr>
                        <p:cNvPr id="0" name="Object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3262"/>
                          <a:ext cx="172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7" name="Object 130"/>
            <p:cNvGraphicFramePr>
              <a:graphicFrameLocks noChangeAspect="1"/>
            </p:cNvGraphicFramePr>
            <p:nvPr/>
          </p:nvGraphicFramePr>
          <p:xfrm>
            <a:off x="3721" y="3280"/>
            <a:ext cx="276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61" name="公式" r:id="rId41" imgW="190705" imgH="171626" progId="Equation.3">
                    <p:embed/>
                  </p:oleObj>
                </mc:Choice>
                <mc:Fallback>
                  <p:oleObj name="公式" r:id="rId41" imgW="190705" imgH="171626" progId="Equation.3">
                    <p:embed/>
                    <p:pic>
                      <p:nvPicPr>
                        <p:cNvPr id="0" name="Object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1" y="3280"/>
                          <a:ext cx="276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8" name="Object 131"/>
            <p:cNvGraphicFramePr>
              <a:graphicFrameLocks noChangeAspect="1"/>
            </p:cNvGraphicFramePr>
            <p:nvPr/>
          </p:nvGraphicFramePr>
          <p:xfrm>
            <a:off x="675" y="3271"/>
            <a:ext cx="431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62" name="公式" r:id="rId43" imgW="304846" imgH="171626" progId="Equation.3">
                    <p:embed/>
                  </p:oleObj>
                </mc:Choice>
                <mc:Fallback>
                  <p:oleObj name="公式" r:id="rId43" imgW="304846" imgH="171626" progId="Equation.3">
                    <p:embed/>
                    <p:pic>
                      <p:nvPicPr>
                        <p:cNvPr id="0" name="Object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5" y="3271"/>
                          <a:ext cx="431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9" name="Line 132"/>
            <p:cNvSpPr>
              <a:spLocks noChangeShapeType="1"/>
            </p:cNvSpPr>
            <p:nvPr/>
          </p:nvSpPr>
          <p:spPr bwMode="auto">
            <a:xfrm>
              <a:off x="3841" y="3233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0" name="Line 133"/>
            <p:cNvSpPr>
              <a:spLocks noChangeShapeType="1"/>
            </p:cNvSpPr>
            <p:nvPr/>
          </p:nvSpPr>
          <p:spPr bwMode="auto">
            <a:xfrm>
              <a:off x="919" y="3233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1" name="Line 134"/>
            <p:cNvSpPr>
              <a:spLocks noChangeShapeType="1"/>
            </p:cNvSpPr>
            <p:nvPr/>
          </p:nvSpPr>
          <p:spPr bwMode="auto">
            <a:xfrm>
              <a:off x="1633" y="3223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2" name="Line 135"/>
            <p:cNvSpPr>
              <a:spLocks noChangeShapeType="1"/>
            </p:cNvSpPr>
            <p:nvPr/>
          </p:nvSpPr>
          <p:spPr bwMode="auto">
            <a:xfrm>
              <a:off x="3077" y="3223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713" name="Object 136"/>
            <p:cNvGraphicFramePr>
              <a:graphicFrameLocks noChangeAspect="1"/>
            </p:cNvGraphicFramePr>
            <p:nvPr/>
          </p:nvGraphicFramePr>
          <p:xfrm>
            <a:off x="2929" y="3268"/>
            <a:ext cx="276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63" name="公式" r:id="rId45" imgW="190705" imgH="171626" progId="Equation.3">
                    <p:embed/>
                  </p:oleObj>
                </mc:Choice>
                <mc:Fallback>
                  <p:oleObj name="公式" r:id="rId45" imgW="190705" imgH="171626" progId="Equation.3">
                    <p:embed/>
                    <p:pic>
                      <p:nvPicPr>
                        <p:cNvPr id="0" name="Object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9" y="3268"/>
                          <a:ext cx="276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4" name="Object 137"/>
            <p:cNvGraphicFramePr>
              <a:graphicFrameLocks noChangeAspect="1"/>
            </p:cNvGraphicFramePr>
            <p:nvPr/>
          </p:nvGraphicFramePr>
          <p:xfrm>
            <a:off x="1324" y="3277"/>
            <a:ext cx="431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64" name="公式" r:id="rId47" imgW="304846" imgH="171626" progId="Equation.3">
                    <p:embed/>
                  </p:oleObj>
                </mc:Choice>
                <mc:Fallback>
                  <p:oleObj name="公式" r:id="rId47" imgW="304846" imgH="171626" progId="Equation.3">
                    <p:embed/>
                    <p:pic>
                      <p:nvPicPr>
                        <p:cNvPr id="0" name="Object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4" y="3277"/>
                          <a:ext cx="431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15" name="AutoShape 138"/>
            <p:cNvSpPr>
              <a:spLocks noChangeArrowheads="1"/>
            </p:cNvSpPr>
            <p:nvPr/>
          </p:nvSpPr>
          <p:spPr bwMode="auto">
            <a:xfrm>
              <a:off x="2735" y="3046"/>
              <a:ext cx="680" cy="226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16" name="AutoShape 139"/>
            <p:cNvSpPr>
              <a:spLocks noChangeArrowheads="1"/>
            </p:cNvSpPr>
            <p:nvPr/>
          </p:nvSpPr>
          <p:spPr bwMode="auto">
            <a:xfrm>
              <a:off x="1293" y="3046"/>
              <a:ext cx="680" cy="226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2079" name="Group 159"/>
          <p:cNvGrpSpPr>
            <a:grpSpLocks/>
          </p:cNvGrpSpPr>
          <p:nvPr/>
        </p:nvGrpSpPr>
        <p:grpSpPr bwMode="auto">
          <a:xfrm>
            <a:off x="1504950" y="4883150"/>
            <a:ext cx="6592888" cy="1460500"/>
            <a:chOff x="431" y="3212"/>
            <a:chExt cx="4153" cy="920"/>
          </a:xfrm>
        </p:grpSpPr>
        <p:graphicFrame>
          <p:nvGraphicFramePr>
            <p:cNvPr id="28685" name="Object 78"/>
            <p:cNvGraphicFramePr>
              <a:graphicFrameLocks noChangeAspect="1"/>
            </p:cNvGraphicFramePr>
            <p:nvPr/>
          </p:nvGraphicFramePr>
          <p:xfrm>
            <a:off x="2417" y="3212"/>
            <a:ext cx="745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65" name="公式" r:id="rId49" imgW="438246" imgH="218987" progId="Equation.3">
                    <p:embed/>
                  </p:oleObj>
                </mc:Choice>
                <mc:Fallback>
                  <p:oleObj name="公式" r:id="rId49" imgW="438246" imgH="218987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7" y="3212"/>
                          <a:ext cx="745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6" name="Line 122"/>
            <p:cNvSpPr>
              <a:spLocks noChangeShapeType="1"/>
            </p:cNvSpPr>
            <p:nvPr/>
          </p:nvSpPr>
          <p:spPr bwMode="auto">
            <a:xfrm flipH="1">
              <a:off x="2327" y="3249"/>
              <a:ext cx="0" cy="6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7" name="AutoShape 142"/>
            <p:cNvSpPr>
              <a:spLocks noChangeArrowheads="1"/>
            </p:cNvSpPr>
            <p:nvPr/>
          </p:nvSpPr>
          <p:spPr bwMode="auto">
            <a:xfrm>
              <a:off x="1982" y="3657"/>
              <a:ext cx="680" cy="226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8" name="Line 143"/>
            <p:cNvSpPr>
              <a:spLocks noChangeShapeType="1"/>
            </p:cNvSpPr>
            <p:nvPr/>
          </p:nvSpPr>
          <p:spPr bwMode="auto">
            <a:xfrm>
              <a:off x="431" y="3892"/>
              <a:ext cx="390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689" name="Object 145"/>
            <p:cNvGraphicFramePr>
              <a:graphicFrameLocks noChangeAspect="1"/>
            </p:cNvGraphicFramePr>
            <p:nvPr/>
          </p:nvGraphicFramePr>
          <p:xfrm>
            <a:off x="4377" y="3829"/>
            <a:ext cx="207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66" name="公式" r:id="rId51" imgW="142794" imgH="133174" progId="Equation.3">
                    <p:embed/>
                  </p:oleObj>
                </mc:Choice>
                <mc:Fallback>
                  <p:oleObj name="公式" r:id="rId51" imgW="142794" imgH="133174" progId="Equation.3">
                    <p:embed/>
                    <p:pic>
                      <p:nvPicPr>
                        <p:cNvPr id="0" name="Object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3829"/>
                          <a:ext cx="207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0" name="Object 146"/>
            <p:cNvGraphicFramePr>
              <a:graphicFrameLocks noChangeAspect="1"/>
            </p:cNvGraphicFramePr>
            <p:nvPr/>
          </p:nvGraphicFramePr>
          <p:xfrm>
            <a:off x="2245" y="3873"/>
            <a:ext cx="172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67" name="公式" r:id="rId53" imgW="114141" imgH="171626" progId="Equation.3">
                    <p:embed/>
                  </p:oleObj>
                </mc:Choice>
                <mc:Fallback>
                  <p:oleObj name="公式" r:id="rId53" imgW="114141" imgH="171626" progId="Equation.3">
                    <p:embed/>
                    <p:pic>
                      <p:nvPicPr>
                        <p:cNvPr id="0" name="Object 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3873"/>
                          <a:ext cx="172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1" name="Object 147"/>
            <p:cNvGraphicFramePr>
              <a:graphicFrameLocks noChangeAspect="1"/>
            </p:cNvGraphicFramePr>
            <p:nvPr/>
          </p:nvGraphicFramePr>
          <p:xfrm>
            <a:off x="3676" y="3891"/>
            <a:ext cx="276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68" name="公式" r:id="rId55" imgW="190705" imgH="171626" progId="Equation.3">
                    <p:embed/>
                  </p:oleObj>
                </mc:Choice>
                <mc:Fallback>
                  <p:oleObj name="公式" r:id="rId55" imgW="190705" imgH="171626" progId="Equation.3">
                    <p:embed/>
                    <p:pic>
                      <p:nvPicPr>
                        <p:cNvPr id="0" name="Object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6" y="3891"/>
                          <a:ext cx="276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2" name="Object 148"/>
            <p:cNvGraphicFramePr>
              <a:graphicFrameLocks noChangeAspect="1"/>
            </p:cNvGraphicFramePr>
            <p:nvPr/>
          </p:nvGraphicFramePr>
          <p:xfrm>
            <a:off x="630" y="3882"/>
            <a:ext cx="431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69" name="公式" r:id="rId57" imgW="304846" imgH="171626" progId="Equation.3">
                    <p:embed/>
                  </p:oleObj>
                </mc:Choice>
                <mc:Fallback>
                  <p:oleObj name="公式" r:id="rId57" imgW="304846" imgH="171626" progId="Equation.3">
                    <p:embed/>
                    <p:pic>
                      <p:nvPicPr>
                        <p:cNvPr id="0" name="Object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" y="3882"/>
                          <a:ext cx="431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3" name="Line 149"/>
            <p:cNvSpPr>
              <a:spLocks noChangeShapeType="1"/>
            </p:cNvSpPr>
            <p:nvPr/>
          </p:nvSpPr>
          <p:spPr bwMode="auto">
            <a:xfrm>
              <a:off x="3796" y="3844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Line 150"/>
            <p:cNvSpPr>
              <a:spLocks noChangeShapeType="1"/>
            </p:cNvSpPr>
            <p:nvPr/>
          </p:nvSpPr>
          <p:spPr bwMode="auto">
            <a:xfrm>
              <a:off x="874" y="3844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5" name="Line 151"/>
            <p:cNvSpPr>
              <a:spLocks noChangeShapeType="1"/>
            </p:cNvSpPr>
            <p:nvPr/>
          </p:nvSpPr>
          <p:spPr bwMode="auto">
            <a:xfrm>
              <a:off x="1588" y="3834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Line 152"/>
            <p:cNvSpPr>
              <a:spLocks noChangeShapeType="1"/>
            </p:cNvSpPr>
            <p:nvPr/>
          </p:nvSpPr>
          <p:spPr bwMode="auto">
            <a:xfrm>
              <a:off x="3032" y="3834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697" name="Object 153"/>
            <p:cNvGraphicFramePr>
              <a:graphicFrameLocks noChangeAspect="1"/>
            </p:cNvGraphicFramePr>
            <p:nvPr/>
          </p:nvGraphicFramePr>
          <p:xfrm>
            <a:off x="2884" y="3879"/>
            <a:ext cx="276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70" name="公式" r:id="rId59" imgW="190705" imgH="171626" progId="Equation.3">
                    <p:embed/>
                  </p:oleObj>
                </mc:Choice>
                <mc:Fallback>
                  <p:oleObj name="公式" r:id="rId59" imgW="190705" imgH="171626" progId="Equation.3">
                    <p:embed/>
                    <p:pic>
                      <p:nvPicPr>
                        <p:cNvPr id="0" name="Object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4" y="3879"/>
                          <a:ext cx="276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8" name="Object 154"/>
            <p:cNvGraphicFramePr>
              <a:graphicFrameLocks noChangeAspect="1"/>
            </p:cNvGraphicFramePr>
            <p:nvPr/>
          </p:nvGraphicFramePr>
          <p:xfrm>
            <a:off x="1279" y="3888"/>
            <a:ext cx="431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71" name="公式" r:id="rId61" imgW="304846" imgH="171626" progId="Equation.3">
                    <p:embed/>
                  </p:oleObj>
                </mc:Choice>
                <mc:Fallback>
                  <p:oleObj name="公式" r:id="rId61" imgW="304846" imgH="171626" progId="Equation.3">
                    <p:embed/>
                    <p:pic>
                      <p:nvPicPr>
                        <p:cNvPr id="0" name="Object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9" y="3888"/>
                          <a:ext cx="431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9" name="AutoShape 155"/>
            <p:cNvSpPr>
              <a:spLocks noChangeArrowheads="1"/>
            </p:cNvSpPr>
            <p:nvPr/>
          </p:nvSpPr>
          <p:spPr bwMode="auto">
            <a:xfrm>
              <a:off x="3462" y="3657"/>
              <a:ext cx="680" cy="226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00" name="AutoShape 156"/>
            <p:cNvSpPr>
              <a:spLocks noChangeArrowheads="1"/>
            </p:cNvSpPr>
            <p:nvPr/>
          </p:nvSpPr>
          <p:spPr bwMode="auto">
            <a:xfrm>
              <a:off x="531" y="3657"/>
              <a:ext cx="680" cy="226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01" name="AutoShape 157"/>
            <p:cNvSpPr>
              <a:spLocks noChangeArrowheads="1"/>
            </p:cNvSpPr>
            <p:nvPr/>
          </p:nvSpPr>
          <p:spPr bwMode="auto">
            <a:xfrm>
              <a:off x="2699" y="3657"/>
              <a:ext cx="680" cy="226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02" name="AutoShape 158"/>
            <p:cNvSpPr>
              <a:spLocks noChangeArrowheads="1"/>
            </p:cNvSpPr>
            <p:nvPr/>
          </p:nvSpPr>
          <p:spPr bwMode="auto">
            <a:xfrm>
              <a:off x="1238" y="3657"/>
              <a:ext cx="680" cy="226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82082" name="Text Box 162"/>
          <p:cNvSpPr txBox="1">
            <a:spLocks noChangeArrowheads="1"/>
          </p:cNvSpPr>
          <p:nvPr/>
        </p:nvSpPr>
        <p:spPr bwMode="auto">
          <a:xfrm>
            <a:off x="8029575" y="594995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63" action="ppaction://hlinksldjump"/>
              </a:rPr>
              <a:t>返回</a:t>
            </a:r>
            <a:endParaRPr lang="zh-CN" altLang="en-US" sz="24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2083" name="Object 163"/>
          <p:cNvGraphicFramePr>
            <a:graphicFrameLocks noChangeAspect="1"/>
          </p:cNvGraphicFramePr>
          <p:nvPr/>
        </p:nvGraphicFramePr>
        <p:xfrm>
          <a:off x="257175" y="2276475"/>
          <a:ext cx="16510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2" name="公式" r:id="rId64" imgW="609692" imgH="409370" progId="Equation.3">
                  <p:embed/>
                </p:oleObj>
              </mc:Choice>
              <mc:Fallback>
                <p:oleObj name="公式" r:id="rId64" imgW="609692" imgH="409370" progId="Equation.3">
                  <p:embed/>
                  <p:pic>
                    <p:nvPicPr>
                      <p:cNvPr id="0" name="Objec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2276475"/>
                        <a:ext cx="1651000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5" name="Object 165"/>
          <p:cNvGraphicFramePr>
            <a:graphicFrameLocks noChangeAspect="1"/>
          </p:cNvGraphicFramePr>
          <p:nvPr/>
        </p:nvGraphicFramePr>
        <p:xfrm>
          <a:off x="290513" y="3500438"/>
          <a:ext cx="21209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3" name="公式" r:id="rId66" imgW="790533" imgH="409370" progId="Equation.3">
                  <p:embed/>
                </p:oleObj>
              </mc:Choice>
              <mc:Fallback>
                <p:oleObj name="公式" r:id="rId66" imgW="790533" imgH="409370" progId="Equation.3">
                  <p:embed/>
                  <p:pic>
                    <p:nvPicPr>
                      <p:cNvPr id="0" name="Object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3500438"/>
                        <a:ext cx="2120900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8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274638" y="476250"/>
          <a:ext cx="3948112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7" name="公式" r:id="rId3" imgW="1362178" imgH="419217" progId="Equation.3">
                  <p:embed/>
                </p:oleObj>
              </mc:Choice>
              <mc:Fallback>
                <p:oleObj name="公式" r:id="rId3" imgW="1362178" imgH="41921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8" y="476250"/>
                        <a:ext cx="3948112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395288" y="1844675"/>
          <a:ext cx="5494337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8" name="公式" r:id="rId5" imgW="2057359" imgH="437974" progId="Equation.3">
                  <p:embed/>
                </p:oleObj>
              </mc:Choice>
              <mc:Fallback>
                <p:oleObj name="公式" r:id="rId5" imgW="2057359" imgH="43797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844675"/>
                        <a:ext cx="5494337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7121525" y="425450"/>
            <a:ext cx="1871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为偶数</a:t>
            </a:r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7092950" y="1576388"/>
            <a:ext cx="2016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为奇数</a:t>
            </a:r>
          </a:p>
        </p:txBody>
      </p:sp>
      <p:graphicFrame>
        <p:nvGraphicFramePr>
          <p:cNvPr id="78860" name="Object 12"/>
          <p:cNvGraphicFramePr>
            <a:graphicFrameLocks noChangeAspect="1"/>
          </p:cNvGraphicFramePr>
          <p:nvPr/>
        </p:nvGraphicFramePr>
        <p:xfrm>
          <a:off x="4956175" y="73025"/>
          <a:ext cx="2063750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9" name="公式" r:id="rId7" imgW="828580" imgH="952383" progId="Equation.3">
                  <p:embed/>
                </p:oleObj>
              </mc:Choice>
              <mc:Fallback>
                <p:oleObj name="公式" r:id="rId7" imgW="828580" imgH="95238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73025"/>
                        <a:ext cx="2063750" cy="237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1" name="Object 13"/>
          <p:cNvGraphicFramePr>
            <a:graphicFrameLocks noChangeAspect="1"/>
          </p:cNvGraphicFramePr>
          <p:nvPr/>
        </p:nvGraphicFramePr>
        <p:xfrm>
          <a:off x="395288" y="3068638"/>
          <a:ext cx="31686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0" name="公式" r:id="rId9" imgW="1180868" imgH="437974" progId="Equation.3">
                  <p:embed/>
                </p:oleObj>
              </mc:Choice>
              <mc:Fallback>
                <p:oleObj name="公式" r:id="rId9" imgW="1180868" imgH="43797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068638"/>
                        <a:ext cx="316865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6" name="Object 18"/>
          <p:cNvGraphicFramePr>
            <a:graphicFrameLocks noChangeAspect="1"/>
          </p:cNvGraphicFramePr>
          <p:nvPr/>
        </p:nvGraphicFramePr>
        <p:xfrm>
          <a:off x="4067175" y="3213100"/>
          <a:ext cx="106997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1" name="公式" r:id="rId11" imgW="409593" imgH="381234" progId="Equation.3">
                  <p:embed/>
                </p:oleObj>
              </mc:Choice>
              <mc:Fallback>
                <p:oleObj name="公式" r:id="rId11" imgW="409593" imgH="38123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213100"/>
                        <a:ext cx="1069975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7" name="Object 19"/>
          <p:cNvGraphicFramePr>
            <a:graphicFrameLocks noChangeAspect="1"/>
          </p:cNvGraphicFramePr>
          <p:nvPr/>
        </p:nvGraphicFramePr>
        <p:xfrm>
          <a:off x="395288" y="4227513"/>
          <a:ext cx="279717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2" name="公式" r:id="rId13" imgW="1047938" imgH="419217" progId="Equation.3">
                  <p:embed/>
                </p:oleObj>
              </mc:Choice>
              <mc:Fallback>
                <p:oleObj name="公式" r:id="rId13" imgW="1047938" imgH="419217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227513"/>
                        <a:ext cx="2797175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9" name="Object 21"/>
          <p:cNvGraphicFramePr>
            <a:graphicFrameLocks noChangeAspect="1"/>
          </p:cNvGraphicFramePr>
          <p:nvPr/>
        </p:nvGraphicFramePr>
        <p:xfrm>
          <a:off x="3276600" y="4508500"/>
          <a:ext cx="171926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3" name="公式" r:id="rId15" imgW="638345" imgH="218987" progId="Equation.3">
                  <p:embed/>
                </p:oleObj>
              </mc:Choice>
              <mc:Fallback>
                <p:oleObj name="公式" r:id="rId15" imgW="638345" imgH="21898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08500"/>
                        <a:ext cx="1719263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1" name="Object 23"/>
          <p:cNvGraphicFramePr>
            <a:graphicFrameLocks noChangeAspect="1"/>
          </p:cNvGraphicFramePr>
          <p:nvPr/>
        </p:nvGraphicFramePr>
        <p:xfrm>
          <a:off x="2700338" y="5300663"/>
          <a:ext cx="3221037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4" name="公式" r:id="rId17" imgW="1066726" imgH="218987" progId="Equation.3">
                  <p:embed/>
                </p:oleObj>
              </mc:Choice>
              <mc:Fallback>
                <p:oleObj name="公式" r:id="rId17" imgW="1066726" imgH="218987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300663"/>
                        <a:ext cx="3221037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3" name="Text Box 25"/>
          <p:cNvSpPr txBox="1">
            <a:spLocks noChangeArrowheads="1"/>
          </p:cNvSpPr>
          <p:nvPr/>
        </p:nvSpPr>
        <p:spPr bwMode="auto">
          <a:xfrm>
            <a:off x="3563938" y="115888"/>
            <a:ext cx="2160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95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页</a:t>
            </a:r>
            <a:r>
              <a:rPr lang="en-US" altLang="zh-CN" dirty="0">
                <a:solidFill>
                  <a:schemeClr val="tx1"/>
                </a:solidFill>
              </a:rPr>
              <a:t>11-5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8" grpId="0"/>
      <p:bldP spid="78859" grpId="0"/>
      <p:bldP spid="7887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36" name="Group 64"/>
          <p:cNvGrpSpPr>
            <a:grpSpLocks/>
          </p:cNvGrpSpPr>
          <p:nvPr/>
        </p:nvGrpSpPr>
        <p:grpSpPr bwMode="auto">
          <a:xfrm>
            <a:off x="122238" y="2492375"/>
            <a:ext cx="9001125" cy="1562100"/>
            <a:chOff x="77" y="1570"/>
            <a:chExt cx="5670" cy="984"/>
          </a:xfrm>
        </p:grpSpPr>
        <p:sp>
          <p:nvSpPr>
            <p:cNvPr id="30749" name="Line 5"/>
            <p:cNvSpPr>
              <a:spLocks noChangeShapeType="1"/>
            </p:cNvSpPr>
            <p:nvPr/>
          </p:nvSpPr>
          <p:spPr bwMode="auto">
            <a:xfrm>
              <a:off x="77" y="2289"/>
              <a:ext cx="560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0" name="Line 6"/>
            <p:cNvSpPr>
              <a:spLocks noChangeShapeType="1"/>
            </p:cNvSpPr>
            <p:nvPr/>
          </p:nvSpPr>
          <p:spPr bwMode="auto">
            <a:xfrm>
              <a:off x="2054" y="1742"/>
              <a:ext cx="0" cy="5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51" name="Object 7"/>
            <p:cNvGraphicFramePr>
              <a:graphicFrameLocks noChangeAspect="1"/>
            </p:cNvGraphicFramePr>
            <p:nvPr/>
          </p:nvGraphicFramePr>
          <p:xfrm>
            <a:off x="5567" y="2325"/>
            <a:ext cx="180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4" name="公式" r:id="rId3" imgW="142794" imgH="133174" progId="Equation.3">
                    <p:embed/>
                  </p:oleObj>
                </mc:Choice>
                <mc:Fallback>
                  <p:oleObj name="公式" r:id="rId3" imgW="142794" imgH="133174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7" y="2325"/>
                          <a:ext cx="180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2" name="Object 8"/>
            <p:cNvGraphicFramePr>
              <a:graphicFrameLocks noChangeAspect="1"/>
            </p:cNvGraphicFramePr>
            <p:nvPr/>
          </p:nvGraphicFramePr>
          <p:xfrm>
            <a:off x="2364" y="2240"/>
            <a:ext cx="22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5" name="公式" r:id="rId5" imgW="180841" imgH="218987" progId="Equation.3">
                    <p:embed/>
                  </p:oleObj>
                </mc:Choice>
                <mc:Fallback>
                  <p:oleObj name="公式" r:id="rId5" imgW="180841" imgH="218987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4" y="2240"/>
                          <a:ext cx="22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3" name="Object 9"/>
            <p:cNvGraphicFramePr>
              <a:graphicFrameLocks noChangeAspect="1"/>
            </p:cNvGraphicFramePr>
            <p:nvPr/>
          </p:nvGraphicFramePr>
          <p:xfrm>
            <a:off x="1974" y="2269"/>
            <a:ext cx="15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6" name="公式" r:id="rId7" imgW="114141" imgH="171626" progId="Equation.3">
                    <p:embed/>
                  </p:oleObj>
                </mc:Choice>
                <mc:Fallback>
                  <p:oleObj name="公式" r:id="rId7" imgW="114141" imgH="17162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4" y="2269"/>
                          <a:ext cx="150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4" name="Object 10"/>
            <p:cNvGraphicFramePr>
              <a:graphicFrameLocks noChangeAspect="1"/>
            </p:cNvGraphicFramePr>
            <p:nvPr/>
          </p:nvGraphicFramePr>
          <p:xfrm>
            <a:off x="2181" y="1570"/>
            <a:ext cx="809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7" name="公式" r:id="rId9" imgW="476293" imgH="218987" progId="Equation.3">
                    <p:embed/>
                  </p:oleObj>
                </mc:Choice>
                <mc:Fallback>
                  <p:oleObj name="公式" r:id="rId9" imgW="476293" imgH="218987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1" y="1570"/>
                          <a:ext cx="809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5" name="Object 11"/>
            <p:cNvGraphicFramePr>
              <a:graphicFrameLocks noChangeAspect="1"/>
            </p:cNvGraphicFramePr>
            <p:nvPr/>
          </p:nvGraphicFramePr>
          <p:xfrm>
            <a:off x="1429" y="2240"/>
            <a:ext cx="36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8" name="公式" r:id="rId11" imgW="295452" imgH="218987" progId="Equation.3">
                    <p:embed/>
                  </p:oleObj>
                </mc:Choice>
                <mc:Fallback>
                  <p:oleObj name="公式" r:id="rId11" imgW="295452" imgH="218987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2240"/>
                          <a:ext cx="36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6" name="AutoShape 12"/>
            <p:cNvSpPr>
              <a:spLocks noChangeArrowheads="1"/>
            </p:cNvSpPr>
            <p:nvPr/>
          </p:nvSpPr>
          <p:spPr bwMode="auto">
            <a:xfrm>
              <a:off x="1619" y="1941"/>
              <a:ext cx="862" cy="341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0757" name="Object 13"/>
            <p:cNvGraphicFramePr>
              <a:graphicFrameLocks noChangeAspect="1"/>
            </p:cNvGraphicFramePr>
            <p:nvPr/>
          </p:nvGraphicFramePr>
          <p:xfrm>
            <a:off x="3417" y="2269"/>
            <a:ext cx="31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9" name="公式" r:id="rId13" imgW="218888" imgH="171626" progId="Equation.3">
                    <p:embed/>
                  </p:oleObj>
                </mc:Choice>
                <mc:Fallback>
                  <p:oleObj name="公式" r:id="rId13" imgW="218888" imgH="171626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7" y="2269"/>
                          <a:ext cx="31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8" name="Object 14"/>
            <p:cNvGraphicFramePr>
              <a:graphicFrameLocks noChangeAspect="1"/>
            </p:cNvGraphicFramePr>
            <p:nvPr/>
          </p:nvGraphicFramePr>
          <p:xfrm>
            <a:off x="352" y="2278"/>
            <a:ext cx="39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0" name="公式" r:id="rId15" imgW="323635" imgH="171626" progId="Equation.3">
                    <p:embed/>
                  </p:oleObj>
                </mc:Choice>
                <mc:Fallback>
                  <p:oleObj name="公式" r:id="rId15" imgW="323635" imgH="171626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" y="2278"/>
                          <a:ext cx="39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9" name="Line 15"/>
            <p:cNvSpPr>
              <a:spLocks noChangeShapeType="1"/>
            </p:cNvSpPr>
            <p:nvPr/>
          </p:nvSpPr>
          <p:spPr bwMode="auto">
            <a:xfrm>
              <a:off x="3525" y="2240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0" name="Line 16"/>
            <p:cNvSpPr>
              <a:spLocks noChangeShapeType="1"/>
            </p:cNvSpPr>
            <p:nvPr/>
          </p:nvSpPr>
          <p:spPr bwMode="auto">
            <a:xfrm>
              <a:off x="603" y="2240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1" name="AutoShape 17"/>
            <p:cNvSpPr>
              <a:spLocks noChangeArrowheads="1"/>
            </p:cNvSpPr>
            <p:nvPr/>
          </p:nvSpPr>
          <p:spPr bwMode="auto">
            <a:xfrm>
              <a:off x="3088" y="1935"/>
              <a:ext cx="862" cy="341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62" name="AutoShape 18"/>
            <p:cNvSpPr>
              <a:spLocks noChangeArrowheads="1"/>
            </p:cNvSpPr>
            <p:nvPr/>
          </p:nvSpPr>
          <p:spPr bwMode="auto">
            <a:xfrm>
              <a:off x="167" y="1944"/>
              <a:ext cx="862" cy="341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0763" name="Object 19"/>
            <p:cNvGraphicFramePr>
              <a:graphicFrameLocks noChangeAspect="1"/>
            </p:cNvGraphicFramePr>
            <p:nvPr/>
          </p:nvGraphicFramePr>
          <p:xfrm>
            <a:off x="2680" y="2286"/>
            <a:ext cx="20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1" name="公式" r:id="rId17" imgW="133400" imgH="133174" progId="Equation.3">
                    <p:embed/>
                  </p:oleObj>
                </mc:Choice>
                <mc:Fallback>
                  <p:oleObj name="公式" r:id="rId17" imgW="133400" imgH="133174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0" y="2286"/>
                          <a:ext cx="20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4" name="Object 20"/>
            <p:cNvGraphicFramePr>
              <a:graphicFrameLocks noChangeAspect="1"/>
            </p:cNvGraphicFramePr>
            <p:nvPr/>
          </p:nvGraphicFramePr>
          <p:xfrm>
            <a:off x="1029" y="2286"/>
            <a:ext cx="37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2" name="公式" r:id="rId19" imgW="247541" imgH="133174" progId="Equation.3">
                    <p:embed/>
                  </p:oleObj>
                </mc:Choice>
                <mc:Fallback>
                  <p:oleObj name="公式" r:id="rId19" imgW="247541" imgH="133174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9" y="2286"/>
                          <a:ext cx="37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65" name="Line 21"/>
            <p:cNvSpPr>
              <a:spLocks noChangeShapeType="1"/>
            </p:cNvSpPr>
            <p:nvPr/>
          </p:nvSpPr>
          <p:spPr bwMode="auto">
            <a:xfrm>
              <a:off x="2789" y="2240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6" name="Line 22"/>
            <p:cNvSpPr>
              <a:spLocks noChangeShapeType="1"/>
            </p:cNvSpPr>
            <p:nvPr/>
          </p:nvSpPr>
          <p:spPr bwMode="auto">
            <a:xfrm>
              <a:off x="1301" y="2240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7" name="AutoShape 44"/>
            <p:cNvSpPr>
              <a:spLocks noChangeArrowheads="1"/>
            </p:cNvSpPr>
            <p:nvPr/>
          </p:nvSpPr>
          <p:spPr bwMode="auto">
            <a:xfrm>
              <a:off x="4657" y="1948"/>
              <a:ext cx="862" cy="341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0768" name="Object 48"/>
            <p:cNvGraphicFramePr>
              <a:graphicFrameLocks noChangeAspect="1"/>
            </p:cNvGraphicFramePr>
            <p:nvPr/>
          </p:nvGraphicFramePr>
          <p:xfrm>
            <a:off x="4948" y="2280"/>
            <a:ext cx="2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3" name="公式" r:id="rId21" imgW="190705" imgH="171626" progId="Equation.3">
                    <p:embed/>
                  </p:oleObj>
                </mc:Choice>
                <mc:Fallback>
                  <p:oleObj name="公式" r:id="rId21" imgW="190705" imgH="171626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8" y="2280"/>
                          <a:ext cx="2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9" name="Object 49"/>
            <p:cNvGraphicFramePr>
              <a:graphicFrameLocks noChangeAspect="1"/>
            </p:cNvGraphicFramePr>
            <p:nvPr/>
          </p:nvGraphicFramePr>
          <p:xfrm>
            <a:off x="4177" y="2289"/>
            <a:ext cx="302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4" name="公式" r:id="rId23" imgW="190705" imgH="171626" progId="Equation.3">
                    <p:embed/>
                  </p:oleObj>
                </mc:Choice>
                <mc:Fallback>
                  <p:oleObj name="公式" r:id="rId23" imgW="190705" imgH="171626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7" y="2289"/>
                          <a:ext cx="302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70" name="Line 50"/>
            <p:cNvSpPr>
              <a:spLocks noChangeShapeType="1"/>
            </p:cNvSpPr>
            <p:nvPr/>
          </p:nvSpPr>
          <p:spPr bwMode="auto">
            <a:xfrm>
              <a:off x="4313" y="2234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1" name="Line 51"/>
            <p:cNvSpPr>
              <a:spLocks noChangeShapeType="1"/>
            </p:cNvSpPr>
            <p:nvPr/>
          </p:nvSpPr>
          <p:spPr bwMode="auto">
            <a:xfrm>
              <a:off x="5084" y="2234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937" name="Group 65"/>
          <p:cNvGrpSpPr>
            <a:grpSpLocks/>
          </p:cNvGrpSpPr>
          <p:nvPr/>
        </p:nvGrpSpPr>
        <p:grpSpPr bwMode="auto">
          <a:xfrm>
            <a:off x="323850" y="4149725"/>
            <a:ext cx="6348413" cy="2087563"/>
            <a:chOff x="204" y="2659"/>
            <a:chExt cx="3999" cy="1315"/>
          </a:xfrm>
        </p:grpSpPr>
        <p:sp>
          <p:nvSpPr>
            <p:cNvPr id="30729" name="Line 24"/>
            <p:cNvSpPr>
              <a:spLocks noChangeShapeType="1"/>
            </p:cNvSpPr>
            <p:nvPr/>
          </p:nvSpPr>
          <p:spPr bwMode="auto">
            <a:xfrm>
              <a:off x="204" y="3552"/>
              <a:ext cx="390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0" name="Line 25"/>
            <p:cNvSpPr>
              <a:spLocks noChangeShapeType="1"/>
            </p:cNvSpPr>
            <p:nvPr/>
          </p:nvSpPr>
          <p:spPr bwMode="auto">
            <a:xfrm flipH="1">
              <a:off x="2053" y="2908"/>
              <a:ext cx="0" cy="6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31" name="Object 26"/>
            <p:cNvGraphicFramePr>
              <a:graphicFrameLocks noChangeAspect="1"/>
            </p:cNvGraphicFramePr>
            <p:nvPr/>
          </p:nvGraphicFramePr>
          <p:xfrm>
            <a:off x="4023" y="3566"/>
            <a:ext cx="180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5" name="公式" r:id="rId25" imgW="142794" imgH="133174" progId="Equation.3">
                    <p:embed/>
                  </p:oleObj>
                </mc:Choice>
                <mc:Fallback>
                  <p:oleObj name="公式" r:id="rId25" imgW="142794" imgH="133174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3" y="3566"/>
                          <a:ext cx="180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2" name="Object 27"/>
            <p:cNvGraphicFramePr>
              <a:graphicFrameLocks noChangeAspect="1"/>
            </p:cNvGraphicFramePr>
            <p:nvPr/>
          </p:nvGraphicFramePr>
          <p:xfrm>
            <a:off x="2163" y="3507"/>
            <a:ext cx="285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6" name="公式" r:id="rId27" imgW="228752" imgH="381234" progId="Equation.3">
                    <p:embed/>
                  </p:oleObj>
                </mc:Choice>
                <mc:Fallback>
                  <p:oleObj name="公式" r:id="rId27" imgW="228752" imgH="381234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3" y="3507"/>
                          <a:ext cx="285" cy="4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3" name="Object 28"/>
            <p:cNvGraphicFramePr>
              <a:graphicFrameLocks noChangeAspect="1"/>
            </p:cNvGraphicFramePr>
            <p:nvPr/>
          </p:nvGraphicFramePr>
          <p:xfrm>
            <a:off x="1973" y="3533"/>
            <a:ext cx="15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7" name="公式" r:id="rId29" imgW="114141" imgH="171626" progId="Equation.3">
                    <p:embed/>
                  </p:oleObj>
                </mc:Choice>
                <mc:Fallback>
                  <p:oleObj name="公式" r:id="rId29" imgW="114141" imgH="171626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3533"/>
                          <a:ext cx="150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4" name="Object 29"/>
            <p:cNvGraphicFramePr>
              <a:graphicFrameLocks noChangeAspect="1"/>
            </p:cNvGraphicFramePr>
            <p:nvPr/>
          </p:nvGraphicFramePr>
          <p:xfrm>
            <a:off x="1582" y="3498"/>
            <a:ext cx="406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8" name="公式" r:id="rId31" imgW="333499" imgH="381234" progId="Equation.3">
                    <p:embed/>
                  </p:oleObj>
                </mc:Choice>
                <mc:Fallback>
                  <p:oleObj name="公式" r:id="rId31" imgW="333499" imgH="381234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2" y="3498"/>
                          <a:ext cx="406" cy="4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5" name="Object 30"/>
            <p:cNvGraphicFramePr>
              <a:graphicFrameLocks noChangeAspect="1"/>
            </p:cNvGraphicFramePr>
            <p:nvPr/>
          </p:nvGraphicFramePr>
          <p:xfrm>
            <a:off x="3416" y="3533"/>
            <a:ext cx="27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9" name="公式" r:id="rId33" imgW="218888" imgH="171626" progId="Equation.3">
                    <p:embed/>
                  </p:oleObj>
                </mc:Choice>
                <mc:Fallback>
                  <p:oleObj name="公式" r:id="rId33" imgW="218888" imgH="171626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6" y="3533"/>
                          <a:ext cx="27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6" name="AutoShape 31"/>
            <p:cNvSpPr>
              <a:spLocks noChangeArrowheads="1"/>
            </p:cNvSpPr>
            <p:nvPr/>
          </p:nvSpPr>
          <p:spPr bwMode="auto">
            <a:xfrm>
              <a:off x="394" y="3089"/>
              <a:ext cx="432" cy="457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0737" name="Object 32"/>
            <p:cNvGraphicFramePr>
              <a:graphicFrameLocks noChangeAspect="1"/>
            </p:cNvGraphicFramePr>
            <p:nvPr/>
          </p:nvGraphicFramePr>
          <p:xfrm>
            <a:off x="351" y="3542"/>
            <a:ext cx="39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0" name="公式" r:id="rId35" imgW="323635" imgH="171626" progId="Equation.3">
                    <p:embed/>
                  </p:oleObj>
                </mc:Choice>
                <mc:Fallback>
                  <p:oleObj name="公式" r:id="rId35" imgW="323635" imgH="171626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" y="3542"/>
                          <a:ext cx="39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8" name="Line 33"/>
            <p:cNvSpPr>
              <a:spLocks noChangeShapeType="1"/>
            </p:cNvSpPr>
            <p:nvPr/>
          </p:nvSpPr>
          <p:spPr bwMode="auto">
            <a:xfrm>
              <a:off x="3524" y="3504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9" name="Line 34"/>
            <p:cNvSpPr>
              <a:spLocks noChangeShapeType="1"/>
            </p:cNvSpPr>
            <p:nvPr/>
          </p:nvSpPr>
          <p:spPr bwMode="auto">
            <a:xfrm>
              <a:off x="602" y="3504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0" name="Line 35"/>
            <p:cNvSpPr>
              <a:spLocks noChangeShapeType="1"/>
            </p:cNvSpPr>
            <p:nvPr/>
          </p:nvSpPr>
          <p:spPr bwMode="auto">
            <a:xfrm>
              <a:off x="1316" y="3494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1" name="Line 36"/>
            <p:cNvSpPr>
              <a:spLocks noChangeShapeType="1"/>
            </p:cNvSpPr>
            <p:nvPr/>
          </p:nvSpPr>
          <p:spPr bwMode="auto">
            <a:xfrm>
              <a:off x="2760" y="3494"/>
              <a:ext cx="0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42" name="Object 37"/>
            <p:cNvGraphicFramePr>
              <a:graphicFrameLocks noChangeAspect="1"/>
            </p:cNvGraphicFramePr>
            <p:nvPr/>
          </p:nvGraphicFramePr>
          <p:xfrm>
            <a:off x="2659" y="3540"/>
            <a:ext cx="20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1" name="公式" r:id="rId37" imgW="133400" imgH="133174" progId="Equation.3">
                    <p:embed/>
                  </p:oleObj>
                </mc:Choice>
                <mc:Fallback>
                  <p:oleObj name="公式" r:id="rId37" imgW="133400" imgH="133174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9" y="3540"/>
                          <a:ext cx="20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3" name="Object 38"/>
            <p:cNvGraphicFramePr>
              <a:graphicFrameLocks noChangeAspect="1"/>
            </p:cNvGraphicFramePr>
            <p:nvPr/>
          </p:nvGraphicFramePr>
          <p:xfrm>
            <a:off x="1036" y="3549"/>
            <a:ext cx="37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2" name="公式" r:id="rId39" imgW="247541" imgH="133174" progId="Equation.3">
                    <p:embed/>
                  </p:oleObj>
                </mc:Choice>
                <mc:Fallback>
                  <p:oleObj name="公式" r:id="rId39" imgW="247541" imgH="133174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6" y="3549"/>
                          <a:ext cx="37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4" name="AutoShape 39"/>
            <p:cNvSpPr>
              <a:spLocks noChangeArrowheads="1"/>
            </p:cNvSpPr>
            <p:nvPr/>
          </p:nvSpPr>
          <p:spPr bwMode="auto">
            <a:xfrm>
              <a:off x="3306" y="3089"/>
              <a:ext cx="432" cy="457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45" name="AutoShape 40"/>
            <p:cNvSpPr>
              <a:spLocks noChangeArrowheads="1"/>
            </p:cNvSpPr>
            <p:nvPr/>
          </p:nvSpPr>
          <p:spPr bwMode="auto">
            <a:xfrm>
              <a:off x="1840" y="3089"/>
              <a:ext cx="432" cy="457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46" name="AutoShape 42"/>
            <p:cNvSpPr>
              <a:spLocks noChangeArrowheads="1"/>
            </p:cNvSpPr>
            <p:nvPr/>
          </p:nvSpPr>
          <p:spPr bwMode="auto">
            <a:xfrm>
              <a:off x="2544" y="3090"/>
              <a:ext cx="432" cy="457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47" name="AutoShape 43"/>
            <p:cNvSpPr>
              <a:spLocks noChangeArrowheads="1"/>
            </p:cNvSpPr>
            <p:nvPr/>
          </p:nvSpPr>
          <p:spPr bwMode="auto">
            <a:xfrm>
              <a:off x="1102" y="3090"/>
              <a:ext cx="432" cy="457"/>
            </a:xfrm>
            <a:prstGeom prst="flowChartExtra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0748" name="Object 55"/>
            <p:cNvGraphicFramePr>
              <a:graphicFrameLocks noChangeAspect="1"/>
            </p:cNvGraphicFramePr>
            <p:nvPr/>
          </p:nvGraphicFramePr>
          <p:xfrm>
            <a:off x="2109" y="2659"/>
            <a:ext cx="74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3" name="公式" r:id="rId41" imgW="438246" imgH="218987" progId="Equation.3">
                    <p:embed/>
                  </p:oleObj>
                </mc:Choice>
                <mc:Fallback>
                  <p:oleObj name="公式" r:id="rId41" imgW="438246" imgH="218987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2659"/>
                          <a:ext cx="741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9930" name="Object 58"/>
          <p:cNvGraphicFramePr>
            <a:graphicFrameLocks noChangeAspect="1"/>
          </p:cNvGraphicFramePr>
          <p:nvPr/>
        </p:nvGraphicFramePr>
        <p:xfrm>
          <a:off x="703263" y="981075"/>
          <a:ext cx="3221037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4" name="公式" r:id="rId43" imgW="1066726" imgH="218987" progId="Equation.3">
                  <p:embed/>
                </p:oleObj>
              </mc:Choice>
              <mc:Fallback>
                <p:oleObj name="公式" r:id="rId43" imgW="1066726" imgH="218987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981075"/>
                        <a:ext cx="3221037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31" name="Text Box 59"/>
          <p:cNvSpPr txBox="1">
            <a:spLocks noChangeArrowheads="1"/>
          </p:cNvSpPr>
          <p:nvPr/>
        </p:nvSpPr>
        <p:spPr bwMode="auto">
          <a:xfrm>
            <a:off x="6881813" y="541338"/>
            <a:ext cx="1871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为偶数</a:t>
            </a:r>
          </a:p>
        </p:txBody>
      </p:sp>
      <p:sp>
        <p:nvSpPr>
          <p:cNvPr id="79932" name="Text Box 60"/>
          <p:cNvSpPr txBox="1">
            <a:spLocks noChangeArrowheads="1"/>
          </p:cNvSpPr>
          <p:nvPr/>
        </p:nvSpPr>
        <p:spPr bwMode="auto">
          <a:xfrm>
            <a:off x="6853238" y="1692275"/>
            <a:ext cx="201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为奇数</a:t>
            </a:r>
          </a:p>
        </p:txBody>
      </p:sp>
      <p:graphicFrame>
        <p:nvGraphicFramePr>
          <p:cNvPr id="79933" name="Object 61"/>
          <p:cNvGraphicFramePr>
            <a:graphicFrameLocks noChangeAspect="1"/>
          </p:cNvGraphicFramePr>
          <p:nvPr/>
        </p:nvGraphicFramePr>
        <p:xfrm>
          <a:off x="4716463" y="188913"/>
          <a:ext cx="2063750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5" name="公式" r:id="rId45" imgW="828580" imgH="952383" progId="Equation.3">
                  <p:embed/>
                </p:oleObj>
              </mc:Choice>
              <mc:Fallback>
                <p:oleObj name="公式" r:id="rId45" imgW="828580" imgH="952383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88913"/>
                        <a:ext cx="2063750" cy="237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38" name="Text Box 66"/>
          <p:cNvSpPr txBox="1">
            <a:spLocks noChangeArrowheads="1"/>
          </p:cNvSpPr>
          <p:nvPr/>
        </p:nvSpPr>
        <p:spPr bwMode="auto">
          <a:xfrm>
            <a:off x="7524750" y="5661025"/>
            <a:ext cx="1008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47" action="ppaction://hlinksldjump"/>
              </a:rPr>
              <a:t>返回</a:t>
            </a:r>
            <a:endParaRPr lang="zh-CN" altLang="en-US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31" grpId="0"/>
      <p:bldP spid="79932" grpId="0"/>
      <p:bldP spid="799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134938" y="476250"/>
            <a:ext cx="594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利用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DFT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对连续信号频谱的逼近过程</a:t>
            </a:r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503700"/>
              </p:ext>
            </p:extLst>
          </p:nvPr>
        </p:nvGraphicFramePr>
        <p:xfrm>
          <a:off x="1779588" y="1466850"/>
          <a:ext cx="8413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" name="公式" r:id="rId3" imgW="304846" imgH="190383" progId="Equation.3">
                  <p:embed/>
                </p:oleObj>
              </mc:Choice>
              <mc:Fallback>
                <p:oleObj name="公式" r:id="rId3" imgW="304846" imgH="19038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1466850"/>
                        <a:ext cx="8413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508157"/>
              </p:ext>
            </p:extLst>
          </p:nvPr>
        </p:nvGraphicFramePr>
        <p:xfrm>
          <a:off x="150813" y="1495425"/>
          <a:ext cx="7604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" name="公式" r:id="rId5" imgW="333499" imgH="218987" progId="Equation.3">
                  <p:embed/>
                </p:oleObj>
              </mc:Choice>
              <mc:Fallback>
                <p:oleObj name="公式" r:id="rId5" imgW="333499" imgH="21898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3" y="1495425"/>
                        <a:ext cx="7604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77192"/>
              </p:ext>
            </p:extLst>
          </p:nvPr>
        </p:nvGraphicFramePr>
        <p:xfrm>
          <a:off x="5657850" y="1395413"/>
          <a:ext cx="1042988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" name="公式" r:id="rId7" imgW="380940" imgH="218987" progId="Equation.3">
                  <p:embed/>
                </p:oleObj>
              </mc:Choice>
              <mc:Fallback>
                <p:oleObj name="公式" r:id="rId7" imgW="380940" imgH="21898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850" y="1395413"/>
                        <a:ext cx="1042988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930152"/>
              </p:ext>
            </p:extLst>
          </p:nvPr>
        </p:nvGraphicFramePr>
        <p:xfrm>
          <a:off x="3708400" y="1412875"/>
          <a:ext cx="10477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" name="公式" r:id="rId9" imgW="380940" imgH="218987" progId="Equation.3">
                  <p:embed/>
                </p:oleObj>
              </mc:Choice>
              <mc:Fallback>
                <p:oleObj name="公式" r:id="rId9" imgW="380940" imgH="21898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412875"/>
                        <a:ext cx="10477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171017"/>
              </p:ext>
            </p:extLst>
          </p:nvPr>
        </p:nvGraphicFramePr>
        <p:xfrm>
          <a:off x="928688" y="1801813"/>
          <a:ext cx="9572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" name="公式" r:id="rId11" imgW="418987" imgH="171626" progId="Equation.3">
                  <p:embed/>
                </p:oleObj>
              </mc:Choice>
              <mc:Fallback>
                <p:oleObj name="公式" r:id="rId11" imgW="418987" imgH="17162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801813"/>
                        <a:ext cx="95726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263178"/>
              </p:ext>
            </p:extLst>
          </p:nvPr>
        </p:nvGraphicFramePr>
        <p:xfrm>
          <a:off x="2498725" y="1846263"/>
          <a:ext cx="13239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" name="公式" r:id="rId13" imgW="590434" imgH="190383" progId="Equation.3">
                  <p:embed/>
                </p:oleObj>
              </mc:Choice>
              <mc:Fallback>
                <p:oleObj name="公式" r:id="rId13" imgW="590434" imgH="19038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1846263"/>
                        <a:ext cx="13239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779715"/>
              </p:ext>
            </p:extLst>
          </p:nvPr>
        </p:nvGraphicFramePr>
        <p:xfrm>
          <a:off x="7999413" y="1409700"/>
          <a:ext cx="10477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" name="公式" r:id="rId15" imgW="380940" imgH="218987" progId="Equation.3">
                  <p:embed/>
                </p:oleObj>
              </mc:Choice>
              <mc:Fallback>
                <p:oleObj name="公式" r:id="rId15" imgW="380940" imgH="21898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9413" y="1409700"/>
                        <a:ext cx="10477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5" name="Line 13"/>
          <p:cNvSpPr>
            <a:spLocks noChangeShapeType="1"/>
          </p:cNvSpPr>
          <p:nvPr/>
        </p:nvSpPr>
        <p:spPr bwMode="auto">
          <a:xfrm>
            <a:off x="985838" y="1739900"/>
            <a:ext cx="86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914400" y="1196975"/>
            <a:ext cx="1008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采样</a:t>
            </a:r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>
            <a:off x="2584450" y="1725613"/>
            <a:ext cx="10810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768" name="Text Box 16"/>
          <p:cNvSpPr txBox="1">
            <a:spLocks noChangeArrowheads="1"/>
          </p:cNvSpPr>
          <p:nvPr/>
        </p:nvSpPr>
        <p:spPr bwMode="auto">
          <a:xfrm>
            <a:off x="2641600" y="1193800"/>
            <a:ext cx="1152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截断</a:t>
            </a:r>
          </a:p>
        </p:txBody>
      </p:sp>
      <p:sp>
        <p:nvSpPr>
          <p:cNvPr id="74769" name="Line 17"/>
          <p:cNvSpPr>
            <a:spLocks noChangeShapeType="1"/>
          </p:cNvSpPr>
          <p:nvPr/>
        </p:nvSpPr>
        <p:spPr bwMode="auto">
          <a:xfrm flipV="1">
            <a:off x="4787900" y="1711325"/>
            <a:ext cx="908050" cy="4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4716463" y="1182688"/>
            <a:ext cx="10795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周期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延拓</a:t>
            </a:r>
          </a:p>
        </p:txBody>
      </p:sp>
      <p:sp>
        <p:nvSpPr>
          <p:cNvPr id="74771" name="Line 19"/>
          <p:cNvSpPr>
            <a:spLocks noChangeShapeType="1"/>
          </p:cNvSpPr>
          <p:nvPr/>
        </p:nvSpPr>
        <p:spPr bwMode="auto">
          <a:xfrm flipV="1">
            <a:off x="6732588" y="1725613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772" name="Text Box 20"/>
          <p:cNvSpPr txBox="1">
            <a:spLocks noChangeArrowheads="1"/>
          </p:cNvSpPr>
          <p:nvPr/>
        </p:nvSpPr>
        <p:spPr bwMode="auto">
          <a:xfrm>
            <a:off x="6775450" y="1177925"/>
            <a:ext cx="1252538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主值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序列</a:t>
            </a:r>
          </a:p>
        </p:txBody>
      </p:sp>
      <p:graphicFrame>
        <p:nvGraphicFramePr>
          <p:cNvPr id="74773" name="Objec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2891781"/>
              </p:ext>
            </p:extLst>
          </p:nvPr>
        </p:nvGraphicFramePr>
        <p:xfrm>
          <a:off x="1879600" y="3756025"/>
          <a:ext cx="10731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" name="公式" r:id="rId17" imgW="476293" imgH="218987" progId="Equation.3">
                  <p:embed/>
                </p:oleObj>
              </mc:Choice>
              <mc:Fallback>
                <p:oleObj name="公式" r:id="rId17" imgW="476293" imgH="218987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756025"/>
                        <a:ext cx="10731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4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5626832"/>
              </p:ext>
            </p:extLst>
          </p:nvPr>
        </p:nvGraphicFramePr>
        <p:xfrm>
          <a:off x="20638" y="3771900"/>
          <a:ext cx="10652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" name="公式" r:id="rId19" imgW="523734" imgH="218987" progId="Equation.3">
                  <p:embed/>
                </p:oleObj>
              </mc:Choice>
              <mc:Fallback>
                <p:oleObj name="公式" r:id="rId19" imgW="523734" imgH="218987" progId="Equation.3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8" y="3771900"/>
                        <a:ext cx="10652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380997"/>
              </p:ext>
            </p:extLst>
          </p:nvPr>
        </p:nvGraphicFramePr>
        <p:xfrm>
          <a:off x="5883275" y="3786188"/>
          <a:ext cx="98583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" name="公式" r:id="rId21" imgW="438246" imgH="247591" progId="Equation.3">
                  <p:embed/>
                </p:oleObj>
              </mc:Choice>
              <mc:Fallback>
                <p:oleObj name="公式" r:id="rId21" imgW="438246" imgH="24759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3275" y="3786188"/>
                        <a:ext cx="985838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6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3994920"/>
              </p:ext>
            </p:extLst>
          </p:nvPr>
        </p:nvGraphicFramePr>
        <p:xfrm>
          <a:off x="2376488" y="4322763"/>
          <a:ext cx="22526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7" name="公式" r:id="rId23" imgW="1009421" imgH="218987" progId="Equation.3">
                  <p:embed/>
                </p:oleObj>
              </mc:Choice>
              <mc:Fallback>
                <p:oleObj name="公式" r:id="rId23" imgW="1009421" imgH="218987" progId="Equation.3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4322763"/>
                        <a:ext cx="22526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7" name="Text Box 25"/>
          <p:cNvSpPr txBox="1">
            <a:spLocks noChangeArrowheads="1"/>
          </p:cNvSpPr>
          <p:nvPr/>
        </p:nvSpPr>
        <p:spPr bwMode="auto">
          <a:xfrm>
            <a:off x="1028700" y="3440113"/>
            <a:ext cx="10795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周期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延拓</a:t>
            </a:r>
          </a:p>
        </p:txBody>
      </p:sp>
      <p:sp>
        <p:nvSpPr>
          <p:cNvPr id="74778" name="Line 26"/>
          <p:cNvSpPr>
            <a:spLocks noChangeShapeType="1"/>
          </p:cNvSpPr>
          <p:nvPr/>
        </p:nvSpPr>
        <p:spPr bwMode="auto">
          <a:xfrm>
            <a:off x="1114425" y="4016375"/>
            <a:ext cx="86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779" name="Line 27"/>
          <p:cNvSpPr>
            <a:spLocks noChangeShapeType="1"/>
          </p:cNvSpPr>
          <p:nvPr/>
        </p:nvSpPr>
        <p:spPr bwMode="auto">
          <a:xfrm>
            <a:off x="2944813" y="4044950"/>
            <a:ext cx="86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780" name="Text Box 28"/>
          <p:cNvSpPr txBox="1">
            <a:spLocks noChangeArrowheads="1"/>
          </p:cNvSpPr>
          <p:nvPr/>
        </p:nvSpPr>
        <p:spPr bwMode="auto">
          <a:xfrm>
            <a:off x="2857500" y="3467100"/>
            <a:ext cx="1008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卷积</a:t>
            </a:r>
          </a:p>
        </p:txBody>
      </p:sp>
      <p:sp>
        <p:nvSpPr>
          <p:cNvPr id="74781" name="Text Box 29"/>
          <p:cNvSpPr txBox="1">
            <a:spLocks noChangeArrowheads="1"/>
          </p:cNvSpPr>
          <p:nvPr/>
        </p:nvSpPr>
        <p:spPr bwMode="auto">
          <a:xfrm>
            <a:off x="4932363" y="3497263"/>
            <a:ext cx="1008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采样</a:t>
            </a:r>
          </a:p>
        </p:txBody>
      </p:sp>
      <p:sp>
        <p:nvSpPr>
          <p:cNvPr id="74782" name="Line 30"/>
          <p:cNvSpPr>
            <a:spLocks noChangeShapeType="1"/>
          </p:cNvSpPr>
          <p:nvPr/>
        </p:nvSpPr>
        <p:spPr bwMode="auto">
          <a:xfrm>
            <a:off x="5019675" y="4059238"/>
            <a:ext cx="86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478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510041"/>
              </p:ext>
            </p:extLst>
          </p:nvPr>
        </p:nvGraphicFramePr>
        <p:xfrm>
          <a:off x="7942263" y="3810000"/>
          <a:ext cx="10906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" name="公式" r:id="rId25" imgW="438246" imgH="218987" progId="Equation.3">
                  <p:embed/>
                </p:oleObj>
              </mc:Choice>
              <mc:Fallback>
                <p:oleObj name="公式" r:id="rId25" imgW="438246" imgH="218987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2263" y="3810000"/>
                        <a:ext cx="109061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4" name="Text Box 32"/>
          <p:cNvSpPr txBox="1">
            <a:spLocks noChangeArrowheads="1"/>
          </p:cNvSpPr>
          <p:nvPr/>
        </p:nvSpPr>
        <p:spPr bwMode="auto">
          <a:xfrm>
            <a:off x="6940550" y="3516313"/>
            <a:ext cx="1103313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主值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序列</a:t>
            </a:r>
          </a:p>
        </p:txBody>
      </p:sp>
      <p:sp>
        <p:nvSpPr>
          <p:cNvPr id="74785" name="Line 33"/>
          <p:cNvSpPr>
            <a:spLocks noChangeShapeType="1"/>
          </p:cNvSpPr>
          <p:nvPr/>
        </p:nvSpPr>
        <p:spPr bwMode="auto">
          <a:xfrm>
            <a:off x="6934200" y="4062413"/>
            <a:ext cx="10080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786" name="Line 34"/>
          <p:cNvSpPr>
            <a:spLocks noChangeShapeType="1"/>
          </p:cNvSpPr>
          <p:nvPr/>
        </p:nvSpPr>
        <p:spPr bwMode="auto">
          <a:xfrm>
            <a:off x="8604250" y="2187575"/>
            <a:ext cx="0" cy="1296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4787" name="Objec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63278"/>
              </p:ext>
            </p:extLst>
          </p:nvPr>
        </p:nvGraphicFramePr>
        <p:xfrm>
          <a:off x="3865563" y="3757613"/>
          <a:ext cx="11557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" name="公式" r:id="rId27" imgW="514340" imgH="218987" progId="Equation.3">
                  <p:embed/>
                </p:oleObj>
              </mc:Choice>
              <mc:Fallback>
                <p:oleObj name="公式" r:id="rId27" imgW="514340" imgH="218987" progId="Equation.3">
                  <p:embed/>
                  <p:pic>
                    <p:nvPicPr>
                      <p:cNvPr id="0" name="Object 35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563" y="3757613"/>
                        <a:ext cx="11557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89" name="Group 37"/>
          <p:cNvGrpSpPr>
            <a:grpSpLocks/>
          </p:cNvGrpSpPr>
          <p:nvPr/>
        </p:nvGrpSpPr>
        <p:grpSpPr bwMode="auto">
          <a:xfrm>
            <a:off x="468313" y="2287588"/>
            <a:ext cx="720725" cy="1296987"/>
            <a:chOff x="385" y="1749"/>
            <a:chExt cx="454" cy="817"/>
          </a:xfrm>
        </p:grpSpPr>
        <p:sp>
          <p:nvSpPr>
            <p:cNvPr id="4141" name="Line 38"/>
            <p:cNvSpPr>
              <a:spLocks noChangeShapeType="1"/>
            </p:cNvSpPr>
            <p:nvPr/>
          </p:nvSpPr>
          <p:spPr bwMode="auto">
            <a:xfrm>
              <a:off x="385" y="1749"/>
              <a:ext cx="0" cy="8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42" name="Text Box 39"/>
            <p:cNvSpPr txBox="1">
              <a:spLocks noChangeArrowheads="1"/>
            </p:cNvSpPr>
            <p:nvPr/>
          </p:nvSpPr>
          <p:spPr bwMode="auto">
            <a:xfrm>
              <a:off x="385" y="1957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FT</a:t>
              </a:r>
            </a:p>
          </p:txBody>
        </p:sp>
      </p:grpSp>
      <p:grpSp>
        <p:nvGrpSpPr>
          <p:cNvPr id="74792" name="Group 40"/>
          <p:cNvGrpSpPr>
            <a:grpSpLocks/>
          </p:cNvGrpSpPr>
          <p:nvPr/>
        </p:nvGrpSpPr>
        <p:grpSpPr bwMode="auto">
          <a:xfrm>
            <a:off x="2211388" y="2230438"/>
            <a:ext cx="1223962" cy="1296987"/>
            <a:chOff x="1393" y="1713"/>
            <a:chExt cx="771" cy="817"/>
          </a:xfrm>
        </p:grpSpPr>
        <p:sp>
          <p:nvSpPr>
            <p:cNvPr id="4139" name="Line 41"/>
            <p:cNvSpPr>
              <a:spLocks noChangeShapeType="1"/>
            </p:cNvSpPr>
            <p:nvPr/>
          </p:nvSpPr>
          <p:spPr bwMode="auto">
            <a:xfrm>
              <a:off x="1401" y="1713"/>
              <a:ext cx="0" cy="8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40" name="Text Box 42"/>
            <p:cNvSpPr txBox="1">
              <a:spLocks noChangeArrowheads="1"/>
            </p:cNvSpPr>
            <p:nvPr/>
          </p:nvSpPr>
          <p:spPr bwMode="auto">
            <a:xfrm>
              <a:off x="1393" y="1912"/>
              <a:ext cx="7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DTFT</a:t>
              </a:r>
            </a:p>
          </p:txBody>
        </p:sp>
      </p:grpSp>
      <p:grpSp>
        <p:nvGrpSpPr>
          <p:cNvPr id="74795" name="Group 43"/>
          <p:cNvGrpSpPr>
            <a:grpSpLocks/>
          </p:cNvGrpSpPr>
          <p:nvPr/>
        </p:nvGrpSpPr>
        <p:grpSpPr bwMode="auto">
          <a:xfrm>
            <a:off x="4283075" y="2216150"/>
            <a:ext cx="1008063" cy="1296988"/>
            <a:chOff x="2698" y="1704"/>
            <a:chExt cx="635" cy="817"/>
          </a:xfrm>
        </p:grpSpPr>
        <p:sp>
          <p:nvSpPr>
            <p:cNvPr id="4137" name="Line 44"/>
            <p:cNvSpPr>
              <a:spLocks noChangeShapeType="1"/>
            </p:cNvSpPr>
            <p:nvPr/>
          </p:nvSpPr>
          <p:spPr bwMode="auto">
            <a:xfrm>
              <a:off x="2699" y="1704"/>
              <a:ext cx="0" cy="8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38" name="Text Box 45"/>
            <p:cNvSpPr txBox="1">
              <a:spLocks noChangeArrowheads="1"/>
            </p:cNvSpPr>
            <p:nvPr/>
          </p:nvSpPr>
          <p:spPr bwMode="auto">
            <a:xfrm>
              <a:off x="2698" y="1885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DTFT</a:t>
              </a:r>
            </a:p>
          </p:txBody>
        </p:sp>
      </p:grpSp>
      <p:grpSp>
        <p:nvGrpSpPr>
          <p:cNvPr id="74798" name="Group 46"/>
          <p:cNvGrpSpPr>
            <a:grpSpLocks/>
          </p:cNvGrpSpPr>
          <p:nvPr/>
        </p:nvGrpSpPr>
        <p:grpSpPr bwMode="auto">
          <a:xfrm>
            <a:off x="6227763" y="2216150"/>
            <a:ext cx="935037" cy="1296988"/>
            <a:chOff x="3923" y="1704"/>
            <a:chExt cx="589" cy="817"/>
          </a:xfrm>
        </p:grpSpPr>
        <p:sp>
          <p:nvSpPr>
            <p:cNvPr id="4135" name="Line 47"/>
            <p:cNvSpPr>
              <a:spLocks noChangeShapeType="1"/>
            </p:cNvSpPr>
            <p:nvPr/>
          </p:nvSpPr>
          <p:spPr bwMode="auto">
            <a:xfrm>
              <a:off x="3923" y="1704"/>
              <a:ext cx="0" cy="8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36" name="Text Box 48"/>
            <p:cNvSpPr txBox="1">
              <a:spLocks noChangeArrowheads="1"/>
            </p:cNvSpPr>
            <p:nvPr/>
          </p:nvSpPr>
          <p:spPr bwMode="auto">
            <a:xfrm>
              <a:off x="3923" y="1876"/>
              <a:ext cx="5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DFS</a:t>
              </a:r>
            </a:p>
          </p:txBody>
        </p:sp>
      </p:grpSp>
      <p:sp>
        <p:nvSpPr>
          <p:cNvPr id="74801" name="Text Box 49"/>
          <p:cNvSpPr txBox="1">
            <a:spLocks noChangeArrowheads="1"/>
          </p:cNvSpPr>
          <p:nvPr/>
        </p:nvSpPr>
        <p:spPr bwMode="auto">
          <a:xfrm>
            <a:off x="7812088" y="2503488"/>
            <a:ext cx="86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DFT</a:t>
            </a:r>
          </a:p>
        </p:txBody>
      </p:sp>
      <p:graphicFrame>
        <p:nvGraphicFramePr>
          <p:cNvPr id="7480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424844"/>
              </p:ext>
            </p:extLst>
          </p:nvPr>
        </p:nvGraphicFramePr>
        <p:xfrm>
          <a:off x="4873625" y="4308475"/>
          <a:ext cx="112553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" name="公式" r:id="rId29" imgW="495081" imgH="381234" progId="Equation.3">
                  <p:embed/>
                </p:oleObj>
              </mc:Choice>
              <mc:Fallback>
                <p:oleObj name="公式" r:id="rId29" imgW="495081" imgH="381234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4308475"/>
                        <a:ext cx="1125538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7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7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7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7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7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7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7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7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74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  <p:bldP spid="74766" grpId="0"/>
      <p:bldP spid="74768" grpId="0"/>
      <p:bldP spid="74770" grpId="0"/>
      <p:bldP spid="74772" grpId="0"/>
      <p:bldP spid="74777" grpId="0"/>
      <p:bldP spid="74780" grpId="0"/>
      <p:bldP spid="74781" grpId="0"/>
      <p:bldP spid="74784" grpId="0"/>
      <p:bldP spid="7480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1258888" y="836613"/>
            <a:ext cx="6913562" cy="308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06388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数字信号处理第四版的简明版作业题</a:t>
            </a:r>
          </a:p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第八章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8.1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8.3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8.4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85" name="Rectangle 17"/>
          <p:cNvSpPr>
            <a:spLocks noChangeArrowheads="1"/>
          </p:cNvSpPr>
          <p:nvPr/>
        </p:nvSpPr>
        <p:spPr bwMode="auto">
          <a:xfrm>
            <a:off x="322263" y="549275"/>
            <a:ext cx="8497887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DFT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对连续时间信号进行谱分析可能引起误差的三种现象是？引起误差的原因是什么？该怎样减少误差 </a:t>
            </a:r>
          </a:p>
        </p:txBody>
      </p:sp>
      <p:sp>
        <p:nvSpPr>
          <p:cNvPr id="83986" name="Text Box 18"/>
          <p:cNvSpPr txBox="1">
            <a:spLocks noChangeArrowheads="1"/>
          </p:cNvSpPr>
          <p:nvPr/>
        </p:nvSpPr>
        <p:spPr bwMode="auto">
          <a:xfrm>
            <a:off x="898525" y="1916113"/>
            <a:ext cx="2519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、混叠失真</a:t>
            </a:r>
          </a:p>
        </p:txBody>
      </p:sp>
      <p:sp>
        <p:nvSpPr>
          <p:cNvPr id="83987" name="Text Box 19"/>
          <p:cNvSpPr txBox="1">
            <a:spLocks noChangeArrowheads="1"/>
          </p:cNvSpPr>
          <p:nvPr/>
        </p:nvSpPr>
        <p:spPr bwMode="auto">
          <a:xfrm>
            <a:off x="898525" y="2376488"/>
            <a:ext cx="2736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、频谱泄漏</a:t>
            </a:r>
          </a:p>
        </p:txBody>
      </p:sp>
      <p:sp>
        <p:nvSpPr>
          <p:cNvPr id="83988" name="Text Box 20"/>
          <p:cNvSpPr txBox="1">
            <a:spLocks noChangeArrowheads="1"/>
          </p:cNvSpPr>
          <p:nvPr/>
        </p:nvSpPr>
        <p:spPr bwMode="auto">
          <a:xfrm>
            <a:off x="898525" y="2881313"/>
            <a:ext cx="2592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、栅栏效应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5" grpId="0"/>
      <p:bldP spid="83986" grpId="0"/>
      <p:bldP spid="83987" grpId="0"/>
      <p:bldP spid="839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288" y="749300"/>
            <a:ext cx="8424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序列</a:t>
            </a:r>
            <a:r>
              <a:rPr lang="en-US" altLang="zh-CN" sz="2800" i="1" dirty="0"/>
              <a:t>y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800" i="1" dirty="0">
                <a:ea typeface="楷体_GB2312" pitchFamily="49" charset="-122"/>
              </a:rPr>
              <a:t>DFT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i="1" dirty="0">
                <a:ea typeface="楷体_GB2312" pitchFamily="49" charset="-122"/>
              </a:rPr>
              <a:t>Y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k</a:t>
            </a:r>
            <a:r>
              <a:rPr lang="en-US" altLang="zh-CN" sz="2800" dirty="0">
                <a:ea typeface="楷体_GB2312" pitchFamily="49" charset="-122"/>
              </a:rPr>
              <a:t>) = </a:t>
            </a:r>
            <a:r>
              <a:rPr lang="en-US" altLang="zh-CN" sz="2800" i="1" dirty="0">
                <a:ea typeface="楷体_GB2312" pitchFamily="49" charset="-122"/>
              </a:rPr>
              <a:t>e </a:t>
            </a:r>
            <a:r>
              <a:rPr lang="en-US" altLang="zh-CN" sz="2800" i="1" baseline="30000" dirty="0">
                <a:ea typeface="楷体_GB2312" pitchFamily="49" charset="-122"/>
              </a:rPr>
              <a:t>jk</a:t>
            </a:r>
            <a:r>
              <a:rPr lang="en-US" altLang="zh-CN" sz="2800" baseline="30000" dirty="0">
                <a:ea typeface="楷体_GB2312" pitchFamily="49" charset="-122"/>
              </a:rPr>
              <a:t>2</a:t>
            </a:r>
            <a:r>
              <a:rPr lang="en-US" altLang="zh-CN" sz="2800" baseline="30000" dirty="0">
                <a:latin typeface="Symbol" panose="05050102010706020507" pitchFamily="18" charset="2"/>
                <a:ea typeface="楷体_GB2312" pitchFamily="49" charset="-122"/>
              </a:rPr>
              <a:t>p</a:t>
            </a:r>
            <a:r>
              <a:rPr lang="en-US" altLang="zh-CN" sz="2800" baseline="30000" dirty="0">
                <a:ea typeface="楷体_GB2312" pitchFamily="49" charset="-122"/>
              </a:rPr>
              <a:t>/3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k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r>
              <a:rPr lang="zh-CN" altLang="en-US" sz="2800" dirty="0">
                <a:ea typeface="楷体_GB2312" pitchFamily="49" charset="-122"/>
              </a:rPr>
              <a:t>，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en-US" altLang="zh-CN" sz="2800" i="1" dirty="0">
                <a:ea typeface="楷体_GB2312" pitchFamily="49" charset="-122"/>
              </a:rPr>
              <a:t>y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n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b="0" dirty="0"/>
              <a:t> 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850" y="152400"/>
            <a:ext cx="842486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已知序列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n</a:t>
            </a:r>
            <a:r>
              <a:rPr lang="en-US" altLang="zh-CN" sz="2800" dirty="0">
                <a:ea typeface="楷体_GB2312" pitchFamily="49" charset="-122"/>
              </a:rPr>
              <a:t>) = </a:t>
            </a:r>
            <a:r>
              <a:rPr lang="en-US" altLang="zh-CN" sz="2800" dirty="0">
                <a:latin typeface="Symbol" panose="05050102010706020507" pitchFamily="18" charset="2"/>
                <a:ea typeface="楷体_GB2312" pitchFamily="49" charset="-122"/>
              </a:rPr>
              <a:t>d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n</a:t>
            </a:r>
            <a:r>
              <a:rPr lang="en-US" altLang="zh-CN" sz="2800" dirty="0">
                <a:ea typeface="楷体_GB2312" pitchFamily="49" charset="-122"/>
              </a:rPr>
              <a:t>)+2</a:t>
            </a:r>
            <a:r>
              <a:rPr lang="en-US" altLang="zh-CN" sz="2800" dirty="0">
                <a:latin typeface="Symbol" panose="05050102010706020507" pitchFamily="18" charset="2"/>
                <a:ea typeface="楷体_GB2312" pitchFamily="49" charset="-122"/>
              </a:rPr>
              <a:t>d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n</a:t>
            </a:r>
            <a:r>
              <a:rPr lang="en-US" altLang="zh-CN" sz="2800" dirty="0">
                <a:ea typeface="楷体_GB2312" pitchFamily="49" charset="-122"/>
              </a:rPr>
              <a:t>-5)</a:t>
            </a:r>
            <a:r>
              <a:rPr lang="zh-CN" altLang="en-US" sz="2800" dirty="0">
                <a:ea typeface="楷体_GB2312" pitchFamily="49" charset="-122"/>
              </a:rPr>
              <a:t>，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其</a:t>
            </a:r>
            <a:r>
              <a:rPr lang="en-US" altLang="zh-CN" sz="2800" dirty="0">
                <a:ea typeface="楷体_GB2312" pitchFamily="49" charset="-122"/>
              </a:rPr>
              <a:t>6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en-US" altLang="zh-CN" sz="2800" i="1" dirty="0">
                <a:ea typeface="楷体_GB2312" pitchFamily="49" charset="-122"/>
              </a:rPr>
              <a:t>DFT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k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r>
              <a:rPr lang="zh-CN" altLang="en-US" sz="2800" dirty="0">
                <a:ea typeface="楷体_GB2312" pitchFamily="49" charset="-122"/>
              </a:rPr>
              <a:t>，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0" name="Text Box 41"/>
          <p:cNvSpPr txBox="1">
            <a:spLocks noChangeArrowheads="1"/>
          </p:cNvSpPr>
          <p:nvPr/>
        </p:nvSpPr>
        <p:spPr bwMode="auto">
          <a:xfrm>
            <a:off x="252413" y="1676400"/>
            <a:ext cx="87122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已知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n</a:t>
            </a:r>
            <a:r>
              <a:rPr lang="en-US" altLang="zh-CN" sz="2800" dirty="0">
                <a:ea typeface="楷体_GB2312" pitchFamily="49" charset="-122"/>
              </a:rPr>
              <a:t>) = (1,2,3,4,5)</a:t>
            </a:r>
            <a:r>
              <a:rPr lang="zh-CN" altLang="en-US" sz="2800" dirty="0">
                <a:ea typeface="楷体_GB2312" pitchFamily="49" charset="-122"/>
              </a:rPr>
              <a:t>，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其</a:t>
            </a:r>
            <a:r>
              <a:rPr lang="en-US" altLang="zh-CN" sz="2800" dirty="0">
                <a:ea typeface="楷体_GB2312" pitchFamily="49" charset="-122"/>
              </a:rPr>
              <a:t>5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en-US" altLang="zh-CN" sz="2800" dirty="0">
                <a:ea typeface="楷体_GB2312" pitchFamily="49" charset="-122"/>
              </a:rPr>
              <a:t>DFT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k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r>
              <a:rPr lang="zh-CN" altLang="en-US" sz="2800" dirty="0">
                <a:ea typeface="楷体_GB2312" pitchFamily="49" charset="-122"/>
              </a:rPr>
              <a:t>，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n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800" dirty="0">
                <a:ea typeface="楷体_GB2312" pitchFamily="49" charset="-122"/>
              </a:rPr>
              <a:t>5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en-US" altLang="zh-CN" sz="2800" dirty="0">
                <a:ea typeface="楷体_GB2312" pitchFamily="49" charset="-122"/>
              </a:rPr>
              <a:t>DFT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zh-CN" altLang="en-US" sz="2800" dirty="0">
                <a:ea typeface="楷体_GB2312" pitchFamily="49" charset="-122"/>
              </a:rPr>
              <a:t>？</a:t>
            </a:r>
          </a:p>
        </p:txBody>
      </p:sp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323850" y="3111500"/>
            <a:ext cx="8135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已知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n</a:t>
            </a:r>
            <a:r>
              <a:rPr lang="en-US" altLang="zh-CN" sz="2800" dirty="0">
                <a:ea typeface="楷体_GB2312" pitchFamily="49" charset="-122"/>
              </a:rPr>
              <a:t>) = (1+</a:t>
            </a:r>
            <a:r>
              <a:rPr lang="en-US" altLang="zh-CN" sz="2800" i="1" dirty="0">
                <a:ea typeface="楷体_GB2312" pitchFamily="49" charset="-122"/>
              </a:rPr>
              <a:t>j</a:t>
            </a:r>
            <a:r>
              <a:rPr lang="en-US" altLang="zh-CN" sz="2800" dirty="0">
                <a:ea typeface="楷体_GB2312" pitchFamily="49" charset="-122"/>
              </a:rPr>
              <a:t>, 2-</a:t>
            </a:r>
            <a:r>
              <a:rPr lang="en-US" altLang="zh-CN" sz="2800" i="1" dirty="0">
                <a:ea typeface="楷体_GB2312" pitchFamily="49" charset="-122"/>
              </a:rPr>
              <a:t>j</a:t>
            </a:r>
            <a:r>
              <a:rPr lang="en-US" altLang="zh-CN" sz="2800" dirty="0">
                <a:ea typeface="楷体_GB2312" pitchFamily="49" charset="-122"/>
              </a:rPr>
              <a:t>, 3+2</a:t>
            </a:r>
            <a:r>
              <a:rPr lang="en-US" altLang="zh-CN" sz="2800" i="1" dirty="0">
                <a:ea typeface="楷体_GB2312" pitchFamily="49" charset="-122"/>
              </a:rPr>
              <a:t>j</a:t>
            </a:r>
            <a:r>
              <a:rPr lang="en-US" altLang="zh-CN" sz="2800" dirty="0">
                <a:ea typeface="楷体_GB2312" pitchFamily="49" charset="-122"/>
              </a:rPr>
              <a:t>)  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设其</a:t>
            </a:r>
            <a:r>
              <a:rPr lang="en-US" altLang="zh-CN" sz="2800" dirty="0">
                <a:ea typeface="楷体_GB2312" pitchFamily="49" charset="-122"/>
              </a:rPr>
              <a:t>3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en-US" altLang="zh-CN" sz="2800" dirty="0">
                <a:ea typeface="楷体_GB2312" pitchFamily="49" charset="-122"/>
              </a:rPr>
              <a:t>DFT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k</a:t>
            </a:r>
            <a:r>
              <a:rPr lang="en-US" altLang="zh-CN" sz="2800" dirty="0">
                <a:ea typeface="楷体_GB2312" pitchFamily="49" charset="-122"/>
              </a:rPr>
              <a:t>)</a:t>
            </a:r>
          </a:p>
        </p:txBody>
      </p:sp>
      <p:sp>
        <p:nvSpPr>
          <p:cNvPr id="13" name="Text Box 32"/>
          <p:cNvSpPr txBox="1">
            <a:spLocks noChangeArrowheads="1"/>
          </p:cNvSpPr>
          <p:nvPr/>
        </p:nvSpPr>
        <p:spPr bwMode="auto">
          <a:xfrm>
            <a:off x="350838" y="3754438"/>
            <a:ext cx="8324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800" dirty="0">
                <a:ea typeface="楷体_GB2312" pitchFamily="49" charset="-122"/>
              </a:rPr>
              <a:t>3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点序列</a:t>
            </a:r>
            <a:r>
              <a:rPr lang="en-US" altLang="zh-CN" sz="2800" i="1" dirty="0">
                <a:ea typeface="楷体_GB2312" pitchFamily="49" charset="-122"/>
              </a:rPr>
              <a:t>y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n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800" dirty="0">
                <a:ea typeface="楷体_GB2312" pitchFamily="49" charset="-122"/>
              </a:rPr>
              <a:t>3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en-US" altLang="zh-CN" sz="2800" dirty="0">
                <a:ea typeface="楷体_GB2312" pitchFamily="49" charset="-122"/>
              </a:rPr>
              <a:t>DFT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i="1" dirty="0">
                <a:ea typeface="楷体_GB2312" pitchFamily="49" charset="-122"/>
              </a:rPr>
              <a:t>Y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k</a:t>
            </a:r>
            <a:r>
              <a:rPr lang="en-US" altLang="zh-CN" sz="2800" dirty="0">
                <a:ea typeface="楷体_GB2312" pitchFamily="49" charset="-122"/>
              </a:rPr>
              <a:t>)=Re[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k</a:t>
            </a:r>
            <a:r>
              <a:rPr lang="en-US" altLang="zh-CN" sz="2800" dirty="0">
                <a:ea typeface="楷体_GB2312" pitchFamily="49" charset="-122"/>
              </a:rPr>
              <a:t>)]</a:t>
            </a:r>
            <a:r>
              <a:rPr lang="zh-CN" altLang="en-US" sz="2800" dirty="0">
                <a:ea typeface="楷体_GB2312" pitchFamily="49" charset="-122"/>
              </a:rPr>
              <a:t>，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en-US" altLang="zh-CN" sz="2800" i="1" dirty="0">
                <a:ea typeface="楷体_GB2312" pitchFamily="49" charset="-122"/>
              </a:rPr>
              <a:t>y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n</a:t>
            </a:r>
            <a:r>
              <a:rPr lang="en-US" altLang="zh-CN" sz="2800" dirty="0">
                <a:ea typeface="楷体_GB2312" pitchFamily="49" charset="-122"/>
              </a:rPr>
              <a:t>)</a:t>
            </a:r>
          </a:p>
        </p:txBody>
      </p:sp>
      <p:sp>
        <p:nvSpPr>
          <p:cNvPr id="14" name="Text Box 42"/>
          <p:cNvSpPr txBox="1">
            <a:spLocks noChangeArrowheads="1"/>
          </p:cNvSpPr>
          <p:nvPr/>
        </p:nvSpPr>
        <p:spPr bwMode="auto">
          <a:xfrm>
            <a:off x="350838" y="4494213"/>
            <a:ext cx="8181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800" dirty="0">
                <a:ea typeface="楷体_GB2312" pitchFamily="49" charset="-122"/>
              </a:rPr>
              <a:t>3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点序列</a:t>
            </a:r>
            <a:r>
              <a:rPr lang="en-US" altLang="zh-CN" sz="2800" i="1" dirty="0">
                <a:ea typeface="楷体_GB2312" pitchFamily="49" charset="-122"/>
              </a:rPr>
              <a:t>z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n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800" dirty="0">
                <a:ea typeface="楷体_GB2312" pitchFamily="49" charset="-122"/>
              </a:rPr>
              <a:t>3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en-US" altLang="zh-CN" sz="2800" dirty="0">
                <a:ea typeface="楷体_GB2312" pitchFamily="49" charset="-122"/>
              </a:rPr>
              <a:t>DFT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i="1" dirty="0">
                <a:ea typeface="楷体_GB2312" pitchFamily="49" charset="-122"/>
              </a:rPr>
              <a:t>Z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k</a:t>
            </a:r>
            <a:r>
              <a:rPr lang="en-US" altLang="zh-CN" sz="2800" dirty="0">
                <a:ea typeface="楷体_GB2312" pitchFamily="49" charset="-122"/>
              </a:rPr>
              <a:t>)= </a:t>
            </a:r>
            <a:r>
              <a:rPr lang="en-US" altLang="zh-CN" sz="2800" i="1" dirty="0" err="1">
                <a:ea typeface="楷体_GB2312" pitchFamily="49" charset="-122"/>
              </a:rPr>
              <a:t>j</a:t>
            </a:r>
            <a:r>
              <a:rPr lang="en-US" altLang="zh-CN" sz="2800" dirty="0" err="1">
                <a:ea typeface="楷体_GB2312" pitchFamily="49" charset="-122"/>
              </a:rPr>
              <a:t>Im</a:t>
            </a:r>
            <a:r>
              <a:rPr lang="en-US" altLang="zh-CN" sz="2800" dirty="0">
                <a:ea typeface="楷体_GB2312" pitchFamily="49" charset="-122"/>
              </a:rPr>
              <a:t>[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k</a:t>
            </a:r>
            <a:r>
              <a:rPr lang="en-US" altLang="zh-CN" sz="2800" dirty="0">
                <a:ea typeface="楷体_GB2312" pitchFamily="49" charset="-122"/>
              </a:rPr>
              <a:t>)] </a:t>
            </a:r>
            <a:r>
              <a:rPr lang="zh-CN" altLang="en-US" sz="2800" dirty="0">
                <a:ea typeface="楷体_GB2312" pitchFamily="49" charset="-122"/>
              </a:rPr>
              <a:t>，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en-US" altLang="zh-CN" sz="2800" i="1" dirty="0">
                <a:ea typeface="楷体_GB2312" pitchFamily="49" charset="-122"/>
              </a:rPr>
              <a:t>z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n</a:t>
            </a:r>
            <a:r>
              <a:rPr lang="en-US" altLang="zh-CN" sz="2800" dirty="0"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7" name="Rectangle 11"/>
          <p:cNvSpPr>
            <a:spLocks noChangeArrowheads="1"/>
          </p:cNvSpPr>
          <p:nvPr/>
        </p:nvSpPr>
        <p:spPr bwMode="auto">
          <a:xfrm>
            <a:off x="352425" y="4610100"/>
            <a:ext cx="8424863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一调幅信号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</a:rPr>
              <a:t>:</a:t>
            </a:r>
            <a:r>
              <a:rPr lang="en-US" altLang="zh-CN" i="1" dirty="0" err="1">
                <a:solidFill>
                  <a:schemeClr val="tx1"/>
                </a:solidFill>
              </a:rPr>
              <a:t>x</a:t>
            </a:r>
            <a:r>
              <a:rPr lang="en-US" altLang="zh-CN" i="1" baseline="-25000" dirty="0" err="1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</a:rPr>
              <a:t>t</a:t>
            </a:r>
            <a:r>
              <a:rPr lang="en-US" altLang="zh-CN" dirty="0">
                <a:solidFill>
                  <a:schemeClr val="tx1"/>
                </a:solidFill>
              </a:rPr>
              <a:t>) = [1+cos(2</a:t>
            </a:r>
            <a:r>
              <a:rPr lang="en-US" altLang="zh-CN" dirty="0">
                <a:solidFill>
                  <a:schemeClr val="tx1"/>
                </a:solidFill>
                <a:latin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×</a:t>
            </a:r>
            <a:r>
              <a:rPr lang="en-US" altLang="zh-CN" dirty="0">
                <a:solidFill>
                  <a:schemeClr val="tx1"/>
                </a:solidFill>
              </a:rPr>
              <a:t>100</a:t>
            </a:r>
            <a:r>
              <a:rPr lang="en-US" altLang="zh-CN" i="1" dirty="0">
                <a:solidFill>
                  <a:schemeClr val="tx1"/>
                </a:solidFill>
              </a:rPr>
              <a:t>t</a:t>
            </a:r>
            <a:r>
              <a:rPr lang="en-US" altLang="zh-CN" dirty="0">
                <a:solidFill>
                  <a:schemeClr val="tx1"/>
                </a:solidFill>
              </a:rPr>
              <a:t>)]cos(2</a:t>
            </a:r>
            <a:r>
              <a:rPr lang="en-US" altLang="zh-CN" dirty="0">
                <a:solidFill>
                  <a:schemeClr val="tx1"/>
                </a:solidFill>
                <a:latin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×</a:t>
            </a:r>
            <a:r>
              <a:rPr lang="en-US" altLang="zh-CN" dirty="0">
                <a:solidFill>
                  <a:schemeClr val="tx1"/>
                </a:solidFill>
              </a:rPr>
              <a:t>1000</a:t>
            </a:r>
            <a:r>
              <a:rPr lang="en-US" altLang="zh-CN" i="1" dirty="0">
                <a:solidFill>
                  <a:schemeClr val="tx1"/>
                </a:solidFill>
              </a:rPr>
              <a:t>t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en-US" altLang="zh-CN" dirty="0">
                <a:solidFill>
                  <a:schemeClr val="tx1"/>
                </a:solidFill>
              </a:rPr>
              <a:t>DFT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对其做频谱分析，要求能分辨它的所有频率分量，确定以下参数：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）最小记录时间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,2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）最大取样间隔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,3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）最少采样点数。</a:t>
            </a:r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395288" y="2593975"/>
            <a:ext cx="8497887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已知信号</a:t>
            </a:r>
            <a:r>
              <a:rPr lang="en-US" altLang="zh-CN" i="1" dirty="0">
                <a:solidFill>
                  <a:schemeClr val="tx1"/>
                </a:solidFill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的最高频率不大于</a:t>
            </a:r>
            <a:r>
              <a:rPr lang="en-US" altLang="zh-CN" dirty="0">
                <a:solidFill>
                  <a:schemeClr val="tx1"/>
                </a:solidFill>
              </a:rPr>
              <a:t>1.25</a:t>
            </a:r>
            <a:r>
              <a:rPr lang="en-US" altLang="zh-CN" i="1" dirty="0">
                <a:solidFill>
                  <a:schemeClr val="tx1"/>
                </a:solidFill>
              </a:rPr>
              <a:t>kHz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。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现希望用基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i="1" dirty="0">
                <a:solidFill>
                  <a:schemeClr val="tx1"/>
                </a:solidFill>
              </a:rPr>
              <a:t>FFT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算法对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做频谱分析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因此点数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应该是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的整数次幂，要求频率分辨率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△</a:t>
            </a:r>
            <a:r>
              <a:rPr lang="en-US" altLang="zh-CN" i="1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≤5</a:t>
            </a:r>
            <a:r>
              <a:rPr lang="en-US" altLang="zh-CN" i="1" dirty="0">
                <a:solidFill>
                  <a:schemeClr val="tx1"/>
                </a:solidFill>
              </a:rPr>
              <a:t>Hz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。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试确定：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信号的采样频率</a:t>
            </a:r>
            <a:r>
              <a:rPr lang="en-US" altLang="zh-CN" dirty="0">
                <a:solidFill>
                  <a:schemeClr val="tx1"/>
                </a:solidFill>
              </a:rPr>
              <a:t>; 2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纪录长度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</a:rPr>
              <a:t>; 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信号的抽样点数</a:t>
            </a:r>
          </a:p>
        </p:txBody>
      </p:sp>
      <p:graphicFrame>
        <p:nvGraphicFramePr>
          <p:cNvPr id="7172" name="Object 20"/>
          <p:cNvGraphicFramePr>
            <a:graphicFrameLocks noChangeAspect="1"/>
          </p:cNvGraphicFramePr>
          <p:nvPr/>
        </p:nvGraphicFramePr>
        <p:xfrm>
          <a:off x="2843213" y="550863"/>
          <a:ext cx="45751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公式" r:id="rId3" imgW="2076617" imgH="342783" progId="Equation.3">
                  <p:embed/>
                </p:oleObj>
              </mc:Choice>
              <mc:Fallback>
                <p:oleObj name="公式" r:id="rId3" imgW="2076617" imgH="342783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50863"/>
                        <a:ext cx="457517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9" name="Text Box 23"/>
          <p:cNvSpPr txBox="1">
            <a:spLocks noChangeArrowheads="1"/>
          </p:cNvSpPr>
          <p:nvPr/>
        </p:nvSpPr>
        <p:spPr bwMode="auto">
          <a:xfrm>
            <a:off x="468313" y="44450"/>
            <a:ext cx="8135937" cy="245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已知</a:t>
            </a:r>
            <a:r>
              <a:rPr lang="en-US" altLang="zh-CN" i="1" dirty="0">
                <a:solidFill>
                  <a:schemeClr val="tx1"/>
                </a:solidFill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)=</a:t>
            </a:r>
            <a:r>
              <a:rPr lang="en-US" altLang="zh-CN" i="1" dirty="0">
                <a:solidFill>
                  <a:schemeClr val="tx1"/>
                </a:solidFill>
              </a:rPr>
              <a:t>R</a:t>
            </a:r>
            <a:r>
              <a:rPr lang="en-US" altLang="zh-CN" baseline="-25000" dirty="0">
                <a:solidFill>
                  <a:schemeClr val="tx1"/>
                </a:solidFill>
              </a:rPr>
              <a:t>8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) </a:t>
            </a:r>
            <a:r>
              <a:rPr lang="en-US" altLang="zh-CN" i="1" dirty="0">
                <a:solidFill>
                  <a:schemeClr val="tx1"/>
                </a:solidFill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 err="1">
                <a:solidFill>
                  <a:schemeClr val="tx1"/>
                </a:solidFill>
              </a:rPr>
              <a:t>e</a:t>
            </a:r>
            <a:r>
              <a:rPr lang="en-US" altLang="zh-CN" i="1" baseline="30000" dirty="0" err="1">
                <a:solidFill>
                  <a:schemeClr val="tx1"/>
                </a:solidFill>
              </a:rPr>
              <a:t>j</a:t>
            </a:r>
            <a:r>
              <a:rPr lang="en-US" altLang="zh-CN" baseline="30000" dirty="0" err="1">
                <a:solidFill>
                  <a:schemeClr val="tx1"/>
                </a:solidFill>
                <a:latin typeface="Symbol" panose="05050102010706020507" pitchFamily="18" charset="2"/>
              </a:rPr>
              <a:t>w</a:t>
            </a:r>
            <a:r>
              <a:rPr lang="en-US" altLang="zh-CN" dirty="0">
                <a:solidFill>
                  <a:schemeClr val="tx1"/>
                </a:solidFill>
              </a:rPr>
              <a:t>)=</a:t>
            </a:r>
            <a:r>
              <a:rPr lang="en-US" altLang="zh-CN" i="1" dirty="0">
                <a:solidFill>
                  <a:schemeClr val="tx1"/>
                </a:solidFill>
              </a:rPr>
              <a:t>DTFT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)]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en-US" altLang="zh-CN" i="1" dirty="0">
                <a:solidFill>
                  <a:schemeClr val="tx1"/>
                </a:solidFill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 err="1">
                <a:solidFill>
                  <a:schemeClr val="tx1"/>
                </a:solidFill>
              </a:rPr>
              <a:t>e</a:t>
            </a:r>
            <a:r>
              <a:rPr lang="en-US" altLang="zh-CN" i="1" baseline="30000" dirty="0" err="1">
                <a:solidFill>
                  <a:schemeClr val="tx1"/>
                </a:solidFill>
              </a:rPr>
              <a:t>j</a:t>
            </a:r>
            <a:r>
              <a:rPr lang="en-US" altLang="zh-CN" baseline="30000" dirty="0" err="1">
                <a:solidFill>
                  <a:schemeClr val="tx1"/>
                </a:solidFill>
                <a:latin typeface="Symbol" panose="05050102010706020507" pitchFamily="18" charset="2"/>
              </a:rPr>
              <a:t>w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采样得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i="1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)=</a:t>
            </a:r>
            <a:r>
              <a:rPr lang="en-US" altLang="zh-CN" i="1" dirty="0">
                <a:solidFill>
                  <a:schemeClr val="tx1"/>
                </a:solidFill>
              </a:rPr>
              <a:t>IDFT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)]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i="1" dirty="0">
                <a:solidFill>
                  <a:schemeClr val="tx1"/>
                </a:solidFill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)=</a:t>
            </a:r>
            <a:r>
              <a:rPr lang="en-US" altLang="zh-CN" i="1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i="1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i="1" dirty="0">
                <a:solidFill>
                  <a:schemeClr val="tx1"/>
                </a:solidFill>
              </a:rPr>
              <a:t>R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6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en-US" altLang="zh-CN" dirty="0">
                <a:solidFill>
                  <a:schemeClr val="tx1"/>
                </a:solidFill>
              </a:rPr>
              <a:t>DFT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i="1" dirty="0">
                <a:solidFill>
                  <a:schemeClr val="tx1"/>
                </a:solidFill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6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en-US" altLang="zh-CN" dirty="0">
                <a:solidFill>
                  <a:schemeClr val="tx1"/>
                </a:solidFill>
              </a:rPr>
              <a:t>DFT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求序列</a:t>
            </a:r>
            <a:r>
              <a:rPr lang="en-US" altLang="zh-CN" i="1" dirty="0">
                <a:solidFill>
                  <a:schemeClr val="tx1"/>
                </a:solidFill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7" grpId="0"/>
      <p:bldP spid="757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179388" y="173038"/>
            <a:ext cx="8713787" cy="548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048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已知一连续信号</a:t>
            </a:r>
            <a:r>
              <a:rPr lang="en-US" altLang="zh-CN" i="1" dirty="0">
                <a:solidFill>
                  <a:schemeClr val="tx1"/>
                </a:solidFill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</a:rPr>
              <a:t>t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其最高频率为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20Hz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现用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60Hz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的采样频率对其进行等间隔采样，取采样结果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点组成信号</a:t>
            </a:r>
            <a:r>
              <a:rPr lang="en-US" altLang="zh-CN" i="1" dirty="0">
                <a:solidFill>
                  <a:schemeClr val="tx1"/>
                </a:solidFill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。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en-US" altLang="zh-CN" i="1" dirty="0">
                <a:solidFill>
                  <a:schemeClr val="tx1"/>
                </a:solidFill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做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en-US" altLang="zh-CN" dirty="0">
                <a:solidFill>
                  <a:schemeClr val="tx1"/>
                </a:solidFill>
              </a:rPr>
              <a:t>DFT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得</a:t>
            </a:r>
            <a:r>
              <a:rPr lang="en-US" altLang="zh-CN" i="1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en-US" altLang="zh-CN" i="1" dirty="0">
                <a:solidFill>
                  <a:schemeClr val="tx1"/>
                </a:solidFill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28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个零后作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128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DFT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得</a:t>
            </a:r>
            <a:r>
              <a:rPr lang="en-US" altLang="zh-CN" i="1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。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：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①</a:t>
            </a:r>
            <a:r>
              <a:rPr lang="en-US" altLang="zh-CN" i="1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的频率分辨率为多少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②</a:t>
            </a:r>
            <a:r>
              <a:rPr lang="en-US" altLang="zh-CN" i="1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i="1" dirty="0">
                <a:solidFill>
                  <a:schemeClr val="tx1"/>
                </a:solidFill>
              </a:rPr>
              <a:t>k=</a:t>
            </a:r>
            <a:r>
              <a:rPr lang="en-US" altLang="zh-CN" dirty="0">
                <a:solidFill>
                  <a:schemeClr val="tx1"/>
                </a:solidFill>
              </a:rPr>
              <a:t>20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所对应原连续信号的连续频谱点为多少</a:t>
            </a:r>
            <a:r>
              <a:rPr lang="en-US" altLang="zh-CN" dirty="0">
                <a:solidFill>
                  <a:schemeClr val="tx1"/>
                </a:solidFill>
              </a:rPr>
              <a:t>Hz?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</a:rPr>
              <a:t>③</a:t>
            </a:r>
            <a:r>
              <a:rPr lang="en-US" altLang="zh-CN" i="1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的频率分辨率为多少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④</a:t>
            </a:r>
            <a:r>
              <a:rPr lang="en-US" altLang="zh-CN" i="1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i="1" dirty="0">
                <a:solidFill>
                  <a:schemeClr val="tx1"/>
                </a:solidFill>
              </a:rPr>
              <a:t>k=</a:t>
            </a:r>
            <a:r>
              <a:rPr lang="en-US" altLang="zh-CN" dirty="0">
                <a:solidFill>
                  <a:schemeClr val="tx1"/>
                </a:solidFill>
              </a:rPr>
              <a:t>20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所对应原连续信号的连续频谱点为多少</a:t>
            </a:r>
            <a:r>
              <a:rPr lang="en-US" altLang="zh-CN" dirty="0">
                <a:solidFill>
                  <a:schemeClr val="tx1"/>
                </a:solidFill>
              </a:rPr>
              <a:t>Hz?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7380312" y="5680417"/>
            <a:ext cx="1366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2" action="ppaction://hlinksldjump"/>
              </a:rPr>
              <a:t>返回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/>
      <p:bldP spid="849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250825" y="2262188"/>
            <a:ext cx="698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也称“抽样率压缩”：减少抽样率的过程</a:t>
            </a:r>
          </a:p>
        </p:txBody>
      </p:sp>
      <p:sp>
        <p:nvSpPr>
          <p:cNvPr id="9219" name="Text Box 10"/>
          <p:cNvSpPr txBox="1">
            <a:spLocks noChangeArrowheads="1"/>
          </p:cNvSpPr>
          <p:nvPr/>
        </p:nvSpPr>
        <p:spPr bwMode="auto">
          <a:xfrm>
            <a:off x="250825" y="404813"/>
            <a:ext cx="28813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§</a:t>
            </a:r>
            <a:r>
              <a:rPr lang="en-US" altLang="zh-CN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8.1 </a:t>
            </a:r>
            <a:r>
              <a:rPr lang="zh-CN" altLang="en-US" sz="3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概述</a:t>
            </a:r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279400" y="3211513"/>
            <a:ext cx="2779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信号的“插值”</a:t>
            </a:r>
          </a:p>
        </p:txBody>
      </p:sp>
      <p:sp>
        <p:nvSpPr>
          <p:cNvPr id="62483" name="Text Box 19"/>
          <p:cNvSpPr txBox="1">
            <a:spLocks noChangeArrowheads="1"/>
          </p:cNvSpPr>
          <p:nvPr/>
        </p:nvSpPr>
        <p:spPr bwMode="auto">
          <a:xfrm>
            <a:off x="323850" y="1570038"/>
            <a:ext cx="3455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信号的“抽取”</a:t>
            </a:r>
          </a:p>
        </p:txBody>
      </p:sp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280988" y="3989388"/>
            <a:ext cx="6667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也称“抽样率扩张”：增加抽样率的过程</a:t>
            </a:r>
          </a:p>
        </p:txBody>
      </p:sp>
      <p:sp>
        <p:nvSpPr>
          <p:cNvPr id="62485" name="Text Box 21"/>
          <p:cNvSpPr txBox="1">
            <a:spLocks noChangeArrowheads="1"/>
          </p:cNvSpPr>
          <p:nvPr/>
        </p:nvSpPr>
        <p:spPr bwMode="auto">
          <a:xfrm>
            <a:off x="7812088" y="5876925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2" action="ppaction://hlinksldjump"/>
              </a:rPr>
              <a:t>返回</a:t>
            </a:r>
            <a:endParaRPr lang="zh-CN" altLang="en-US" sz="24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3" grpId="0"/>
      <p:bldP spid="62475" grpId="0"/>
      <p:bldP spid="62483" grpId="0"/>
      <p:bldP spid="62484" grpId="0"/>
      <p:bldP spid="624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6"/>
          <p:cNvSpPr txBox="1">
            <a:spLocks noChangeArrowheads="1"/>
          </p:cNvSpPr>
          <p:nvPr/>
        </p:nvSpPr>
        <p:spPr bwMode="auto">
          <a:xfrm>
            <a:off x="122238" y="188913"/>
            <a:ext cx="7848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dirty="0">
                <a:solidFill>
                  <a:schemeClr val="tx1"/>
                </a:solidFill>
                <a:latin typeface="楷体_GB2312" pitchFamily="49" charset="-122"/>
              </a:rPr>
              <a:t>§</a:t>
            </a:r>
            <a:r>
              <a:rPr lang="en-US" altLang="zh-CN" sz="3200" dirty="0">
                <a:solidFill>
                  <a:schemeClr val="tx1"/>
                </a:solidFill>
              </a:rPr>
              <a:t>8.2</a:t>
            </a:r>
            <a:r>
              <a:rPr lang="en-US" altLang="zh-CN" sz="3200" dirty="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3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用整数</a:t>
            </a:r>
            <a:r>
              <a:rPr lang="en-US" altLang="zh-CN" sz="3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3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的抽取</a:t>
            </a:r>
            <a:r>
              <a:rPr lang="en-US" altLang="zh-CN" sz="3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3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降低抽样率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457200" y="1127125"/>
            <a:ext cx="7848600" cy="205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</a:rPr>
              <a:t>    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当信号的抽样数据量太大时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</a:rPr>
              <a:t>( </a:t>
            </a:r>
            <a:r>
              <a:rPr lang="en-US" altLang="zh-CN" i="1" dirty="0">
                <a:solidFill>
                  <a:schemeClr val="tx1"/>
                </a:solidFill>
              </a:rPr>
              <a:t>f</a:t>
            </a:r>
            <a:r>
              <a:rPr lang="en-US" altLang="zh-CN" baseline="-25000" dirty="0">
                <a:solidFill>
                  <a:schemeClr val="tx1"/>
                </a:solidFill>
              </a:rPr>
              <a:t>s </a:t>
            </a:r>
            <a:r>
              <a:rPr lang="en-US" altLang="zh-CN" dirty="0">
                <a:solidFill>
                  <a:schemeClr val="tx1"/>
                </a:solidFill>
              </a:rPr>
              <a:t>&gt;&gt; </a:t>
            </a:r>
            <a:r>
              <a:rPr lang="en-US" altLang="zh-CN" i="1" dirty="0" err="1">
                <a:solidFill>
                  <a:schemeClr val="tx1"/>
                </a:solidFill>
              </a:rPr>
              <a:t>f</a:t>
            </a:r>
            <a:r>
              <a:rPr lang="en-US" altLang="zh-CN" baseline="-25000" dirty="0" err="1">
                <a:solidFill>
                  <a:schemeClr val="tx1"/>
                </a:solidFill>
              </a:rPr>
              <a:t>max</a:t>
            </a:r>
            <a:r>
              <a:rPr lang="en-US" altLang="zh-CN" baseline="-25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在每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个抽样中取出一个或说每隔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－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抽样取出一个，以便减少数据量，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是整数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，称为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抽样因子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，这样的抽取，称为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整数倍抽取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grpSp>
        <p:nvGrpSpPr>
          <p:cNvPr id="46103" name="Group 23"/>
          <p:cNvGrpSpPr>
            <a:grpSpLocks/>
          </p:cNvGrpSpPr>
          <p:nvPr/>
        </p:nvGrpSpPr>
        <p:grpSpPr bwMode="auto">
          <a:xfrm>
            <a:off x="4826000" y="3603625"/>
            <a:ext cx="3059113" cy="762000"/>
            <a:chOff x="2925" y="2700"/>
            <a:chExt cx="1927" cy="480"/>
          </a:xfrm>
        </p:grpSpPr>
        <p:sp>
          <p:nvSpPr>
            <p:cNvPr id="10258" name="Text Box 10"/>
            <p:cNvSpPr txBox="1">
              <a:spLocks noChangeArrowheads="1"/>
            </p:cNvSpPr>
            <p:nvPr/>
          </p:nvSpPr>
          <p:spPr bwMode="auto">
            <a:xfrm>
              <a:off x="3560" y="2886"/>
              <a:ext cx="59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0" lang="en-US" altLang="zh-CN" sz="24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↓</a:t>
              </a:r>
              <a:r>
                <a:rPr kumimoji="0" lang="en-US" altLang="zh-CN" sz="2400" b="0" i="1" dirty="0">
                  <a:solidFill>
                    <a:schemeClr val="tx1"/>
                  </a:solidFill>
                  <a:latin typeface="+mn-lt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0259" name="Line 11"/>
            <p:cNvSpPr>
              <a:spLocks noChangeShapeType="1"/>
            </p:cNvSpPr>
            <p:nvPr/>
          </p:nvSpPr>
          <p:spPr bwMode="auto">
            <a:xfrm>
              <a:off x="4150" y="3052"/>
              <a:ext cx="6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260" name="Line 12"/>
            <p:cNvSpPr>
              <a:spLocks noChangeShapeType="1"/>
            </p:cNvSpPr>
            <p:nvPr/>
          </p:nvSpPr>
          <p:spPr bwMode="auto">
            <a:xfrm>
              <a:off x="2925" y="3052"/>
              <a:ext cx="6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10261" name="Object 13"/>
            <p:cNvGraphicFramePr>
              <a:graphicFrameLocks noChangeAspect="1"/>
            </p:cNvGraphicFramePr>
            <p:nvPr/>
          </p:nvGraphicFramePr>
          <p:xfrm>
            <a:off x="3034" y="2722"/>
            <a:ext cx="471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3" name="公式" r:id="rId3" imgW="304846" imgH="190383" progId="Equation.3">
                    <p:embed/>
                  </p:oleObj>
                </mc:Choice>
                <mc:Fallback>
                  <p:oleObj name="公式" r:id="rId3" imgW="304846" imgH="190383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4" y="2722"/>
                          <a:ext cx="471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2" name="Object 14"/>
            <p:cNvGraphicFramePr>
              <a:graphicFrameLocks noChangeAspect="1"/>
            </p:cNvGraphicFramePr>
            <p:nvPr/>
          </p:nvGraphicFramePr>
          <p:xfrm>
            <a:off x="4286" y="2700"/>
            <a:ext cx="566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4" name="公式" r:id="rId5" imgW="371546" imgH="218987" progId="Equation.3">
                    <p:embed/>
                  </p:oleObj>
                </mc:Choice>
                <mc:Fallback>
                  <p:oleObj name="公式" r:id="rId5" imgW="371546" imgH="218987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2700"/>
                          <a:ext cx="566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102" name="Group 22"/>
          <p:cNvGrpSpPr>
            <a:grpSpLocks/>
          </p:cNvGrpSpPr>
          <p:nvPr/>
        </p:nvGrpSpPr>
        <p:grpSpPr bwMode="auto">
          <a:xfrm>
            <a:off x="506413" y="3573463"/>
            <a:ext cx="3355975" cy="941387"/>
            <a:chOff x="204" y="2711"/>
            <a:chExt cx="2114" cy="593"/>
          </a:xfrm>
        </p:grpSpPr>
        <p:sp>
          <p:nvSpPr>
            <p:cNvPr id="10253" name="Text Box 15"/>
            <p:cNvSpPr txBox="1">
              <a:spLocks noChangeArrowheads="1"/>
            </p:cNvSpPr>
            <p:nvPr/>
          </p:nvSpPr>
          <p:spPr bwMode="auto">
            <a:xfrm>
              <a:off x="857" y="2780"/>
              <a:ext cx="771" cy="5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50000"/>
                </a:spcBef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0" lang="zh-CN" altLang="en-US" sz="24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抽取器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kumimoji="0" lang="en-US" altLang="zh-CN" sz="2000" i="1" dirty="0">
                  <a:solidFill>
                    <a:schemeClr val="tx1"/>
                  </a:solidFill>
                  <a:latin typeface="+mn-lt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0254" name="Line 16"/>
            <p:cNvSpPr>
              <a:spLocks noChangeShapeType="1"/>
            </p:cNvSpPr>
            <p:nvPr/>
          </p:nvSpPr>
          <p:spPr bwMode="auto">
            <a:xfrm>
              <a:off x="1638" y="3052"/>
              <a:ext cx="6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255" name="Line 17"/>
            <p:cNvSpPr>
              <a:spLocks noChangeShapeType="1"/>
            </p:cNvSpPr>
            <p:nvPr/>
          </p:nvSpPr>
          <p:spPr bwMode="auto">
            <a:xfrm>
              <a:off x="204" y="3052"/>
              <a:ext cx="6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10256" name="Object 18"/>
            <p:cNvGraphicFramePr>
              <a:graphicFrameLocks noChangeAspect="1"/>
            </p:cNvGraphicFramePr>
            <p:nvPr/>
          </p:nvGraphicFramePr>
          <p:xfrm>
            <a:off x="340" y="2731"/>
            <a:ext cx="471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5" name="公式" r:id="rId7" imgW="304846" imgH="190383" progId="Equation.3">
                    <p:embed/>
                  </p:oleObj>
                </mc:Choice>
                <mc:Fallback>
                  <p:oleObj name="公式" r:id="rId7" imgW="304846" imgH="190383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2731"/>
                          <a:ext cx="471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7" name="Object 19"/>
            <p:cNvGraphicFramePr>
              <a:graphicFrameLocks noChangeAspect="1"/>
            </p:cNvGraphicFramePr>
            <p:nvPr/>
          </p:nvGraphicFramePr>
          <p:xfrm>
            <a:off x="1705" y="2711"/>
            <a:ext cx="566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6" name="公式" r:id="rId9" imgW="371546" imgH="218987" progId="Equation.3">
                    <p:embed/>
                  </p:oleObj>
                </mc:Choice>
                <mc:Fallback>
                  <p:oleObj name="公式" r:id="rId9" imgW="371546" imgH="218987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5" y="2711"/>
                          <a:ext cx="566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10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205723"/>
              </p:ext>
            </p:extLst>
          </p:nvPr>
        </p:nvGraphicFramePr>
        <p:xfrm>
          <a:off x="4019550" y="3916363"/>
          <a:ext cx="7207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7" name="公式" r:id="rId11" imgW="114141" imgH="95191" progId="Equation.3">
                  <p:embed/>
                </p:oleObj>
              </mc:Choice>
              <mc:Fallback>
                <p:oleObj name="公式" r:id="rId11" imgW="114141" imgH="95191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0" y="3916363"/>
                        <a:ext cx="72072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2627313" y="4868863"/>
            <a:ext cx="3457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0"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抽取器及其框图表示</a:t>
            </a:r>
            <a:endParaRPr kumimoji="0" lang="zh-CN" altLang="en-US" i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6104" name="Object 24"/>
          <p:cNvGraphicFramePr>
            <a:graphicFrameLocks noChangeAspect="1"/>
          </p:cNvGraphicFramePr>
          <p:nvPr/>
        </p:nvGraphicFramePr>
        <p:xfrm>
          <a:off x="6677025" y="577850"/>
          <a:ext cx="24320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8" name="公式" r:id="rId13" imgW="904674" imgH="218987" progId="Equation.3">
                  <p:embed/>
                </p:oleObj>
              </mc:Choice>
              <mc:Fallback>
                <p:oleObj name="公式" r:id="rId13" imgW="904674" imgH="218987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7025" y="577850"/>
                        <a:ext cx="243205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090380"/>
              </p:ext>
            </p:extLst>
          </p:nvPr>
        </p:nvGraphicFramePr>
        <p:xfrm>
          <a:off x="798513" y="4149725"/>
          <a:ext cx="43973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9" name="公式" r:id="rId15" imgW="152188" imgH="218987" progId="Equation.3">
                  <p:embed/>
                </p:oleObj>
              </mc:Choice>
              <mc:Fallback>
                <p:oleObj name="公式" r:id="rId15" imgW="152188" imgH="218987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4149725"/>
                        <a:ext cx="439737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468744"/>
              </p:ext>
            </p:extLst>
          </p:nvPr>
        </p:nvGraphicFramePr>
        <p:xfrm>
          <a:off x="2916238" y="4221163"/>
          <a:ext cx="90328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0" name="公式" r:id="rId17" imgW="362152" imgH="218987" progId="Equation.3">
                  <p:embed/>
                </p:oleObj>
              </mc:Choice>
              <mc:Fallback>
                <p:oleObj name="公式" r:id="rId17" imgW="362152" imgH="218987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221163"/>
                        <a:ext cx="903287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964896"/>
              </p:ext>
            </p:extLst>
          </p:nvPr>
        </p:nvGraphicFramePr>
        <p:xfrm>
          <a:off x="5076825" y="4221163"/>
          <a:ext cx="4222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1" name="公式" r:id="rId19" imgW="152188" imgH="218987" progId="Equation.3">
                  <p:embed/>
                </p:oleObj>
              </mc:Choice>
              <mc:Fallback>
                <p:oleObj name="公式" r:id="rId19" imgW="152188" imgH="218987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221163"/>
                        <a:ext cx="4222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217441"/>
              </p:ext>
            </p:extLst>
          </p:nvPr>
        </p:nvGraphicFramePr>
        <p:xfrm>
          <a:off x="6919913" y="4278313"/>
          <a:ext cx="8667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2" name="公式" r:id="rId21" imgW="362152" imgH="218987" progId="Equation.3">
                  <p:embed/>
                </p:oleObj>
              </mc:Choice>
              <mc:Fallback>
                <p:oleObj name="公式" r:id="rId21" imgW="362152" imgH="21898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9913" y="4278313"/>
                        <a:ext cx="8667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6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7" grpId="0"/>
      <p:bldP spid="46101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33CC"/>
    </a:dk1>
    <a:lt1>
      <a:srgbClr val="FFFFFF"/>
    </a:lt1>
    <a:dk2>
      <a:srgbClr val="FFFF00"/>
    </a:dk2>
    <a:lt2>
      <a:srgbClr val="000000"/>
    </a:lt2>
    <a:accent1>
      <a:srgbClr val="FF9900"/>
    </a:accent1>
    <a:accent2>
      <a:srgbClr val="00FFFF"/>
    </a:accent2>
    <a:accent3>
      <a:srgbClr val="FFFFFF"/>
    </a:accent3>
    <a:accent4>
      <a:srgbClr val="002AAE"/>
    </a:accent4>
    <a:accent5>
      <a:srgbClr val="FFCAAA"/>
    </a:accent5>
    <a:accent6>
      <a:srgbClr val="00E7E7"/>
    </a:accent6>
    <a:hlink>
      <a:srgbClr val="FF0000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4760</TotalTime>
  <Words>1203</Words>
  <Application>Microsoft Office PowerPoint</Application>
  <PresentationFormat>全屏显示(4:3)</PresentationFormat>
  <Paragraphs>146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楷体</vt:lpstr>
      <vt:lpstr>楷体_GB2312</vt:lpstr>
      <vt:lpstr>宋体</vt:lpstr>
      <vt:lpstr>Arial</vt:lpstr>
      <vt:lpstr>Symbol</vt:lpstr>
      <vt:lpstr>Times New Roman</vt:lpstr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wjy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qwe</dc:creator>
  <cp:lastModifiedBy>lenovo</cp:lastModifiedBy>
  <cp:revision>407</cp:revision>
  <dcterms:created xsi:type="dcterms:W3CDTF">2002-11-04T02:14:00Z</dcterms:created>
  <dcterms:modified xsi:type="dcterms:W3CDTF">2017-10-17T01:46:04Z</dcterms:modified>
</cp:coreProperties>
</file>