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97" r:id="rId2"/>
    <p:sldId id="446" r:id="rId3"/>
    <p:sldId id="449" r:id="rId4"/>
    <p:sldId id="400" r:id="rId5"/>
    <p:sldId id="450" r:id="rId6"/>
    <p:sldId id="407" r:id="rId7"/>
    <p:sldId id="408" r:id="rId8"/>
    <p:sldId id="409" r:id="rId9"/>
    <p:sldId id="410" r:id="rId10"/>
    <p:sldId id="411" r:id="rId11"/>
    <p:sldId id="412" r:id="rId12"/>
    <p:sldId id="413" r:id="rId13"/>
    <p:sldId id="414" r:id="rId14"/>
    <p:sldId id="461" r:id="rId15"/>
    <p:sldId id="415" r:id="rId16"/>
    <p:sldId id="443" r:id="rId17"/>
    <p:sldId id="416" r:id="rId18"/>
    <p:sldId id="417" r:id="rId19"/>
    <p:sldId id="418" r:id="rId20"/>
    <p:sldId id="452" r:id="rId21"/>
    <p:sldId id="453" r:id="rId22"/>
    <p:sldId id="419" r:id="rId23"/>
    <p:sldId id="444" r:id="rId24"/>
    <p:sldId id="420" r:id="rId25"/>
    <p:sldId id="421" r:id="rId26"/>
    <p:sldId id="423" r:id="rId27"/>
    <p:sldId id="424" r:id="rId28"/>
    <p:sldId id="445" r:id="rId29"/>
    <p:sldId id="462" r:id="rId30"/>
    <p:sldId id="463" r:id="rId31"/>
    <p:sldId id="425" r:id="rId32"/>
    <p:sldId id="426" r:id="rId33"/>
    <p:sldId id="454" r:id="rId34"/>
    <p:sldId id="427" r:id="rId35"/>
    <p:sldId id="428" r:id="rId36"/>
    <p:sldId id="429" r:id="rId37"/>
    <p:sldId id="430" r:id="rId38"/>
    <p:sldId id="431" r:id="rId39"/>
    <p:sldId id="432" r:id="rId40"/>
    <p:sldId id="451" r:id="rId41"/>
    <p:sldId id="433" r:id="rId42"/>
    <p:sldId id="434" r:id="rId43"/>
    <p:sldId id="435" r:id="rId44"/>
    <p:sldId id="436" r:id="rId45"/>
    <p:sldId id="437" r:id="rId46"/>
    <p:sldId id="455" r:id="rId47"/>
    <p:sldId id="456" r:id="rId48"/>
    <p:sldId id="457" r:id="rId49"/>
    <p:sldId id="458" r:id="rId50"/>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FF00"/>
    <a:srgbClr val="00006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37" autoAdjust="0"/>
  </p:normalViewPr>
  <p:slideViewPr>
    <p:cSldViewPr>
      <p:cViewPr varScale="1">
        <p:scale>
          <a:sx n="73" d="100"/>
          <a:sy n="73" d="100"/>
        </p:scale>
        <p:origin x="1320" y="60"/>
      </p:cViewPr>
      <p:guideLst>
        <p:guide orient="horz" pos="2160"/>
        <p:guide pos="292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6.emf"/><Relationship Id="rId3" Type="http://schemas.openxmlformats.org/officeDocument/2006/relationships/image" Target="../media/image91.emf"/><Relationship Id="rId7" Type="http://schemas.openxmlformats.org/officeDocument/2006/relationships/image" Target="../media/image95.emf"/><Relationship Id="rId2" Type="http://schemas.openxmlformats.org/officeDocument/2006/relationships/image" Target="../media/image90.emf"/><Relationship Id="rId1" Type="http://schemas.openxmlformats.org/officeDocument/2006/relationships/image" Target="../media/image89.emf"/><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 Id="rId5" Type="http://schemas.openxmlformats.org/officeDocument/2006/relationships/image" Target="../media/image107.emf"/><Relationship Id="rId4" Type="http://schemas.openxmlformats.org/officeDocument/2006/relationships/image" Target="../media/image106.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5" Type="http://schemas.openxmlformats.org/officeDocument/2006/relationships/image" Target="../media/image112.emf"/><Relationship Id="rId4" Type="http://schemas.openxmlformats.org/officeDocument/2006/relationships/image" Target="../media/image11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emf"/><Relationship Id="rId1" Type="http://schemas.openxmlformats.org/officeDocument/2006/relationships/image" Target="../media/image114.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emf"/><Relationship Id="rId5" Type="http://schemas.openxmlformats.org/officeDocument/2006/relationships/image" Target="../media/image124.emf"/><Relationship Id="rId4" Type="http://schemas.openxmlformats.org/officeDocument/2006/relationships/image" Target="../media/image123.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image" Target="../media/image12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emf"/><Relationship Id="rId5" Type="http://schemas.openxmlformats.org/officeDocument/2006/relationships/image" Target="../media/image134.emf"/><Relationship Id="rId4" Type="http://schemas.openxmlformats.org/officeDocument/2006/relationships/image" Target="../media/image133.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38.emf"/><Relationship Id="rId1" Type="http://schemas.openxmlformats.org/officeDocument/2006/relationships/image" Target="../media/image137.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emf"/><Relationship Id="rId18" Type="http://schemas.openxmlformats.org/officeDocument/2006/relationships/image" Target="../media/image29.emf"/><Relationship Id="rId3" Type="http://schemas.openxmlformats.org/officeDocument/2006/relationships/image" Target="../media/image14.emf"/><Relationship Id="rId7" Type="http://schemas.openxmlformats.org/officeDocument/2006/relationships/image" Target="../media/image18.emf"/><Relationship Id="rId12" Type="http://schemas.openxmlformats.org/officeDocument/2006/relationships/image" Target="../media/image23.emf"/><Relationship Id="rId17" Type="http://schemas.openxmlformats.org/officeDocument/2006/relationships/image" Target="../media/image28.emf"/><Relationship Id="rId2" Type="http://schemas.openxmlformats.org/officeDocument/2006/relationships/image" Target="../media/image13.emf"/><Relationship Id="rId16" Type="http://schemas.openxmlformats.org/officeDocument/2006/relationships/image" Target="../media/image27.emf"/><Relationship Id="rId1" Type="http://schemas.openxmlformats.org/officeDocument/2006/relationships/image" Target="../media/image12.emf"/><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5" Type="http://schemas.openxmlformats.org/officeDocument/2006/relationships/image" Target="../media/image26.emf"/><Relationship Id="rId10" Type="http://schemas.openxmlformats.org/officeDocument/2006/relationships/image" Target="../media/image21.emf"/><Relationship Id="rId19" Type="http://schemas.openxmlformats.org/officeDocument/2006/relationships/image" Target="../media/image30.emf"/><Relationship Id="rId4" Type="http://schemas.openxmlformats.org/officeDocument/2006/relationships/image" Target="../media/image15.emf"/><Relationship Id="rId9" Type="http://schemas.openxmlformats.org/officeDocument/2006/relationships/image" Target="../media/image20.emf"/><Relationship Id="rId14" Type="http://schemas.openxmlformats.org/officeDocument/2006/relationships/image" Target="../media/image2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1.emf"/><Relationship Id="rId2" Type="http://schemas.openxmlformats.org/officeDocument/2006/relationships/image" Target="../media/image140.emf"/><Relationship Id="rId1" Type="http://schemas.openxmlformats.org/officeDocument/2006/relationships/image" Target="../media/image139.emf"/><Relationship Id="rId4" Type="http://schemas.openxmlformats.org/officeDocument/2006/relationships/image" Target="../media/image14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image" Target="../media/image143.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7.emf"/><Relationship Id="rId7" Type="http://schemas.openxmlformats.org/officeDocument/2006/relationships/image" Target="../media/image151.emf"/><Relationship Id="rId2" Type="http://schemas.openxmlformats.org/officeDocument/2006/relationships/image" Target="../media/image146.emf"/><Relationship Id="rId1" Type="http://schemas.openxmlformats.org/officeDocument/2006/relationships/image" Target="../media/image145.emf"/><Relationship Id="rId6" Type="http://schemas.openxmlformats.org/officeDocument/2006/relationships/image" Target="../media/image150.emf"/><Relationship Id="rId5" Type="http://schemas.openxmlformats.org/officeDocument/2006/relationships/image" Target="../media/image149.emf"/><Relationship Id="rId4" Type="http://schemas.openxmlformats.org/officeDocument/2006/relationships/image" Target="../media/image148.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53.emf"/><Relationship Id="rId1" Type="http://schemas.openxmlformats.org/officeDocument/2006/relationships/image" Target="../media/image152.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emf"/><Relationship Id="rId1" Type="http://schemas.openxmlformats.org/officeDocument/2006/relationships/image" Target="../media/image154.emf"/><Relationship Id="rId6" Type="http://schemas.openxmlformats.org/officeDocument/2006/relationships/image" Target="../media/image159.emf"/><Relationship Id="rId5" Type="http://schemas.openxmlformats.org/officeDocument/2006/relationships/image" Target="../media/image158.emf"/><Relationship Id="rId4" Type="http://schemas.openxmlformats.org/officeDocument/2006/relationships/image" Target="../media/image157.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emf"/><Relationship Id="rId1" Type="http://schemas.openxmlformats.org/officeDocument/2006/relationships/image" Target="../media/image160.emf"/><Relationship Id="rId5" Type="http://schemas.openxmlformats.org/officeDocument/2006/relationships/image" Target="../media/image164.emf"/><Relationship Id="rId4" Type="http://schemas.openxmlformats.org/officeDocument/2006/relationships/image" Target="../media/image163.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7.emf"/><Relationship Id="rId2" Type="http://schemas.openxmlformats.org/officeDocument/2006/relationships/image" Target="../media/image166.emf"/><Relationship Id="rId1" Type="http://schemas.openxmlformats.org/officeDocument/2006/relationships/image" Target="../media/image165.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70.emf"/><Relationship Id="rId7" Type="http://schemas.openxmlformats.org/officeDocument/2006/relationships/image" Target="../media/image174.emf"/><Relationship Id="rId2" Type="http://schemas.openxmlformats.org/officeDocument/2006/relationships/image" Target="../media/image169.emf"/><Relationship Id="rId1" Type="http://schemas.openxmlformats.org/officeDocument/2006/relationships/image" Target="../media/image168.emf"/><Relationship Id="rId6" Type="http://schemas.openxmlformats.org/officeDocument/2006/relationships/image" Target="../media/image173.emf"/><Relationship Id="rId5" Type="http://schemas.openxmlformats.org/officeDocument/2006/relationships/image" Target="../media/image172.emf"/><Relationship Id="rId4" Type="http://schemas.openxmlformats.org/officeDocument/2006/relationships/image" Target="../media/image171.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7.emf"/><Relationship Id="rId7" Type="http://schemas.openxmlformats.org/officeDocument/2006/relationships/image" Target="../media/image181.emf"/><Relationship Id="rId2" Type="http://schemas.openxmlformats.org/officeDocument/2006/relationships/image" Target="../media/image176.emf"/><Relationship Id="rId1" Type="http://schemas.openxmlformats.org/officeDocument/2006/relationships/image" Target="../media/image175.emf"/><Relationship Id="rId6" Type="http://schemas.openxmlformats.org/officeDocument/2006/relationships/image" Target="../media/image180.emf"/><Relationship Id="rId5" Type="http://schemas.openxmlformats.org/officeDocument/2006/relationships/image" Target="../media/image179.emf"/><Relationship Id="rId4" Type="http://schemas.openxmlformats.org/officeDocument/2006/relationships/image" Target="../media/image178.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9.emf"/><Relationship Id="rId3" Type="http://schemas.openxmlformats.org/officeDocument/2006/relationships/image" Target="../media/image184.emf"/><Relationship Id="rId7" Type="http://schemas.openxmlformats.org/officeDocument/2006/relationships/image" Target="../media/image188.emf"/><Relationship Id="rId2" Type="http://schemas.openxmlformats.org/officeDocument/2006/relationships/image" Target="../media/image183.emf"/><Relationship Id="rId1" Type="http://schemas.openxmlformats.org/officeDocument/2006/relationships/image" Target="../media/image182.emf"/><Relationship Id="rId6" Type="http://schemas.openxmlformats.org/officeDocument/2006/relationships/image" Target="../media/image187.emf"/><Relationship Id="rId5" Type="http://schemas.openxmlformats.org/officeDocument/2006/relationships/image" Target="../media/image186.emf"/><Relationship Id="rId4" Type="http://schemas.openxmlformats.org/officeDocument/2006/relationships/image" Target="../media/image18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image" Target="../media/image43.emf"/><Relationship Id="rId3" Type="http://schemas.openxmlformats.org/officeDocument/2006/relationships/image" Target="../media/image33.emf"/><Relationship Id="rId7" Type="http://schemas.openxmlformats.org/officeDocument/2006/relationships/image" Target="../media/image37.emf"/><Relationship Id="rId12" Type="http://schemas.openxmlformats.org/officeDocument/2006/relationships/image" Target="../media/image42.emf"/><Relationship Id="rId2" Type="http://schemas.openxmlformats.org/officeDocument/2006/relationships/image" Target="../media/image32.emf"/><Relationship Id="rId16" Type="http://schemas.openxmlformats.org/officeDocument/2006/relationships/image" Target="../media/image46.emf"/><Relationship Id="rId1" Type="http://schemas.openxmlformats.org/officeDocument/2006/relationships/image" Target="../media/image31.emf"/><Relationship Id="rId6" Type="http://schemas.openxmlformats.org/officeDocument/2006/relationships/image" Target="../media/image36.emf"/><Relationship Id="rId11" Type="http://schemas.openxmlformats.org/officeDocument/2006/relationships/image" Target="../media/image41.emf"/><Relationship Id="rId5" Type="http://schemas.openxmlformats.org/officeDocument/2006/relationships/image" Target="../media/image35.emf"/><Relationship Id="rId15" Type="http://schemas.openxmlformats.org/officeDocument/2006/relationships/image" Target="../media/image45.emf"/><Relationship Id="rId10" Type="http://schemas.openxmlformats.org/officeDocument/2006/relationships/image" Target="../media/image40.emf"/><Relationship Id="rId4" Type="http://schemas.openxmlformats.org/officeDocument/2006/relationships/image" Target="../media/image34.emf"/><Relationship Id="rId9" Type="http://schemas.openxmlformats.org/officeDocument/2006/relationships/image" Target="../media/image39.emf"/><Relationship Id="rId14" Type="http://schemas.openxmlformats.org/officeDocument/2006/relationships/image" Target="../media/image44.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97.emf"/><Relationship Id="rId3" Type="http://schemas.openxmlformats.org/officeDocument/2006/relationships/image" Target="../media/image192.emf"/><Relationship Id="rId7" Type="http://schemas.openxmlformats.org/officeDocument/2006/relationships/image" Target="../media/image196.emf"/><Relationship Id="rId2" Type="http://schemas.openxmlformats.org/officeDocument/2006/relationships/image" Target="../media/image191.emf"/><Relationship Id="rId1" Type="http://schemas.openxmlformats.org/officeDocument/2006/relationships/image" Target="../media/image190.emf"/><Relationship Id="rId6" Type="http://schemas.openxmlformats.org/officeDocument/2006/relationships/image" Target="../media/image195.emf"/><Relationship Id="rId5" Type="http://schemas.openxmlformats.org/officeDocument/2006/relationships/image" Target="../media/image194.emf"/><Relationship Id="rId4" Type="http://schemas.openxmlformats.org/officeDocument/2006/relationships/image" Target="../media/image193.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99.emf"/><Relationship Id="rId1" Type="http://schemas.openxmlformats.org/officeDocument/2006/relationships/image" Target="../media/image198.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07.emf"/><Relationship Id="rId3" Type="http://schemas.openxmlformats.org/officeDocument/2006/relationships/image" Target="../media/image202.emf"/><Relationship Id="rId7" Type="http://schemas.openxmlformats.org/officeDocument/2006/relationships/image" Target="../media/image206.emf"/><Relationship Id="rId2" Type="http://schemas.openxmlformats.org/officeDocument/2006/relationships/image" Target="../media/image201.emf"/><Relationship Id="rId1" Type="http://schemas.openxmlformats.org/officeDocument/2006/relationships/image" Target="../media/image200.emf"/><Relationship Id="rId6" Type="http://schemas.openxmlformats.org/officeDocument/2006/relationships/image" Target="../media/image205.emf"/><Relationship Id="rId5" Type="http://schemas.openxmlformats.org/officeDocument/2006/relationships/image" Target="../media/image204.emf"/><Relationship Id="rId4" Type="http://schemas.openxmlformats.org/officeDocument/2006/relationships/image" Target="../media/image203.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15.emf"/><Relationship Id="rId3" Type="http://schemas.openxmlformats.org/officeDocument/2006/relationships/image" Target="../media/image210.emf"/><Relationship Id="rId7" Type="http://schemas.openxmlformats.org/officeDocument/2006/relationships/image" Target="../media/image214.emf"/><Relationship Id="rId2" Type="http://schemas.openxmlformats.org/officeDocument/2006/relationships/image" Target="../media/image209.emf"/><Relationship Id="rId1" Type="http://schemas.openxmlformats.org/officeDocument/2006/relationships/image" Target="../media/image208.emf"/><Relationship Id="rId6" Type="http://schemas.openxmlformats.org/officeDocument/2006/relationships/image" Target="../media/image213.emf"/><Relationship Id="rId5" Type="http://schemas.openxmlformats.org/officeDocument/2006/relationships/image" Target="../media/image212.emf"/><Relationship Id="rId4" Type="http://schemas.openxmlformats.org/officeDocument/2006/relationships/image" Target="../media/image211.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18.emf"/><Relationship Id="rId2" Type="http://schemas.openxmlformats.org/officeDocument/2006/relationships/image" Target="../media/image217.emf"/><Relationship Id="rId1" Type="http://schemas.openxmlformats.org/officeDocument/2006/relationships/image" Target="../media/image216.emf"/><Relationship Id="rId5" Type="http://schemas.openxmlformats.org/officeDocument/2006/relationships/image" Target="../media/image220.emf"/><Relationship Id="rId4" Type="http://schemas.openxmlformats.org/officeDocument/2006/relationships/image" Target="../media/image219.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30.emf"/><Relationship Id="rId3" Type="http://schemas.openxmlformats.org/officeDocument/2006/relationships/image" Target="../media/image225.emf"/><Relationship Id="rId7" Type="http://schemas.openxmlformats.org/officeDocument/2006/relationships/image" Target="../media/image229.emf"/><Relationship Id="rId12" Type="http://schemas.openxmlformats.org/officeDocument/2006/relationships/image" Target="../media/image234.emf"/><Relationship Id="rId2" Type="http://schemas.openxmlformats.org/officeDocument/2006/relationships/image" Target="../media/image224.emf"/><Relationship Id="rId1" Type="http://schemas.openxmlformats.org/officeDocument/2006/relationships/image" Target="../media/image223.emf"/><Relationship Id="rId6" Type="http://schemas.openxmlformats.org/officeDocument/2006/relationships/image" Target="../media/image228.emf"/><Relationship Id="rId11" Type="http://schemas.openxmlformats.org/officeDocument/2006/relationships/image" Target="../media/image233.emf"/><Relationship Id="rId5" Type="http://schemas.openxmlformats.org/officeDocument/2006/relationships/image" Target="../media/image227.emf"/><Relationship Id="rId10" Type="http://schemas.openxmlformats.org/officeDocument/2006/relationships/image" Target="../media/image232.emf"/><Relationship Id="rId4" Type="http://schemas.openxmlformats.org/officeDocument/2006/relationships/image" Target="../media/image226.emf"/><Relationship Id="rId9" Type="http://schemas.openxmlformats.org/officeDocument/2006/relationships/image" Target="../media/image231.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238.emf"/><Relationship Id="rId1" Type="http://schemas.openxmlformats.org/officeDocument/2006/relationships/image" Target="../media/image237.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41.emf"/><Relationship Id="rId2" Type="http://schemas.openxmlformats.org/officeDocument/2006/relationships/image" Target="../media/image240.emf"/><Relationship Id="rId1" Type="http://schemas.openxmlformats.org/officeDocument/2006/relationships/image" Target="../media/image239.emf"/><Relationship Id="rId4" Type="http://schemas.openxmlformats.org/officeDocument/2006/relationships/image" Target="../media/image242.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45.emf"/><Relationship Id="rId2" Type="http://schemas.openxmlformats.org/officeDocument/2006/relationships/image" Target="../media/image244.emf"/><Relationship Id="rId1" Type="http://schemas.openxmlformats.org/officeDocument/2006/relationships/image" Target="../media/image24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6.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5.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0" Type="http://schemas.openxmlformats.org/officeDocument/2006/relationships/image" Target="../media/image63.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9.emf"/><Relationship Id="rId13" Type="http://schemas.openxmlformats.org/officeDocument/2006/relationships/image" Target="../media/image84.emf"/><Relationship Id="rId3" Type="http://schemas.openxmlformats.org/officeDocument/2006/relationships/image" Target="../media/image74.emf"/><Relationship Id="rId7" Type="http://schemas.openxmlformats.org/officeDocument/2006/relationships/image" Target="../media/image78.emf"/><Relationship Id="rId12" Type="http://schemas.openxmlformats.org/officeDocument/2006/relationships/image" Target="../media/image83.emf"/><Relationship Id="rId2" Type="http://schemas.openxmlformats.org/officeDocument/2006/relationships/image" Target="../media/image73.emf"/><Relationship Id="rId1" Type="http://schemas.openxmlformats.org/officeDocument/2006/relationships/image" Target="../media/image72.emf"/><Relationship Id="rId6" Type="http://schemas.openxmlformats.org/officeDocument/2006/relationships/image" Target="../media/image77.emf"/><Relationship Id="rId11" Type="http://schemas.openxmlformats.org/officeDocument/2006/relationships/image" Target="../media/image82.emf"/><Relationship Id="rId5" Type="http://schemas.openxmlformats.org/officeDocument/2006/relationships/image" Target="../media/image76.emf"/><Relationship Id="rId10" Type="http://schemas.openxmlformats.org/officeDocument/2006/relationships/image" Target="../media/image81.emf"/><Relationship Id="rId4" Type="http://schemas.openxmlformats.org/officeDocument/2006/relationships/image" Target="../media/image75.emf"/><Relationship Id="rId9" Type="http://schemas.openxmlformats.org/officeDocument/2006/relationships/image" Target="../media/image80.emf"/><Relationship Id="rId14" Type="http://schemas.openxmlformats.org/officeDocument/2006/relationships/image" Target="../media/image8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vl1pPr>
          </a:lstStyle>
          <a:p>
            <a:pPr>
              <a:defRPr/>
            </a:pPr>
            <a:endParaRPr lang="en-US" altLang="zh-CN"/>
          </a:p>
        </p:txBody>
      </p:sp>
      <p:sp>
        <p:nvSpPr>
          <p:cNvPr id="1884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84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84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vl1pPr>
          </a:lstStyle>
          <a:p>
            <a:pPr>
              <a:defRPr/>
            </a:pPr>
            <a:endParaRPr lang="en-US" altLang="zh-CN"/>
          </a:p>
        </p:txBody>
      </p:sp>
      <p:sp>
        <p:nvSpPr>
          <p:cNvPr id="1884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DD74FA87-E793-4381-82E7-308A65D2DEC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DF55F1DF-4FC4-4824-8CAE-F9312EFF737A}" type="slidenum">
              <a:rPr lang="en-US" altLang="zh-CN" sz="1200" b="0"/>
              <a:pPr/>
              <a:t>6</a:t>
            </a:fld>
            <a:endParaRPr lang="en-US" altLang="zh-CN" sz="1200" b="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tLang="zh-CN" smtClean="0"/>
              <a:t>1</a:t>
            </a:r>
            <a:r>
              <a:rPr lang="zh-CN" altLang="en-US" smtClean="0"/>
              <a:t>、滤波器是去除信号某些成分，或改变信号某些特性的系统</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78E280-3702-4FC1-BA13-8B0D068EE9B2}" type="slidenum">
              <a:rPr lang="en-US" altLang="zh-CN"/>
              <a:pPr>
                <a:defRPr/>
              </a:pPr>
              <a:t>‹#›</a:t>
            </a:fld>
            <a:endParaRPr lang="en-US" altLang="zh-CN"/>
          </a:p>
        </p:txBody>
      </p:sp>
    </p:spTree>
    <p:extLst>
      <p:ext uri="{BB962C8B-B14F-4D97-AF65-F5344CB8AC3E}">
        <p14:creationId xmlns:p14="http://schemas.microsoft.com/office/powerpoint/2010/main" val="152497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38B2C50-3DB4-4636-AF88-60A97DF734F4}" type="slidenum">
              <a:rPr lang="en-US" altLang="zh-CN"/>
              <a:pPr>
                <a:defRPr/>
              </a:pPr>
              <a:t>‹#›</a:t>
            </a:fld>
            <a:endParaRPr lang="en-US" altLang="zh-CN"/>
          </a:p>
        </p:txBody>
      </p:sp>
    </p:spTree>
    <p:extLst>
      <p:ext uri="{BB962C8B-B14F-4D97-AF65-F5344CB8AC3E}">
        <p14:creationId xmlns:p14="http://schemas.microsoft.com/office/powerpoint/2010/main" val="221552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163535-10E8-4208-BD2A-A81FAF537BB8}" type="slidenum">
              <a:rPr lang="en-US" altLang="zh-CN"/>
              <a:pPr>
                <a:defRPr/>
              </a:pPr>
              <a:t>‹#›</a:t>
            </a:fld>
            <a:endParaRPr lang="en-US" altLang="zh-CN"/>
          </a:p>
        </p:txBody>
      </p:sp>
    </p:spTree>
    <p:extLst>
      <p:ext uri="{BB962C8B-B14F-4D97-AF65-F5344CB8AC3E}">
        <p14:creationId xmlns:p14="http://schemas.microsoft.com/office/powerpoint/2010/main" val="3170364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20DFADF-DE79-4E78-864C-0853D982F4EB}" type="slidenum">
              <a:rPr lang="en-US" altLang="zh-CN"/>
              <a:pPr>
                <a:defRPr/>
              </a:pPr>
              <a:t>‹#›</a:t>
            </a:fld>
            <a:endParaRPr lang="en-US" altLang="zh-CN"/>
          </a:p>
        </p:txBody>
      </p:sp>
    </p:spTree>
    <p:extLst>
      <p:ext uri="{BB962C8B-B14F-4D97-AF65-F5344CB8AC3E}">
        <p14:creationId xmlns:p14="http://schemas.microsoft.com/office/powerpoint/2010/main" val="116323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26D6171-2086-40DC-8E67-C31BF71B03AD}" type="slidenum">
              <a:rPr lang="en-US" altLang="zh-CN"/>
              <a:pPr>
                <a:defRPr/>
              </a:pPr>
              <a:t>‹#›</a:t>
            </a:fld>
            <a:endParaRPr lang="en-US" altLang="zh-CN"/>
          </a:p>
        </p:txBody>
      </p:sp>
    </p:spTree>
    <p:extLst>
      <p:ext uri="{BB962C8B-B14F-4D97-AF65-F5344CB8AC3E}">
        <p14:creationId xmlns:p14="http://schemas.microsoft.com/office/powerpoint/2010/main" val="199952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AB19AA-8BB8-434D-B73F-DFBDF18FAB65}" type="slidenum">
              <a:rPr lang="en-US" altLang="zh-CN"/>
              <a:pPr>
                <a:defRPr/>
              </a:pPr>
              <a:t>‹#›</a:t>
            </a:fld>
            <a:endParaRPr lang="en-US" altLang="zh-CN"/>
          </a:p>
        </p:txBody>
      </p:sp>
    </p:spTree>
    <p:extLst>
      <p:ext uri="{BB962C8B-B14F-4D97-AF65-F5344CB8AC3E}">
        <p14:creationId xmlns:p14="http://schemas.microsoft.com/office/powerpoint/2010/main" val="208199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5564C9-E414-4D10-8513-594266EC18A9}" type="slidenum">
              <a:rPr lang="en-US" altLang="zh-CN"/>
              <a:pPr>
                <a:defRPr/>
              </a:pPr>
              <a:t>‹#›</a:t>
            </a:fld>
            <a:endParaRPr lang="en-US" altLang="zh-CN"/>
          </a:p>
        </p:txBody>
      </p:sp>
    </p:spTree>
    <p:extLst>
      <p:ext uri="{BB962C8B-B14F-4D97-AF65-F5344CB8AC3E}">
        <p14:creationId xmlns:p14="http://schemas.microsoft.com/office/powerpoint/2010/main" val="4868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7EC23B9-363A-4244-8224-1F2DDE4CE475}" type="slidenum">
              <a:rPr lang="en-US" altLang="zh-CN"/>
              <a:pPr>
                <a:defRPr/>
              </a:pPr>
              <a:t>‹#›</a:t>
            </a:fld>
            <a:endParaRPr lang="en-US" altLang="zh-CN"/>
          </a:p>
        </p:txBody>
      </p:sp>
    </p:spTree>
    <p:extLst>
      <p:ext uri="{BB962C8B-B14F-4D97-AF65-F5344CB8AC3E}">
        <p14:creationId xmlns:p14="http://schemas.microsoft.com/office/powerpoint/2010/main" val="222305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887E3CE-7B51-4313-AA09-93D27A40E30A}" type="slidenum">
              <a:rPr lang="en-US" altLang="zh-CN"/>
              <a:pPr>
                <a:defRPr/>
              </a:pPr>
              <a:t>‹#›</a:t>
            </a:fld>
            <a:endParaRPr lang="en-US" altLang="zh-CN"/>
          </a:p>
        </p:txBody>
      </p:sp>
    </p:spTree>
    <p:extLst>
      <p:ext uri="{BB962C8B-B14F-4D97-AF65-F5344CB8AC3E}">
        <p14:creationId xmlns:p14="http://schemas.microsoft.com/office/powerpoint/2010/main" val="9691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099314F-E83C-425B-B77A-38854BCC917A}" type="slidenum">
              <a:rPr lang="en-US" altLang="zh-CN"/>
              <a:pPr>
                <a:defRPr/>
              </a:pPr>
              <a:t>‹#›</a:t>
            </a:fld>
            <a:endParaRPr lang="en-US" altLang="zh-CN"/>
          </a:p>
        </p:txBody>
      </p:sp>
    </p:spTree>
    <p:extLst>
      <p:ext uri="{BB962C8B-B14F-4D97-AF65-F5344CB8AC3E}">
        <p14:creationId xmlns:p14="http://schemas.microsoft.com/office/powerpoint/2010/main" val="642818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95A02FC-F364-48AF-BAB1-1521C0BCD6CC}" type="slidenum">
              <a:rPr lang="en-US" altLang="zh-CN"/>
              <a:pPr>
                <a:defRPr/>
              </a:pPr>
              <a:t>‹#›</a:t>
            </a:fld>
            <a:endParaRPr lang="en-US" altLang="zh-CN"/>
          </a:p>
        </p:txBody>
      </p:sp>
    </p:spTree>
    <p:extLst>
      <p:ext uri="{BB962C8B-B14F-4D97-AF65-F5344CB8AC3E}">
        <p14:creationId xmlns:p14="http://schemas.microsoft.com/office/powerpoint/2010/main" val="357294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FB81530-71BF-44D9-AC40-4AA0639A11B5}" type="slidenum">
              <a:rPr lang="en-US" altLang="zh-CN"/>
              <a:pPr>
                <a:defRPr/>
              </a:pPr>
              <a:t>‹#›</a:t>
            </a:fld>
            <a:endParaRPr lang="en-US" altLang="zh-CN"/>
          </a:p>
        </p:txBody>
      </p:sp>
    </p:spTree>
    <p:extLst>
      <p:ext uri="{BB962C8B-B14F-4D97-AF65-F5344CB8AC3E}">
        <p14:creationId xmlns:p14="http://schemas.microsoft.com/office/powerpoint/2010/main" val="400291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smtClean="0"/>
            </a:lvl1pPr>
          </a:lstStyle>
          <a:p>
            <a:pPr>
              <a:defRPr/>
            </a:pPr>
            <a:fld id="{01CA9B78-A6C2-48E0-9351-1AA55BE53114}"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47.xml"/><Relationship Id="rId4" Type="http://schemas.openxmlformats.org/officeDocument/2006/relationships/slide" Target="slide3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69.emf"/><Relationship Id="rId5" Type="http://schemas.openxmlformats.org/officeDocument/2006/relationships/oleObject" Target="../embeddings/oleObject63.bin"/><Relationship Id="rId4" Type="http://schemas.openxmlformats.org/officeDocument/2006/relationships/image" Target="../media/image6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1.emf"/><Relationship Id="rId5" Type="http://schemas.openxmlformats.org/officeDocument/2006/relationships/oleObject" Target="../embeddings/oleObject65.bin"/><Relationship Id="rId4" Type="http://schemas.openxmlformats.org/officeDocument/2006/relationships/image" Target="../media/image70.emf"/></Relationships>
</file>

<file path=ppt/slides/_rels/slide12.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oleObject" Target="../embeddings/oleObject71.bin"/><Relationship Id="rId18" Type="http://schemas.openxmlformats.org/officeDocument/2006/relationships/image" Target="../media/image79.emf"/><Relationship Id="rId26" Type="http://schemas.openxmlformats.org/officeDocument/2006/relationships/image" Target="../media/image83.e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76.emf"/><Relationship Id="rId17" Type="http://schemas.openxmlformats.org/officeDocument/2006/relationships/oleObject" Target="../embeddings/oleObject73.bin"/><Relationship Id="rId25" Type="http://schemas.openxmlformats.org/officeDocument/2006/relationships/oleObject" Target="../embeddings/oleObject77.bin"/><Relationship Id="rId2" Type="http://schemas.openxmlformats.org/officeDocument/2006/relationships/slideLayout" Target="../slideLayouts/slideLayout12.xml"/><Relationship Id="rId16" Type="http://schemas.openxmlformats.org/officeDocument/2006/relationships/image" Target="../media/image78.emf"/><Relationship Id="rId20" Type="http://schemas.openxmlformats.org/officeDocument/2006/relationships/image" Target="../media/image80.emf"/><Relationship Id="rId29" Type="http://schemas.openxmlformats.org/officeDocument/2006/relationships/oleObject" Target="../embeddings/oleObject79.bin"/><Relationship Id="rId1" Type="http://schemas.openxmlformats.org/officeDocument/2006/relationships/vmlDrawing" Target="../drawings/vmlDrawing8.vml"/><Relationship Id="rId6" Type="http://schemas.openxmlformats.org/officeDocument/2006/relationships/image" Target="../media/image73.emf"/><Relationship Id="rId11" Type="http://schemas.openxmlformats.org/officeDocument/2006/relationships/oleObject" Target="../embeddings/oleObject70.bin"/><Relationship Id="rId24" Type="http://schemas.openxmlformats.org/officeDocument/2006/relationships/image" Target="../media/image82.emf"/><Relationship Id="rId5" Type="http://schemas.openxmlformats.org/officeDocument/2006/relationships/oleObject" Target="../embeddings/oleObject67.bin"/><Relationship Id="rId15" Type="http://schemas.openxmlformats.org/officeDocument/2006/relationships/oleObject" Target="../embeddings/oleObject72.bin"/><Relationship Id="rId23" Type="http://schemas.openxmlformats.org/officeDocument/2006/relationships/oleObject" Target="../embeddings/oleObject76.bin"/><Relationship Id="rId28" Type="http://schemas.openxmlformats.org/officeDocument/2006/relationships/image" Target="../media/image84.emf"/><Relationship Id="rId10" Type="http://schemas.openxmlformats.org/officeDocument/2006/relationships/image" Target="../media/image75.emf"/><Relationship Id="rId19" Type="http://schemas.openxmlformats.org/officeDocument/2006/relationships/oleObject" Target="../embeddings/oleObject74.bin"/><Relationship Id="rId4" Type="http://schemas.openxmlformats.org/officeDocument/2006/relationships/image" Target="../media/image72.emf"/><Relationship Id="rId9" Type="http://schemas.openxmlformats.org/officeDocument/2006/relationships/oleObject" Target="../embeddings/oleObject69.bin"/><Relationship Id="rId14" Type="http://schemas.openxmlformats.org/officeDocument/2006/relationships/image" Target="../media/image77.emf"/><Relationship Id="rId22" Type="http://schemas.openxmlformats.org/officeDocument/2006/relationships/image" Target="../media/image81.emf"/><Relationship Id="rId27" Type="http://schemas.openxmlformats.org/officeDocument/2006/relationships/oleObject" Target="../embeddings/oleObject78.bin"/><Relationship Id="rId30" Type="http://schemas.openxmlformats.org/officeDocument/2006/relationships/image" Target="../media/image85.emf"/></Relationships>
</file>

<file path=ppt/slides/_rels/slide13.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87.emf"/><Relationship Id="rId5" Type="http://schemas.openxmlformats.org/officeDocument/2006/relationships/oleObject" Target="../embeddings/oleObject81.bin"/><Relationship Id="rId4" Type="http://schemas.openxmlformats.org/officeDocument/2006/relationships/image" Target="../media/image86.emf"/></Relationships>
</file>

<file path=ppt/slides/_rels/slide14.xml.rels><?xml version="1.0" encoding="UTF-8" standalone="yes"?>
<Relationships xmlns="http://schemas.openxmlformats.org/package/2006/relationships"><Relationship Id="rId8" Type="http://schemas.openxmlformats.org/officeDocument/2006/relationships/image" Target="../media/image91.emf"/><Relationship Id="rId13" Type="http://schemas.openxmlformats.org/officeDocument/2006/relationships/oleObject" Target="../embeddings/oleObject88.bin"/><Relationship Id="rId18" Type="http://schemas.openxmlformats.org/officeDocument/2006/relationships/oleObject" Target="../embeddings/oleObject91.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93.emf"/><Relationship Id="rId17" Type="http://schemas.openxmlformats.org/officeDocument/2006/relationships/oleObject" Target="../embeddings/oleObject90.bin"/><Relationship Id="rId2" Type="http://schemas.openxmlformats.org/officeDocument/2006/relationships/slideLayout" Target="../slideLayouts/slideLayout7.xml"/><Relationship Id="rId16" Type="http://schemas.openxmlformats.org/officeDocument/2006/relationships/image" Target="../media/image95.emf"/><Relationship Id="rId1" Type="http://schemas.openxmlformats.org/officeDocument/2006/relationships/vmlDrawing" Target="../drawings/vmlDrawing10.vml"/><Relationship Id="rId6" Type="http://schemas.openxmlformats.org/officeDocument/2006/relationships/image" Target="../media/image90.e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92.emf"/><Relationship Id="rId19" Type="http://schemas.openxmlformats.org/officeDocument/2006/relationships/image" Target="../media/image96.emf"/><Relationship Id="rId4" Type="http://schemas.openxmlformats.org/officeDocument/2006/relationships/image" Target="../media/image89.emf"/><Relationship Id="rId9" Type="http://schemas.openxmlformats.org/officeDocument/2006/relationships/oleObject" Target="../embeddings/oleObject86.bin"/><Relationship Id="rId14" Type="http://schemas.openxmlformats.org/officeDocument/2006/relationships/image" Target="../media/image9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99.emf"/><Relationship Id="rId13"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101.e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98.emf"/><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100.emf"/><Relationship Id="rId4" Type="http://schemas.openxmlformats.org/officeDocument/2006/relationships/image" Target="../media/image97.emf"/><Relationship Id="rId9" Type="http://schemas.openxmlformats.org/officeDocument/2006/relationships/oleObject" Target="../embeddings/oleObject95.bin"/><Relationship Id="rId14" Type="http://schemas.openxmlformats.org/officeDocument/2006/relationships/image" Target="../media/image102.emf"/></Relationships>
</file>

<file path=ppt/slides/_rels/slide17.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7.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04.e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06.emf"/><Relationship Id="rId4" Type="http://schemas.openxmlformats.org/officeDocument/2006/relationships/image" Target="../media/image103.emf"/><Relationship Id="rId9" Type="http://schemas.openxmlformats.org/officeDocument/2006/relationships/oleObject" Target="../embeddings/oleObject101.bin"/></Relationships>
</file>

<file path=ppt/slides/_rels/slide18.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image" Target="../media/image113.png"/><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12.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09.e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11.emf"/><Relationship Id="rId4" Type="http://schemas.openxmlformats.org/officeDocument/2006/relationships/image" Target="../media/image108.emf"/><Relationship Id="rId9" Type="http://schemas.openxmlformats.org/officeDocument/2006/relationships/oleObject" Target="../embeddings/oleObject10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18" Type="http://schemas.openxmlformats.org/officeDocument/2006/relationships/image" Target="../media/image8.e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7.emf"/><Relationship Id="rId20" Type="http://schemas.openxmlformats.org/officeDocument/2006/relationships/image" Target="../media/image9.emf"/><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24" Type="http://schemas.openxmlformats.org/officeDocument/2006/relationships/image" Target="../media/image11.e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4.emf"/><Relationship Id="rId19" Type="http://schemas.openxmlformats.org/officeDocument/2006/relationships/oleObject" Target="../embeddings/oleObject9.bin"/><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 Id="rId22" Type="http://schemas.openxmlformats.org/officeDocument/2006/relationships/image" Target="../media/image10.emf"/></Relationships>
</file>

<file path=ppt/slides/_rels/slide20.x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15.emf"/><Relationship Id="rId5" Type="http://schemas.openxmlformats.org/officeDocument/2006/relationships/oleObject" Target="../embeddings/oleObject109.bin"/><Relationship Id="rId4" Type="http://schemas.openxmlformats.org/officeDocument/2006/relationships/image" Target="../media/image114.emf"/></Relationships>
</file>

<file path=ppt/slides/_rels/slide21.xml.rels><?xml version="1.0" encoding="UTF-8" standalone="yes"?>
<Relationships xmlns="http://schemas.openxmlformats.org/package/2006/relationships"><Relationship Id="rId3" Type="http://schemas.openxmlformats.org/officeDocument/2006/relationships/image" Target="../media/image118.jpeg"/><Relationship Id="rId2" Type="http://schemas.openxmlformats.org/officeDocument/2006/relationships/image" Target="../media/image117.jpeg"/><Relationship Id="rId1" Type="http://schemas.openxmlformats.org/officeDocument/2006/relationships/slideLayout" Target="../slideLayouts/slideLayout2.xml"/><Relationship Id="rId4" Type="http://schemas.openxmlformats.org/officeDocument/2006/relationships/image" Target="../media/image119.jpeg"/></Relationships>
</file>

<file path=ppt/slides/_rels/slide22.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24.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21.e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123.emf"/><Relationship Id="rId4" Type="http://schemas.openxmlformats.org/officeDocument/2006/relationships/image" Target="../media/image120.emf"/><Relationship Id="rId9" Type="http://schemas.openxmlformats.org/officeDocument/2006/relationships/oleObject" Target="../embeddings/oleObject11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26.emf"/><Relationship Id="rId5" Type="http://schemas.openxmlformats.org/officeDocument/2006/relationships/oleObject" Target="../embeddings/oleObject117.bin"/><Relationship Id="rId4" Type="http://schemas.openxmlformats.org/officeDocument/2006/relationships/image" Target="../media/image125.emf"/></Relationships>
</file>

<file path=ppt/slides/_rels/slide24.x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28.emf"/><Relationship Id="rId5" Type="http://schemas.openxmlformats.org/officeDocument/2006/relationships/oleObject" Target="../embeddings/oleObject119.bin"/><Relationship Id="rId4" Type="http://schemas.openxmlformats.org/officeDocument/2006/relationships/image" Target="../media/image127.emf"/></Relationships>
</file>

<file path=ppt/slides/_rels/slide25.xml.rels><?xml version="1.0" encoding="UTF-8" standalone="yes"?>
<Relationships xmlns="http://schemas.openxmlformats.org/package/2006/relationships"><Relationship Id="rId8" Type="http://schemas.openxmlformats.org/officeDocument/2006/relationships/image" Target="../media/image132.emf"/><Relationship Id="rId13" Type="http://schemas.openxmlformats.org/officeDocument/2006/relationships/oleObject" Target="../embeddings/oleObject126.bin"/><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34.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31.e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image" Target="../media/image136.png"/><Relationship Id="rId10" Type="http://schemas.openxmlformats.org/officeDocument/2006/relationships/image" Target="../media/image133.emf"/><Relationship Id="rId4" Type="http://schemas.openxmlformats.org/officeDocument/2006/relationships/image" Target="../media/image130.emf"/><Relationship Id="rId9" Type="http://schemas.openxmlformats.org/officeDocument/2006/relationships/oleObject" Target="../embeddings/oleObject124.bin"/><Relationship Id="rId14" Type="http://schemas.openxmlformats.org/officeDocument/2006/relationships/image" Target="../media/image13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38.emf"/><Relationship Id="rId5" Type="http://schemas.openxmlformats.org/officeDocument/2006/relationships/oleObject" Target="../embeddings/oleObject128.bin"/><Relationship Id="rId4" Type="http://schemas.openxmlformats.org/officeDocument/2006/relationships/image" Target="../media/image137.emf"/></Relationships>
</file>

<file path=ppt/slides/_rels/slide27.xml.rels><?xml version="1.0" encoding="UTF-8" standalone="yes"?>
<Relationships xmlns="http://schemas.openxmlformats.org/package/2006/relationships"><Relationship Id="rId8" Type="http://schemas.openxmlformats.org/officeDocument/2006/relationships/image" Target="../media/image141.e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140.emf"/><Relationship Id="rId5" Type="http://schemas.openxmlformats.org/officeDocument/2006/relationships/oleObject" Target="../embeddings/oleObject130.bin"/><Relationship Id="rId10" Type="http://schemas.openxmlformats.org/officeDocument/2006/relationships/image" Target="../media/image142.emf"/><Relationship Id="rId4" Type="http://schemas.openxmlformats.org/officeDocument/2006/relationships/image" Target="../media/image139.emf"/><Relationship Id="rId9" Type="http://schemas.openxmlformats.org/officeDocument/2006/relationships/oleObject" Target="../embeddings/oleObject13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3.bin"/><Relationship Id="rId7"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44.emf"/><Relationship Id="rId5" Type="http://schemas.openxmlformats.org/officeDocument/2006/relationships/oleObject" Target="../embeddings/oleObject134.bin"/><Relationship Id="rId4" Type="http://schemas.openxmlformats.org/officeDocument/2006/relationships/image" Target="../media/image143.emf"/></Relationships>
</file>

<file path=ppt/slides/_rels/slide29.xml.rels><?xml version="1.0" encoding="UTF-8" standalone="yes"?>
<Relationships xmlns="http://schemas.openxmlformats.org/package/2006/relationships"><Relationship Id="rId8" Type="http://schemas.openxmlformats.org/officeDocument/2006/relationships/image" Target="../media/image147.e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49.emf"/><Relationship Id="rId2" Type="http://schemas.openxmlformats.org/officeDocument/2006/relationships/slideLayout" Target="../slideLayouts/slideLayout7.xml"/><Relationship Id="rId16" Type="http://schemas.openxmlformats.org/officeDocument/2006/relationships/image" Target="../media/image151.emf"/><Relationship Id="rId1" Type="http://schemas.openxmlformats.org/officeDocument/2006/relationships/vmlDrawing" Target="../drawings/vmlDrawing22.vml"/><Relationship Id="rId6" Type="http://schemas.openxmlformats.org/officeDocument/2006/relationships/image" Target="../media/image146.e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48.emf"/><Relationship Id="rId4" Type="http://schemas.openxmlformats.org/officeDocument/2006/relationships/image" Target="../media/image145.emf"/><Relationship Id="rId9" Type="http://schemas.openxmlformats.org/officeDocument/2006/relationships/oleObject" Target="../embeddings/oleObject138.bin"/><Relationship Id="rId14" Type="http://schemas.openxmlformats.org/officeDocument/2006/relationships/image" Target="../media/image150.emf"/></Relationships>
</file>

<file path=ppt/slides/_rels/slide3.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7.bin"/><Relationship Id="rId18" Type="http://schemas.openxmlformats.org/officeDocument/2006/relationships/image" Target="../media/image19.emf"/><Relationship Id="rId26" Type="http://schemas.openxmlformats.org/officeDocument/2006/relationships/image" Target="../media/image23.emf"/><Relationship Id="rId39" Type="http://schemas.openxmlformats.org/officeDocument/2006/relationships/oleObject" Target="../embeddings/oleObject30.bin"/><Relationship Id="rId3" Type="http://schemas.openxmlformats.org/officeDocument/2006/relationships/oleObject" Target="../embeddings/oleObject12.bin"/><Relationship Id="rId21" Type="http://schemas.openxmlformats.org/officeDocument/2006/relationships/oleObject" Target="../embeddings/oleObject21.bin"/><Relationship Id="rId34" Type="http://schemas.openxmlformats.org/officeDocument/2006/relationships/image" Target="../media/image27.emf"/><Relationship Id="rId7" Type="http://schemas.openxmlformats.org/officeDocument/2006/relationships/oleObject" Target="../embeddings/oleObject14.bin"/><Relationship Id="rId12" Type="http://schemas.openxmlformats.org/officeDocument/2006/relationships/image" Target="../media/image16.emf"/><Relationship Id="rId17" Type="http://schemas.openxmlformats.org/officeDocument/2006/relationships/oleObject" Target="../embeddings/oleObject19.bin"/><Relationship Id="rId25" Type="http://schemas.openxmlformats.org/officeDocument/2006/relationships/oleObject" Target="../embeddings/oleObject23.bin"/><Relationship Id="rId33" Type="http://schemas.openxmlformats.org/officeDocument/2006/relationships/oleObject" Target="../embeddings/oleObject27.bin"/><Relationship Id="rId38" Type="http://schemas.openxmlformats.org/officeDocument/2006/relationships/image" Target="../media/image29.emf"/><Relationship Id="rId2" Type="http://schemas.openxmlformats.org/officeDocument/2006/relationships/slideLayout" Target="../slideLayouts/slideLayout2.xml"/><Relationship Id="rId16" Type="http://schemas.openxmlformats.org/officeDocument/2006/relationships/image" Target="../media/image18.emf"/><Relationship Id="rId20" Type="http://schemas.openxmlformats.org/officeDocument/2006/relationships/image" Target="../media/image20.emf"/><Relationship Id="rId29" Type="http://schemas.openxmlformats.org/officeDocument/2006/relationships/oleObject" Target="../embeddings/oleObject25.bin"/><Relationship Id="rId1" Type="http://schemas.openxmlformats.org/officeDocument/2006/relationships/vmlDrawing" Target="../drawings/vmlDrawing2.vml"/><Relationship Id="rId6" Type="http://schemas.openxmlformats.org/officeDocument/2006/relationships/image" Target="../media/image13.emf"/><Relationship Id="rId11" Type="http://schemas.openxmlformats.org/officeDocument/2006/relationships/oleObject" Target="../embeddings/oleObject16.bin"/><Relationship Id="rId24" Type="http://schemas.openxmlformats.org/officeDocument/2006/relationships/image" Target="../media/image22.emf"/><Relationship Id="rId32" Type="http://schemas.openxmlformats.org/officeDocument/2006/relationships/image" Target="../media/image26.emf"/><Relationship Id="rId37" Type="http://schemas.openxmlformats.org/officeDocument/2006/relationships/oleObject" Target="../embeddings/oleObject29.bin"/><Relationship Id="rId40" Type="http://schemas.openxmlformats.org/officeDocument/2006/relationships/image" Target="../media/image30.e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28" Type="http://schemas.openxmlformats.org/officeDocument/2006/relationships/image" Target="../media/image24.emf"/><Relationship Id="rId36" Type="http://schemas.openxmlformats.org/officeDocument/2006/relationships/image" Target="../media/image28.emf"/><Relationship Id="rId10" Type="http://schemas.openxmlformats.org/officeDocument/2006/relationships/image" Target="../media/image15.emf"/><Relationship Id="rId19" Type="http://schemas.openxmlformats.org/officeDocument/2006/relationships/oleObject" Target="../embeddings/oleObject20.bin"/><Relationship Id="rId31" Type="http://schemas.openxmlformats.org/officeDocument/2006/relationships/oleObject" Target="../embeddings/oleObject26.bin"/><Relationship Id="rId4" Type="http://schemas.openxmlformats.org/officeDocument/2006/relationships/image" Target="../media/image12.emf"/><Relationship Id="rId9" Type="http://schemas.openxmlformats.org/officeDocument/2006/relationships/oleObject" Target="../embeddings/oleObject15.bin"/><Relationship Id="rId14" Type="http://schemas.openxmlformats.org/officeDocument/2006/relationships/image" Target="../media/image17.emf"/><Relationship Id="rId22" Type="http://schemas.openxmlformats.org/officeDocument/2006/relationships/image" Target="../media/image21.emf"/><Relationship Id="rId27" Type="http://schemas.openxmlformats.org/officeDocument/2006/relationships/oleObject" Target="../embeddings/oleObject24.bin"/><Relationship Id="rId30" Type="http://schemas.openxmlformats.org/officeDocument/2006/relationships/image" Target="../media/image25.emf"/><Relationship Id="rId35" Type="http://schemas.openxmlformats.org/officeDocument/2006/relationships/oleObject" Target="../embeddings/oleObject28.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2.bin"/><Relationship Id="rId7" Type="http://schemas.openxmlformats.org/officeDocument/2006/relationships/slide" Target="slide1.xml"/><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53.emf"/><Relationship Id="rId5" Type="http://schemas.openxmlformats.org/officeDocument/2006/relationships/oleObject" Target="../embeddings/oleObject143.bin"/><Relationship Id="rId4" Type="http://schemas.openxmlformats.org/officeDocument/2006/relationships/image" Target="../media/image15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56.emf"/><Relationship Id="rId13" Type="http://schemas.openxmlformats.org/officeDocument/2006/relationships/oleObject" Target="../embeddings/oleObject149.bin"/><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image" Target="../media/image158.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55.emf"/><Relationship Id="rId11" Type="http://schemas.openxmlformats.org/officeDocument/2006/relationships/oleObject" Target="../embeddings/oleObject148.bin"/><Relationship Id="rId5" Type="http://schemas.openxmlformats.org/officeDocument/2006/relationships/oleObject" Target="../embeddings/oleObject145.bin"/><Relationship Id="rId10" Type="http://schemas.openxmlformats.org/officeDocument/2006/relationships/image" Target="../media/image157.emf"/><Relationship Id="rId4" Type="http://schemas.openxmlformats.org/officeDocument/2006/relationships/image" Target="../media/image154.emf"/><Relationship Id="rId9" Type="http://schemas.openxmlformats.org/officeDocument/2006/relationships/oleObject" Target="../embeddings/oleObject147.bin"/><Relationship Id="rId14" Type="http://schemas.openxmlformats.org/officeDocument/2006/relationships/image" Target="../media/image159.emf"/></Relationships>
</file>

<file path=ppt/slides/_rels/slide33.x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64.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61.e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63.emf"/><Relationship Id="rId4" Type="http://schemas.openxmlformats.org/officeDocument/2006/relationships/image" Target="../media/image160.emf"/><Relationship Id="rId9" Type="http://schemas.openxmlformats.org/officeDocument/2006/relationships/oleObject" Target="../embeddings/oleObject153.bin"/></Relationships>
</file>

<file path=ppt/slides/_rels/slide34.xml.rels><?xml version="1.0" encoding="UTF-8" standalone="yes"?>
<Relationships xmlns="http://schemas.openxmlformats.org/package/2006/relationships"><Relationship Id="rId8" Type="http://schemas.openxmlformats.org/officeDocument/2006/relationships/image" Target="../media/image167.e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66.emf"/><Relationship Id="rId5" Type="http://schemas.openxmlformats.org/officeDocument/2006/relationships/oleObject" Target="../embeddings/oleObject156.bin"/><Relationship Id="rId4" Type="http://schemas.openxmlformats.org/officeDocument/2006/relationships/image" Target="../media/image165.emf"/></Relationships>
</file>

<file path=ppt/slides/_rels/slide35.xml.rels><?xml version="1.0" encoding="UTF-8" standalone="yes"?>
<Relationships xmlns="http://schemas.openxmlformats.org/package/2006/relationships"><Relationship Id="rId8" Type="http://schemas.openxmlformats.org/officeDocument/2006/relationships/image" Target="../media/image170.emf"/><Relationship Id="rId13"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72.emf"/><Relationship Id="rId2" Type="http://schemas.openxmlformats.org/officeDocument/2006/relationships/slideLayout" Target="../slideLayouts/slideLayout7.xml"/><Relationship Id="rId16" Type="http://schemas.openxmlformats.org/officeDocument/2006/relationships/image" Target="../media/image174.emf"/><Relationship Id="rId1" Type="http://schemas.openxmlformats.org/officeDocument/2006/relationships/vmlDrawing" Target="../drawings/vmlDrawing27.vml"/><Relationship Id="rId6" Type="http://schemas.openxmlformats.org/officeDocument/2006/relationships/image" Target="../media/image169.e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oleObject" Target="../embeddings/oleObject164.bin"/><Relationship Id="rId10" Type="http://schemas.openxmlformats.org/officeDocument/2006/relationships/image" Target="../media/image171.emf"/><Relationship Id="rId4" Type="http://schemas.openxmlformats.org/officeDocument/2006/relationships/image" Target="../media/image168.emf"/><Relationship Id="rId9" Type="http://schemas.openxmlformats.org/officeDocument/2006/relationships/oleObject" Target="../embeddings/oleObject161.bin"/><Relationship Id="rId14" Type="http://schemas.openxmlformats.org/officeDocument/2006/relationships/image" Target="../media/image173.emf"/></Relationships>
</file>

<file path=ppt/slides/_rels/slide36.xml.rels><?xml version="1.0" encoding="UTF-8" standalone="yes"?>
<Relationships xmlns="http://schemas.openxmlformats.org/package/2006/relationships"><Relationship Id="rId8" Type="http://schemas.openxmlformats.org/officeDocument/2006/relationships/image" Target="../media/image177.emf"/><Relationship Id="rId13" Type="http://schemas.openxmlformats.org/officeDocument/2006/relationships/oleObject" Target="../embeddings/oleObject170.bin"/><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79.emf"/><Relationship Id="rId2" Type="http://schemas.openxmlformats.org/officeDocument/2006/relationships/slideLayout" Target="../slideLayouts/slideLayout7.xml"/><Relationship Id="rId16" Type="http://schemas.openxmlformats.org/officeDocument/2006/relationships/image" Target="../media/image181.emf"/><Relationship Id="rId1" Type="http://schemas.openxmlformats.org/officeDocument/2006/relationships/vmlDrawing" Target="../drawings/vmlDrawing28.vml"/><Relationship Id="rId6" Type="http://schemas.openxmlformats.org/officeDocument/2006/relationships/image" Target="../media/image176.emf"/><Relationship Id="rId11" Type="http://schemas.openxmlformats.org/officeDocument/2006/relationships/oleObject" Target="../embeddings/oleObject169.bin"/><Relationship Id="rId5" Type="http://schemas.openxmlformats.org/officeDocument/2006/relationships/oleObject" Target="../embeddings/oleObject166.bin"/><Relationship Id="rId15" Type="http://schemas.openxmlformats.org/officeDocument/2006/relationships/oleObject" Target="../embeddings/oleObject171.bin"/><Relationship Id="rId10" Type="http://schemas.openxmlformats.org/officeDocument/2006/relationships/image" Target="../media/image178.emf"/><Relationship Id="rId4" Type="http://schemas.openxmlformats.org/officeDocument/2006/relationships/image" Target="../media/image175.emf"/><Relationship Id="rId9" Type="http://schemas.openxmlformats.org/officeDocument/2006/relationships/oleObject" Target="../embeddings/oleObject168.bin"/><Relationship Id="rId14" Type="http://schemas.openxmlformats.org/officeDocument/2006/relationships/image" Target="../media/image180.emf"/></Relationships>
</file>

<file path=ppt/slides/_rels/slide37.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4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84.emf"/><Relationship Id="rId13" Type="http://schemas.openxmlformats.org/officeDocument/2006/relationships/oleObject" Target="../embeddings/oleObject177.bin"/><Relationship Id="rId18" Type="http://schemas.openxmlformats.org/officeDocument/2006/relationships/image" Target="../media/image189.emf"/><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86.emf"/><Relationship Id="rId17" Type="http://schemas.openxmlformats.org/officeDocument/2006/relationships/oleObject" Target="../embeddings/oleObject179.bin"/><Relationship Id="rId2" Type="http://schemas.openxmlformats.org/officeDocument/2006/relationships/slideLayout" Target="../slideLayouts/slideLayout7.xml"/><Relationship Id="rId16" Type="http://schemas.openxmlformats.org/officeDocument/2006/relationships/image" Target="../media/image188.emf"/><Relationship Id="rId1" Type="http://schemas.openxmlformats.org/officeDocument/2006/relationships/vmlDrawing" Target="../drawings/vmlDrawing29.vml"/><Relationship Id="rId6" Type="http://schemas.openxmlformats.org/officeDocument/2006/relationships/image" Target="../media/image183.e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oleObject" Target="../embeddings/oleObject178.bin"/><Relationship Id="rId10" Type="http://schemas.openxmlformats.org/officeDocument/2006/relationships/image" Target="../media/image185.emf"/><Relationship Id="rId4" Type="http://schemas.openxmlformats.org/officeDocument/2006/relationships/image" Target="../media/image182.emf"/><Relationship Id="rId9" Type="http://schemas.openxmlformats.org/officeDocument/2006/relationships/oleObject" Target="../embeddings/oleObject175.bin"/><Relationship Id="rId14" Type="http://schemas.openxmlformats.org/officeDocument/2006/relationships/image" Target="../media/image187.emf"/></Relationships>
</file>

<file path=ppt/slides/_rels/slide39.xml.rels><?xml version="1.0" encoding="UTF-8" standalone="yes"?>
<Relationships xmlns="http://schemas.openxmlformats.org/package/2006/relationships"><Relationship Id="rId8" Type="http://schemas.openxmlformats.org/officeDocument/2006/relationships/image" Target="../media/image192.emf"/><Relationship Id="rId13" Type="http://schemas.openxmlformats.org/officeDocument/2006/relationships/oleObject" Target="../embeddings/oleObject185.bin"/><Relationship Id="rId18" Type="http://schemas.openxmlformats.org/officeDocument/2006/relationships/image" Target="../media/image197.emf"/><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194.emf"/><Relationship Id="rId17" Type="http://schemas.openxmlformats.org/officeDocument/2006/relationships/oleObject" Target="../embeddings/oleObject187.bin"/><Relationship Id="rId2" Type="http://schemas.openxmlformats.org/officeDocument/2006/relationships/slideLayout" Target="../slideLayouts/slideLayout2.xml"/><Relationship Id="rId16" Type="http://schemas.openxmlformats.org/officeDocument/2006/relationships/image" Target="../media/image196.emf"/><Relationship Id="rId1" Type="http://schemas.openxmlformats.org/officeDocument/2006/relationships/vmlDrawing" Target="../drawings/vmlDrawing30.vml"/><Relationship Id="rId6" Type="http://schemas.openxmlformats.org/officeDocument/2006/relationships/image" Target="../media/image191.emf"/><Relationship Id="rId11" Type="http://schemas.openxmlformats.org/officeDocument/2006/relationships/oleObject" Target="../embeddings/oleObject184.bin"/><Relationship Id="rId5" Type="http://schemas.openxmlformats.org/officeDocument/2006/relationships/oleObject" Target="../embeddings/oleObject181.bin"/><Relationship Id="rId15" Type="http://schemas.openxmlformats.org/officeDocument/2006/relationships/oleObject" Target="../embeddings/oleObject186.bin"/><Relationship Id="rId10" Type="http://schemas.openxmlformats.org/officeDocument/2006/relationships/image" Target="../media/image193.emf"/><Relationship Id="rId4" Type="http://schemas.openxmlformats.org/officeDocument/2006/relationships/image" Target="../media/image190.emf"/><Relationship Id="rId9" Type="http://schemas.openxmlformats.org/officeDocument/2006/relationships/oleObject" Target="../embeddings/oleObject183.bin"/><Relationship Id="rId14" Type="http://schemas.openxmlformats.org/officeDocument/2006/relationships/image" Target="../media/image195.emf"/></Relationships>
</file>

<file path=ppt/slides/_rels/slide4.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oleObject" Target="../embeddings/oleObject36.bin"/><Relationship Id="rId18" Type="http://schemas.openxmlformats.org/officeDocument/2006/relationships/image" Target="../media/image38.emf"/><Relationship Id="rId26" Type="http://schemas.openxmlformats.org/officeDocument/2006/relationships/image" Target="../media/image42.emf"/><Relationship Id="rId3" Type="http://schemas.openxmlformats.org/officeDocument/2006/relationships/oleObject" Target="../embeddings/oleObject31.bin"/><Relationship Id="rId21" Type="http://schemas.openxmlformats.org/officeDocument/2006/relationships/oleObject" Target="../embeddings/oleObject40.bin"/><Relationship Id="rId34" Type="http://schemas.openxmlformats.org/officeDocument/2006/relationships/image" Target="../media/image46.emf"/><Relationship Id="rId7" Type="http://schemas.openxmlformats.org/officeDocument/2006/relationships/oleObject" Target="../embeddings/oleObject33.bin"/><Relationship Id="rId12" Type="http://schemas.openxmlformats.org/officeDocument/2006/relationships/image" Target="../media/image35.emf"/><Relationship Id="rId17" Type="http://schemas.openxmlformats.org/officeDocument/2006/relationships/oleObject" Target="../embeddings/oleObject38.bin"/><Relationship Id="rId25" Type="http://schemas.openxmlformats.org/officeDocument/2006/relationships/oleObject" Target="../embeddings/oleObject42.bin"/><Relationship Id="rId33" Type="http://schemas.openxmlformats.org/officeDocument/2006/relationships/oleObject" Target="../embeddings/oleObject46.bin"/><Relationship Id="rId2" Type="http://schemas.openxmlformats.org/officeDocument/2006/relationships/slideLayout" Target="../slideLayouts/slideLayout2.xml"/><Relationship Id="rId16" Type="http://schemas.openxmlformats.org/officeDocument/2006/relationships/image" Target="../media/image37.emf"/><Relationship Id="rId20" Type="http://schemas.openxmlformats.org/officeDocument/2006/relationships/image" Target="../media/image39.emf"/><Relationship Id="rId29" Type="http://schemas.openxmlformats.org/officeDocument/2006/relationships/oleObject" Target="../embeddings/oleObject44.bin"/><Relationship Id="rId1" Type="http://schemas.openxmlformats.org/officeDocument/2006/relationships/vmlDrawing" Target="../drawings/vmlDrawing3.vml"/><Relationship Id="rId6" Type="http://schemas.openxmlformats.org/officeDocument/2006/relationships/image" Target="../media/image32.emf"/><Relationship Id="rId11" Type="http://schemas.openxmlformats.org/officeDocument/2006/relationships/oleObject" Target="../embeddings/oleObject35.bin"/><Relationship Id="rId24" Type="http://schemas.openxmlformats.org/officeDocument/2006/relationships/image" Target="../media/image41.emf"/><Relationship Id="rId32" Type="http://schemas.openxmlformats.org/officeDocument/2006/relationships/image" Target="../media/image45.emf"/><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oleObject" Target="../embeddings/oleObject41.bin"/><Relationship Id="rId28" Type="http://schemas.openxmlformats.org/officeDocument/2006/relationships/image" Target="../media/image43.emf"/><Relationship Id="rId10" Type="http://schemas.openxmlformats.org/officeDocument/2006/relationships/image" Target="../media/image34.emf"/><Relationship Id="rId19" Type="http://schemas.openxmlformats.org/officeDocument/2006/relationships/oleObject" Target="../embeddings/oleObject39.bin"/><Relationship Id="rId31" Type="http://schemas.openxmlformats.org/officeDocument/2006/relationships/oleObject" Target="../embeddings/oleObject45.bin"/><Relationship Id="rId4" Type="http://schemas.openxmlformats.org/officeDocument/2006/relationships/image" Target="../media/image31.emf"/><Relationship Id="rId9" Type="http://schemas.openxmlformats.org/officeDocument/2006/relationships/oleObject" Target="../embeddings/oleObject34.bin"/><Relationship Id="rId14" Type="http://schemas.openxmlformats.org/officeDocument/2006/relationships/image" Target="../media/image36.emf"/><Relationship Id="rId22" Type="http://schemas.openxmlformats.org/officeDocument/2006/relationships/image" Target="../media/image40.emf"/><Relationship Id="rId27" Type="http://schemas.openxmlformats.org/officeDocument/2006/relationships/oleObject" Target="../embeddings/oleObject43.bin"/><Relationship Id="rId30" Type="http://schemas.openxmlformats.org/officeDocument/2006/relationships/image" Target="../media/image44.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99.emf"/><Relationship Id="rId5" Type="http://schemas.openxmlformats.org/officeDocument/2006/relationships/oleObject" Target="../embeddings/oleObject189.bin"/><Relationship Id="rId4" Type="http://schemas.openxmlformats.org/officeDocument/2006/relationships/image" Target="../media/image198.emf"/></Relationships>
</file>

<file path=ppt/slides/_rels/slide41.xml.rels><?xml version="1.0" encoding="UTF-8" standalone="yes"?>
<Relationships xmlns="http://schemas.openxmlformats.org/package/2006/relationships"><Relationship Id="rId8" Type="http://schemas.openxmlformats.org/officeDocument/2006/relationships/image" Target="../media/image202.emf"/><Relationship Id="rId13" Type="http://schemas.openxmlformats.org/officeDocument/2006/relationships/oleObject" Target="../embeddings/oleObject195.bin"/><Relationship Id="rId18" Type="http://schemas.openxmlformats.org/officeDocument/2006/relationships/image" Target="../media/image207.emf"/><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204.emf"/><Relationship Id="rId17" Type="http://schemas.openxmlformats.org/officeDocument/2006/relationships/oleObject" Target="../embeddings/oleObject197.bin"/><Relationship Id="rId2" Type="http://schemas.openxmlformats.org/officeDocument/2006/relationships/slideLayout" Target="../slideLayouts/slideLayout7.xml"/><Relationship Id="rId16" Type="http://schemas.openxmlformats.org/officeDocument/2006/relationships/image" Target="../media/image206.emf"/><Relationship Id="rId1" Type="http://schemas.openxmlformats.org/officeDocument/2006/relationships/vmlDrawing" Target="../drawings/vmlDrawing32.vml"/><Relationship Id="rId6" Type="http://schemas.openxmlformats.org/officeDocument/2006/relationships/image" Target="../media/image201.emf"/><Relationship Id="rId11" Type="http://schemas.openxmlformats.org/officeDocument/2006/relationships/oleObject" Target="../embeddings/oleObject194.bin"/><Relationship Id="rId5" Type="http://schemas.openxmlformats.org/officeDocument/2006/relationships/oleObject" Target="../embeddings/oleObject191.bin"/><Relationship Id="rId15" Type="http://schemas.openxmlformats.org/officeDocument/2006/relationships/oleObject" Target="../embeddings/oleObject196.bin"/><Relationship Id="rId10" Type="http://schemas.openxmlformats.org/officeDocument/2006/relationships/image" Target="../media/image203.emf"/><Relationship Id="rId4" Type="http://schemas.openxmlformats.org/officeDocument/2006/relationships/image" Target="../media/image200.emf"/><Relationship Id="rId9" Type="http://schemas.openxmlformats.org/officeDocument/2006/relationships/oleObject" Target="../embeddings/oleObject193.bin"/><Relationship Id="rId14" Type="http://schemas.openxmlformats.org/officeDocument/2006/relationships/image" Target="../media/image205.emf"/></Relationships>
</file>

<file path=ppt/slides/_rels/slide42.xml.rels><?xml version="1.0" encoding="UTF-8" standalone="yes"?>
<Relationships xmlns="http://schemas.openxmlformats.org/package/2006/relationships"><Relationship Id="rId8" Type="http://schemas.openxmlformats.org/officeDocument/2006/relationships/image" Target="../media/image210.emf"/><Relationship Id="rId13" Type="http://schemas.openxmlformats.org/officeDocument/2006/relationships/oleObject" Target="../embeddings/oleObject203.bin"/><Relationship Id="rId18" Type="http://schemas.openxmlformats.org/officeDocument/2006/relationships/image" Target="../media/image215.emf"/><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212.emf"/><Relationship Id="rId17" Type="http://schemas.openxmlformats.org/officeDocument/2006/relationships/oleObject" Target="../embeddings/oleObject205.bin"/><Relationship Id="rId2" Type="http://schemas.openxmlformats.org/officeDocument/2006/relationships/slideLayout" Target="../slideLayouts/slideLayout7.xml"/><Relationship Id="rId16" Type="http://schemas.openxmlformats.org/officeDocument/2006/relationships/image" Target="../media/image214.emf"/><Relationship Id="rId1" Type="http://schemas.openxmlformats.org/officeDocument/2006/relationships/vmlDrawing" Target="../drawings/vmlDrawing33.vml"/><Relationship Id="rId6" Type="http://schemas.openxmlformats.org/officeDocument/2006/relationships/image" Target="../media/image209.emf"/><Relationship Id="rId11" Type="http://schemas.openxmlformats.org/officeDocument/2006/relationships/oleObject" Target="../embeddings/oleObject202.bin"/><Relationship Id="rId5" Type="http://schemas.openxmlformats.org/officeDocument/2006/relationships/oleObject" Target="../embeddings/oleObject199.bin"/><Relationship Id="rId15" Type="http://schemas.openxmlformats.org/officeDocument/2006/relationships/oleObject" Target="../embeddings/oleObject204.bin"/><Relationship Id="rId10" Type="http://schemas.openxmlformats.org/officeDocument/2006/relationships/image" Target="../media/image211.emf"/><Relationship Id="rId4" Type="http://schemas.openxmlformats.org/officeDocument/2006/relationships/image" Target="../media/image208.emf"/><Relationship Id="rId9" Type="http://schemas.openxmlformats.org/officeDocument/2006/relationships/oleObject" Target="../embeddings/oleObject201.bin"/><Relationship Id="rId14" Type="http://schemas.openxmlformats.org/officeDocument/2006/relationships/image" Target="../media/image213.emf"/></Relationships>
</file>

<file path=ppt/slides/_rels/slide43.xml.rels><?xml version="1.0" encoding="UTF-8" standalone="yes"?>
<Relationships xmlns="http://schemas.openxmlformats.org/package/2006/relationships"><Relationship Id="rId8" Type="http://schemas.openxmlformats.org/officeDocument/2006/relationships/image" Target="../media/image218.emf"/><Relationship Id="rId13" Type="http://schemas.openxmlformats.org/officeDocument/2006/relationships/image" Target="../media/image220.emf"/><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17.emf"/><Relationship Id="rId11" Type="http://schemas.openxmlformats.org/officeDocument/2006/relationships/image" Target="../media/image219.emf"/><Relationship Id="rId5" Type="http://schemas.openxmlformats.org/officeDocument/2006/relationships/oleObject" Target="../embeddings/oleObject207.bin"/><Relationship Id="rId10" Type="http://schemas.openxmlformats.org/officeDocument/2006/relationships/oleObject" Target="../embeddings/oleObject209.bin"/><Relationship Id="rId4" Type="http://schemas.openxmlformats.org/officeDocument/2006/relationships/image" Target="../media/image216.emf"/><Relationship Id="rId9" Type="http://schemas.openxmlformats.org/officeDocument/2006/relationships/slide" Target="sl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222.png"/><Relationship Id="rId4" Type="http://schemas.openxmlformats.org/officeDocument/2006/relationships/image" Target="../media/image221.png"/></Relationships>
</file>

<file path=ppt/slides/_rels/slide46.xml.rels><?xml version="1.0" encoding="UTF-8" standalone="yes"?>
<Relationships xmlns="http://schemas.openxmlformats.org/package/2006/relationships"><Relationship Id="rId8" Type="http://schemas.openxmlformats.org/officeDocument/2006/relationships/image" Target="../media/image224.emf"/><Relationship Id="rId13" Type="http://schemas.openxmlformats.org/officeDocument/2006/relationships/oleObject" Target="../embeddings/oleObject215.bin"/><Relationship Id="rId18" Type="http://schemas.openxmlformats.org/officeDocument/2006/relationships/image" Target="../media/image229.emf"/><Relationship Id="rId26" Type="http://schemas.openxmlformats.org/officeDocument/2006/relationships/image" Target="../media/image233.emf"/><Relationship Id="rId3" Type="http://schemas.openxmlformats.org/officeDocument/2006/relationships/image" Target="../media/image235.png"/><Relationship Id="rId21" Type="http://schemas.openxmlformats.org/officeDocument/2006/relationships/oleObject" Target="../embeddings/oleObject219.bin"/><Relationship Id="rId7" Type="http://schemas.openxmlformats.org/officeDocument/2006/relationships/oleObject" Target="../embeddings/oleObject212.bin"/><Relationship Id="rId12" Type="http://schemas.openxmlformats.org/officeDocument/2006/relationships/image" Target="../media/image226.emf"/><Relationship Id="rId17" Type="http://schemas.openxmlformats.org/officeDocument/2006/relationships/oleObject" Target="../embeddings/oleObject217.bin"/><Relationship Id="rId25" Type="http://schemas.openxmlformats.org/officeDocument/2006/relationships/oleObject" Target="../embeddings/oleObject221.bin"/><Relationship Id="rId2" Type="http://schemas.openxmlformats.org/officeDocument/2006/relationships/slideLayout" Target="../slideLayouts/slideLayout2.xml"/><Relationship Id="rId16" Type="http://schemas.openxmlformats.org/officeDocument/2006/relationships/image" Target="../media/image228.emf"/><Relationship Id="rId20" Type="http://schemas.openxmlformats.org/officeDocument/2006/relationships/image" Target="../media/image230.emf"/><Relationship Id="rId29" Type="http://schemas.openxmlformats.org/officeDocument/2006/relationships/slide" Target="slide37.xml"/><Relationship Id="rId1" Type="http://schemas.openxmlformats.org/officeDocument/2006/relationships/vmlDrawing" Target="../drawings/vmlDrawing35.vml"/><Relationship Id="rId6" Type="http://schemas.openxmlformats.org/officeDocument/2006/relationships/image" Target="../media/image223.emf"/><Relationship Id="rId11" Type="http://schemas.openxmlformats.org/officeDocument/2006/relationships/oleObject" Target="../embeddings/oleObject214.bin"/><Relationship Id="rId24" Type="http://schemas.openxmlformats.org/officeDocument/2006/relationships/image" Target="../media/image232.emf"/><Relationship Id="rId5" Type="http://schemas.openxmlformats.org/officeDocument/2006/relationships/oleObject" Target="../embeddings/oleObject211.bin"/><Relationship Id="rId15" Type="http://schemas.openxmlformats.org/officeDocument/2006/relationships/oleObject" Target="../embeddings/oleObject216.bin"/><Relationship Id="rId23" Type="http://schemas.openxmlformats.org/officeDocument/2006/relationships/oleObject" Target="../embeddings/oleObject220.bin"/><Relationship Id="rId28" Type="http://schemas.openxmlformats.org/officeDocument/2006/relationships/image" Target="../media/image234.emf"/><Relationship Id="rId10" Type="http://schemas.openxmlformats.org/officeDocument/2006/relationships/image" Target="../media/image225.emf"/><Relationship Id="rId19" Type="http://schemas.openxmlformats.org/officeDocument/2006/relationships/oleObject" Target="../embeddings/oleObject218.bin"/><Relationship Id="rId4" Type="http://schemas.openxmlformats.org/officeDocument/2006/relationships/image" Target="../media/image236.png"/><Relationship Id="rId9" Type="http://schemas.openxmlformats.org/officeDocument/2006/relationships/oleObject" Target="../embeddings/oleObject213.bin"/><Relationship Id="rId14" Type="http://schemas.openxmlformats.org/officeDocument/2006/relationships/image" Target="../media/image227.emf"/><Relationship Id="rId22" Type="http://schemas.openxmlformats.org/officeDocument/2006/relationships/image" Target="../media/image231.emf"/><Relationship Id="rId27" Type="http://schemas.openxmlformats.org/officeDocument/2006/relationships/oleObject" Target="../embeddings/oleObject222.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23.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238.emf"/><Relationship Id="rId5" Type="http://schemas.openxmlformats.org/officeDocument/2006/relationships/oleObject" Target="../embeddings/oleObject224.bin"/><Relationship Id="rId4" Type="http://schemas.openxmlformats.org/officeDocument/2006/relationships/image" Target="../media/image237.emf"/></Relationships>
</file>

<file path=ppt/slides/_rels/slide48.xml.rels><?xml version="1.0" encoding="UTF-8" standalone="yes"?>
<Relationships xmlns="http://schemas.openxmlformats.org/package/2006/relationships"><Relationship Id="rId8" Type="http://schemas.openxmlformats.org/officeDocument/2006/relationships/image" Target="../media/image241.emf"/><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240.emf"/><Relationship Id="rId5" Type="http://schemas.openxmlformats.org/officeDocument/2006/relationships/oleObject" Target="../embeddings/oleObject226.bin"/><Relationship Id="rId10" Type="http://schemas.openxmlformats.org/officeDocument/2006/relationships/image" Target="../media/image242.emf"/><Relationship Id="rId4" Type="http://schemas.openxmlformats.org/officeDocument/2006/relationships/image" Target="../media/image239.emf"/><Relationship Id="rId9" Type="http://schemas.openxmlformats.org/officeDocument/2006/relationships/oleObject" Target="../embeddings/oleObject228.bin"/></Relationships>
</file>

<file path=ppt/slides/_rels/slide49.xml.rels><?xml version="1.0" encoding="UTF-8" standalone="yes"?>
<Relationships xmlns="http://schemas.openxmlformats.org/package/2006/relationships"><Relationship Id="rId8" Type="http://schemas.openxmlformats.org/officeDocument/2006/relationships/image" Target="../media/image245.emf"/><Relationship Id="rId3" Type="http://schemas.openxmlformats.org/officeDocument/2006/relationships/oleObject" Target="../embeddings/oleObject229.bin"/><Relationship Id="rId7" Type="http://schemas.openxmlformats.org/officeDocument/2006/relationships/oleObject" Target="../embeddings/oleObject231.bin"/><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image" Target="../media/image244.emf"/><Relationship Id="rId5" Type="http://schemas.openxmlformats.org/officeDocument/2006/relationships/oleObject" Target="../embeddings/oleObject230.bin"/><Relationship Id="rId4" Type="http://schemas.openxmlformats.org/officeDocument/2006/relationships/image" Target="../media/image243.emf"/></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7.emf"/><Relationship Id="rId4" Type="http://schemas.openxmlformats.org/officeDocument/2006/relationships/oleObject" Target="../embeddings/oleObject47.bin"/></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53.bin"/><Relationship Id="rId18" Type="http://schemas.openxmlformats.org/officeDocument/2006/relationships/image" Target="../media/image61.emf"/><Relationship Id="rId26" Type="http://schemas.openxmlformats.org/officeDocument/2006/relationships/image" Target="../media/image65.emf"/><Relationship Id="rId3" Type="http://schemas.openxmlformats.org/officeDocument/2006/relationships/oleObject" Target="../embeddings/oleObject48.bin"/><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58.emf"/><Relationship Id="rId17" Type="http://schemas.openxmlformats.org/officeDocument/2006/relationships/oleObject" Target="../embeddings/oleObject55.bin"/><Relationship Id="rId25"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60.emf"/><Relationship Id="rId20" Type="http://schemas.openxmlformats.org/officeDocument/2006/relationships/image" Target="../media/image62.emf"/><Relationship Id="rId29" Type="http://schemas.openxmlformats.org/officeDocument/2006/relationships/oleObject" Target="../embeddings/oleObject61.bin"/><Relationship Id="rId1" Type="http://schemas.openxmlformats.org/officeDocument/2006/relationships/vmlDrawing" Target="../drawings/vmlDrawing5.vml"/><Relationship Id="rId6" Type="http://schemas.openxmlformats.org/officeDocument/2006/relationships/image" Target="../media/image55.emf"/><Relationship Id="rId11" Type="http://schemas.openxmlformats.org/officeDocument/2006/relationships/oleObject" Target="../embeddings/oleObject52.bin"/><Relationship Id="rId24" Type="http://schemas.openxmlformats.org/officeDocument/2006/relationships/image" Target="../media/image64.e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66.emf"/><Relationship Id="rId10" Type="http://schemas.openxmlformats.org/officeDocument/2006/relationships/image" Target="../media/image57.emf"/><Relationship Id="rId19" Type="http://schemas.openxmlformats.org/officeDocument/2006/relationships/oleObject" Target="../embeddings/oleObject56.bin"/><Relationship Id="rId4" Type="http://schemas.openxmlformats.org/officeDocument/2006/relationships/image" Target="../media/image54.emf"/><Relationship Id="rId9" Type="http://schemas.openxmlformats.org/officeDocument/2006/relationships/oleObject" Target="../embeddings/oleObject51.bin"/><Relationship Id="rId14" Type="http://schemas.openxmlformats.org/officeDocument/2006/relationships/image" Target="../media/image59.emf"/><Relationship Id="rId22" Type="http://schemas.openxmlformats.org/officeDocument/2006/relationships/image" Target="../media/image63.emf"/><Relationship Id="rId27" Type="http://schemas.openxmlformats.org/officeDocument/2006/relationships/oleObject" Target="../embeddings/oleObject60.bin"/><Relationship Id="rId30" Type="http://schemas.openxmlformats.org/officeDocument/2006/relationships/image" Target="../media/image67.emf"/></Relationships>
</file>

<file path=ppt/slides/_rels/slide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0"/>
          <p:cNvSpPr txBox="1">
            <a:spLocks noChangeArrowheads="1"/>
          </p:cNvSpPr>
          <p:nvPr/>
        </p:nvSpPr>
        <p:spPr bwMode="auto">
          <a:xfrm>
            <a:off x="965200" y="401638"/>
            <a:ext cx="65452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latin typeface="楷体" panose="02010609060101010101" pitchFamily="49" charset="-122"/>
                <a:ea typeface="楷体" panose="02010609060101010101" pitchFamily="49" charset="-122"/>
              </a:rPr>
              <a:t>第五章  数字滤波器的基本结构</a:t>
            </a:r>
          </a:p>
        </p:txBody>
      </p:sp>
      <p:sp>
        <p:nvSpPr>
          <p:cNvPr id="3075" name="Text Box 31"/>
          <p:cNvSpPr txBox="1">
            <a:spLocks noChangeArrowheads="1"/>
          </p:cNvSpPr>
          <p:nvPr/>
        </p:nvSpPr>
        <p:spPr bwMode="auto">
          <a:xfrm>
            <a:off x="107950" y="1989138"/>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楷体" panose="02010609060101010101" pitchFamily="49" charset="-122"/>
                <a:ea typeface="楷体" panose="02010609060101010101" pitchFamily="49" charset="-122"/>
                <a:cs typeface="Times New Roman" panose="02020603050405020304" pitchFamily="18" charset="0"/>
              </a:rPr>
              <a:t>§5.1 </a:t>
            </a:r>
            <a:r>
              <a:rPr lang="zh-CN" altLang="en-US">
                <a:latin typeface="楷体" panose="02010609060101010101" pitchFamily="49" charset="-122"/>
                <a:ea typeface="楷体" panose="02010609060101010101" pitchFamily="49" charset="-122"/>
                <a:cs typeface="Times New Roman" panose="02020603050405020304" pitchFamily="18" charset="0"/>
                <a:hlinkClick r:id="rId2" action="ppaction://hlinksldjump"/>
              </a:rPr>
              <a:t>数字滤波器结构的表示方法</a:t>
            </a:r>
            <a:endParaRPr lang="zh-CN" altLang="en-US" b="0">
              <a:latin typeface="楷体" panose="02010609060101010101" pitchFamily="49" charset="-122"/>
              <a:ea typeface="楷体" panose="02010609060101010101" pitchFamily="49" charset="-122"/>
              <a:cs typeface="Times New Roman" panose="02020603050405020304" pitchFamily="18" charset="0"/>
            </a:endParaRPr>
          </a:p>
        </p:txBody>
      </p:sp>
      <p:sp>
        <p:nvSpPr>
          <p:cNvPr id="3076" name="Text Box 32"/>
          <p:cNvSpPr txBox="1">
            <a:spLocks noChangeArrowheads="1"/>
          </p:cNvSpPr>
          <p:nvPr/>
        </p:nvSpPr>
        <p:spPr bwMode="auto">
          <a:xfrm>
            <a:off x="107950" y="2909888"/>
            <a:ext cx="8604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楷体" panose="02010609060101010101" pitchFamily="49" charset="-122"/>
                <a:ea typeface="楷体" panose="02010609060101010101" pitchFamily="49" charset="-122"/>
                <a:cs typeface="Times New Roman" panose="02020603050405020304" pitchFamily="18" charset="0"/>
              </a:rPr>
              <a:t>§5.2 </a:t>
            </a:r>
            <a:r>
              <a:rPr lang="zh-CN" altLang="en-US" dirty="0">
                <a:latin typeface="楷体" panose="02010609060101010101" pitchFamily="49" charset="-122"/>
                <a:ea typeface="楷体" panose="02010609060101010101" pitchFamily="49" charset="-122"/>
                <a:cs typeface="Times New Roman" panose="02020603050405020304" pitchFamily="18" charset="0"/>
                <a:hlinkClick r:id="rId3" action="ppaction://hlinksldjump"/>
              </a:rPr>
              <a:t>无限长单位冲激响应</a:t>
            </a:r>
            <a:r>
              <a:rPr lang="en-US" altLang="zh-CN" dirty="0">
                <a:latin typeface="楷体" panose="02010609060101010101" pitchFamily="49" charset="-122"/>
                <a:ea typeface="楷体" panose="02010609060101010101" pitchFamily="49" charset="-122"/>
                <a:cs typeface="Times New Roman" panose="02020603050405020304" pitchFamily="18" charset="0"/>
                <a:hlinkClick r:id="rId3" action="ppaction://hlinksldjump"/>
              </a:rPr>
              <a:t>(</a:t>
            </a:r>
            <a:r>
              <a:rPr lang="en-US" altLang="zh-CN" dirty="0">
                <a:latin typeface="+mn-lt"/>
                <a:ea typeface="楷体" panose="02010609060101010101" pitchFamily="49" charset="-122"/>
                <a:cs typeface="Times New Roman" panose="02020603050405020304" pitchFamily="18" charset="0"/>
                <a:hlinkClick r:id="rId3" action="ppaction://hlinksldjump"/>
              </a:rPr>
              <a:t>IIR</a:t>
            </a:r>
            <a:r>
              <a:rPr lang="en-US" altLang="zh-CN" dirty="0">
                <a:latin typeface="楷体" panose="02010609060101010101" pitchFamily="49" charset="-122"/>
                <a:ea typeface="楷体" panose="02010609060101010101" pitchFamily="49" charset="-122"/>
                <a:cs typeface="Times New Roman" panose="02020603050405020304" pitchFamily="18" charset="0"/>
                <a:hlinkClick r:id="rId3" action="ppaction://hlinksldjump"/>
              </a:rPr>
              <a:t>)</a:t>
            </a:r>
            <a:r>
              <a:rPr lang="zh-CN" altLang="en-US" dirty="0">
                <a:latin typeface="楷体" panose="02010609060101010101" pitchFamily="49" charset="-122"/>
                <a:ea typeface="楷体" panose="02010609060101010101" pitchFamily="49" charset="-122"/>
                <a:cs typeface="Times New Roman" panose="02020603050405020304" pitchFamily="18" charset="0"/>
                <a:hlinkClick r:id="rId3" action="ppaction://hlinksldjump"/>
              </a:rPr>
              <a:t>滤波器的基本结构</a:t>
            </a:r>
            <a:endParaRPr lang="zh-CN" altLang="en-US" dirty="0">
              <a:latin typeface="楷体" panose="02010609060101010101" pitchFamily="49" charset="-122"/>
              <a:ea typeface="楷体" panose="02010609060101010101" pitchFamily="49" charset="-122"/>
              <a:cs typeface="Times New Roman" panose="02020603050405020304" pitchFamily="18" charset="0"/>
            </a:endParaRPr>
          </a:p>
        </p:txBody>
      </p:sp>
      <p:sp>
        <p:nvSpPr>
          <p:cNvPr id="3077" name="Text Box 33"/>
          <p:cNvSpPr txBox="1">
            <a:spLocks noChangeArrowheads="1"/>
          </p:cNvSpPr>
          <p:nvPr/>
        </p:nvSpPr>
        <p:spPr bwMode="auto">
          <a:xfrm>
            <a:off x="107950" y="3667125"/>
            <a:ext cx="8589963" cy="576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pPr>
            <a:r>
              <a:rPr lang="en-US" altLang="zh-CN" dirty="0">
                <a:latin typeface="楷体" panose="02010609060101010101" pitchFamily="49" charset="-122"/>
                <a:ea typeface="楷体" panose="02010609060101010101" pitchFamily="49" charset="-122"/>
                <a:cs typeface="Times New Roman" panose="02020603050405020304" pitchFamily="18" charset="0"/>
              </a:rPr>
              <a:t>§5.3 </a:t>
            </a:r>
            <a:r>
              <a:rPr lang="zh-CN" altLang="en-US" dirty="0">
                <a:latin typeface="楷体" panose="02010609060101010101" pitchFamily="49" charset="-122"/>
                <a:ea typeface="楷体" panose="02010609060101010101" pitchFamily="49" charset="-122"/>
                <a:cs typeface="Times New Roman" panose="02020603050405020304" pitchFamily="18" charset="0"/>
                <a:hlinkClick r:id="rId4" action="ppaction://hlinksldjump"/>
              </a:rPr>
              <a:t>有限长单位冲激响应</a:t>
            </a:r>
            <a:r>
              <a:rPr lang="en-US" altLang="zh-CN" dirty="0">
                <a:latin typeface="楷体" panose="02010609060101010101" pitchFamily="49" charset="-122"/>
                <a:ea typeface="楷体" panose="02010609060101010101" pitchFamily="49" charset="-122"/>
                <a:cs typeface="Times New Roman" panose="02020603050405020304" pitchFamily="18" charset="0"/>
                <a:hlinkClick r:id="rId4" action="ppaction://hlinksldjump"/>
              </a:rPr>
              <a:t>(</a:t>
            </a:r>
            <a:r>
              <a:rPr lang="en-US" altLang="zh-CN" dirty="0">
                <a:latin typeface="+mn-lt"/>
                <a:ea typeface="楷体" panose="02010609060101010101" pitchFamily="49" charset="-122"/>
                <a:cs typeface="Times New Roman" panose="02020603050405020304" pitchFamily="18" charset="0"/>
                <a:hlinkClick r:id="rId4" action="ppaction://hlinksldjump"/>
              </a:rPr>
              <a:t>FIR</a:t>
            </a:r>
            <a:r>
              <a:rPr lang="en-US" altLang="zh-CN" dirty="0">
                <a:latin typeface="楷体" panose="02010609060101010101" pitchFamily="49" charset="-122"/>
                <a:ea typeface="楷体" panose="02010609060101010101" pitchFamily="49" charset="-122"/>
                <a:cs typeface="Times New Roman" panose="02020603050405020304" pitchFamily="18" charset="0"/>
                <a:hlinkClick r:id="rId4" action="ppaction://hlinksldjump"/>
              </a:rPr>
              <a:t>)</a:t>
            </a:r>
            <a:r>
              <a:rPr lang="zh-CN" altLang="en-US" dirty="0">
                <a:latin typeface="楷体" panose="02010609060101010101" pitchFamily="49" charset="-122"/>
                <a:ea typeface="楷体" panose="02010609060101010101" pitchFamily="49" charset="-122"/>
                <a:cs typeface="Times New Roman" panose="02020603050405020304" pitchFamily="18" charset="0"/>
                <a:hlinkClick r:id="rId4" action="ppaction://hlinksldjump"/>
              </a:rPr>
              <a:t>滤波器的基本结构</a:t>
            </a:r>
            <a:endParaRPr lang="zh-CN" altLang="en-US" dirty="0">
              <a:latin typeface="楷体" panose="02010609060101010101" pitchFamily="49" charset="-122"/>
              <a:ea typeface="楷体" panose="02010609060101010101" pitchFamily="49" charset="-122"/>
              <a:cs typeface="Times New Roman" panose="02020603050405020304" pitchFamily="18" charset="0"/>
            </a:endParaRPr>
          </a:p>
        </p:txBody>
      </p:sp>
      <p:sp>
        <p:nvSpPr>
          <p:cNvPr id="3078" name="Text Box 35"/>
          <p:cNvSpPr txBox="1">
            <a:spLocks noChangeArrowheads="1"/>
          </p:cNvSpPr>
          <p:nvPr/>
        </p:nvSpPr>
        <p:spPr bwMode="auto">
          <a:xfrm>
            <a:off x="7308850" y="5416550"/>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hlinkClick r:id="rId5" action="ppaction://hlinksldjump"/>
              </a:rPr>
              <a:t>总结</a:t>
            </a:r>
            <a:endParaRPr lang="zh-CN" altLang="en-US" sz="2400">
              <a:latin typeface="楷体" panose="02010609060101010101" pitchFamily="49" charset="-122"/>
              <a:ea typeface="楷体" panose="02010609060101010101" pitchFamily="49" charset="-122"/>
            </a:endParaRPr>
          </a:p>
        </p:txBody>
      </p:sp>
      <p:sp>
        <p:nvSpPr>
          <p:cNvPr id="8" name="Text Box 35"/>
          <p:cNvSpPr txBox="1">
            <a:spLocks noChangeArrowheads="1"/>
          </p:cNvSpPr>
          <p:nvPr/>
        </p:nvSpPr>
        <p:spPr bwMode="auto">
          <a:xfrm>
            <a:off x="6300787" y="1184276"/>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smtClean="0">
                <a:latin typeface="+mn-lt"/>
                <a:ea typeface="楷体" panose="02010609060101010101" pitchFamily="49" charset="-122"/>
                <a:hlinkClick r:id="rId6" action="ppaction://hlinksldjump"/>
              </a:rPr>
              <a:t>No.2</a:t>
            </a:r>
            <a:endParaRPr lang="zh-CN" altLang="en-US" sz="2400" dirty="0">
              <a:latin typeface="+mn-lt"/>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07950" y="130175"/>
            <a:ext cx="8604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1" hangingPunct="1">
              <a:spcBef>
                <a:spcPct val="50000"/>
              </a:spcBef>
              <a:defRPr>
                <a:latin typeface="楷体" panose="02010609060101010101" pitchFamily="49" charset="-122"/>
                <a:ea typeface="楷体" panose="02010609060101010101" pitchFamily="49"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§5.2 </a:t>
            </a:r>
            <a:r>
              <a:rPr lang="zh-CN" altLang="en-US" dirty="0"/>
              <a:t>无限长单位冲激响应</a:t>
            </a:r>
            <a:r>
              <a:rPr lang="en-US" altLang="zh-CN" dirty="0"/>
              <a:t>(IIR)</a:t>
            </a:r>
            <a:r>
              <a:rPr lang="zh-CN" altLang="en-US" dirty="0"/>
              <a:t>滤波器的基本结构</a:t>
            </a:r>
          </a:p>
        </p:txBody>
      </p:sp>
      <p:sp>
        <p:nvSpPr>
          <p:cNvPr id="193539" name="Text Box 3"/>
          <p:cNvSpPr txBox="1">
            <a:spLocks noChangeArrowheads="1"/>
          </p:cNvSpPr>
          <p:nvPr/>
        </p:nvSpPr>
        <p:spPr bwMode="auto">
          <a:xfrm>
            <a:off x="250825" y="908050"/>
            <a:ext cx="8020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1" hangingPunct="1">
              <a:spcBef>
                <a:spcPct val="50000"/>
              </a:spcBef>
              <a:defRPr>
                <a:latin typeface="楷体" panose="02010609060101010101" pitchFamily="49" charset="-122"/>
                <a:ea typeface="楷体" panose="02010609060101010101" pitchFamily="49"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dirty="0"/>
              <a:t>无限长单位冲激响应</a:t>
            </a:r>
            <a:r>
              <a:rPr lang="en-US" altLang="zh-CN" dirty="0"/>
              <a:t>(IIR)</a:t>
            </a:r>
            <a:r>
              <a:rPr lang="zh-CN" altLang="en-US" dirty="0"/>
              <a:t>滤波器的特点：</a:t>
            </a:r>
          </a:p>
        </p:txBody>
      </p:sp>
      <p:sp>
        <p:nvSpPr>
          <p:cNvPr id="193540" name="Text Box 4"/>
          <p:cNvSpPr txBox="1">
            <a:spLocks noChangeArrowheads="1"/>
          </p:cNvSpPr>
          <p:nvPr/>
        </p:nvSpPr>
        <p:spPr bwMode="auto">
          <a:xfrm>
            <a:off x="122238" y="4149725"/>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mn-lt"/>
                <a:ea typeface="楷体" panose="02010609060101010101" pitchFamily="49" charset="-122"/>
              </a:rPr>
              <a:t>3) </a:t>
            </a:r>
            <a:r>
              <a:rPr lang="zh-CN" altLang="en-US" dirty="0">
                <a:latin typeface="楷体" panose="02010609060101010101" pitchFamily="49" charset="-122"/>
                <a:ea typeface="楷体" panose="02010609060101010101" pitchFamily="49" charset="-122"/>
              </a:rPr>
              <a:t>结构上有反馈，即递归型结构</a:t>
            </a:r>
          </a:p>
        </p:txBody>
      </p:sp>
      <p:graphicFrame>
        <p:nvGraphicFramePr>
          <p:cNvPr id="193541" name="Object 5"/>
          <p:cNvGraphicFramePr>
            <a:graphicFrameLocks noChangeAspect="1"/>
          </p:cNvGraphicFramePr>
          <p:nvPr/>
        </p:nvGraphicFramePr>
        <p:xfrm>
          <a:off x="4859338" y="2276475"/>
          <a:ext cx="2781300" cy="1890713"/>
        </p:xfrm>
        <a:graphic>
          <a:graphicData uri="http://schemas.openxmlformats.org/presentationml/2006/ole">
            <mc:AlternateContent xmlns:mc="http://schemas.openxmlformats.org/markup-compatibility/2006">
              <mc:Choice xmlns:v="urn:schemas-microsoft-com:vml" Requires="v">
                <p:oleObj spid="_x0000_s13368" name="公式" r:id="rId3" imgW="1219384" imgH="828587" progId="Equation.3">
                  <p:embed/>
                </p:oleObj>
              </mc:Choice>
              <mc:Fallback>
                <p:oleObj name="公式" r:id="rId3" imgW="1219384" imgH="82858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276475"/>
                        <a:ext cx="2781300" cy="189071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2" name="Object 6"/>
          <p:cNvGraphicFramePr>
            <a:graphicFrameLocks noChangeAspect="1"/>
          </p:cNvGraphicFramePr>
          <p:nvPr/>
        </p:nvGraphicFramePr>
        <p:xfrm>
          <a:off x="703263" y="4797425"/>
          <a:ext cx="5121275" cy="1019175"/>
        </p:xfrm>
        <a:graphic>
          <a:graphicData uri="http://schemas.openxmlformats.org/presentationml/2006/ole">
            <mc:AlternateContent xmlns:mc="http://schemas.openxmlformats.org/markup-compatibility/2006">
              <mc:Choice xmlns:v="urn:schemas-microsoft-com:vml" Requires="v">
                <p:oleObj spid="_x0000_s13369" name="公式" r:id="rId5" imgW="2162106" imgH="419217" progId="Equation.3">
                  <p:embed/>
                </p:oleObj>
              </mc:Choice>
              <mc:Fallback>
                <p:oleObj name="公式" r:id="rId5" imgW="2162106" imgH="41921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63" y="4797425"/>
                        <a:ext cx="5121275" cy="101917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43" name="Text Box 7"/>
          <p:cNvSpPr txBox="1">
            <a:spLocks noChangeArrowheads="1"/>
          </p:cNvSpPr>
          <p:nvPr/>
        </p:nvSpPr>
        <p:spPr bwMode="auto">
          <a:xfrm>
            <a:off x="2700338" y="1658938"/>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rgbClr val="FFFF00"/>
                </a:solidFill>
              </a:rPr>
              <a:t>I</a:t>
            </a:r>
            <a:r>
              <a:rPr lang="en-US" altLang="zh-CN" sz="2400"/>
              <a:t>nfinite-duration </a:t>
            </a:r>
            <a:r>
              <a:rPr lang="en-US" altLang="zh-CN" sz="2400">
                <a:solidFill>
                  <a:srgbClr val="FFFF00"/>
                </a:solidFill>
              </a:rPr>
              <a:t>I</a:t>
            </a:r>
            <a:r>
              <a:rPr lang="en-US" altLang="zh-CN" sz="2400"/>
              <a:t>mpulse </a:t>
            </a:r>
            <a:r>
              <a:rPr lang="en-US" altLang="zh-CN" sz="2400">
                <a:solidFill>
                  <a:srgbClr val="FFFF00"/>
                </a:solidFill>
              </a:rPr>
              <a:t>R</a:t>
            </a:r>
            <a:r>
              <a:rPr lang="en-US" altLang="zh-CN" sz="2400"/>
              <a:t>esponses</a:t>
            </a:r>
          </a:p>
        </p:txBody>
      </p:sp>
      <p:sp>
        <p:nvSpPr>
          <p:cNvPr id="193544" name="Text Box 8"/>
          <p:cNvSpPr txBox="1">
            <a:spLocks noChangeArrowheads="1"/>
          </p:cNvSpPr>
          <p:nvPr/>
        </p:nvSpPr>
        <p:spPr bwMode="auto">
          <a:xfrm>
            <a:off x="107950" y="2924175"/>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楷体_GB2312" pitchFamily="49" charset="-122"/>
              </a:rPr>
              <a:t>2</a:t>
            </a:r>
            <a:r>
              <a:rPr lang="en-US" altLang="zh-CN" dirty="0">
                <a:latin typeface="楷体_GB2312" pitchFamily="49" charset="-122"/>
                <a:ea typeface="楷体_GB2312" pitchFamily="49" charset="-122"/>
              </a:rPr>
              <a:t>) </a:t>
            </a:r>
            <a:r>
              <a:rPr lang="en-US" altLang="zh-CN" i="1" dirty="0">
                <a:ea typeface="楷体_GB2312" pitchFamily="49" charset="-122"/>
              </a:rPr>
              <a:t>H</a:t>
            </a:r>
            <a:r>
              <a:rPr lang="en-US" altLang="zh-CN" dirty="0">
                <a:ea typeface="楷体_GB2312" pitchFamily="49" charset="-122"/>
              </a:rPr>
              <a:t>(</a:t>
            </a:r>
            <a:r>
              <a:rPr lang="en-US" altLang="zh-CN" i="1" dirty="0">
                <a:ea typeface="楷体_GB2312" pitchFamily="49" charset="-122"/>
              </a:rPr>
              <a:t>z</a:t>
            </a:r>
            <a:r>
              <a:rPr lang="en-US" altLang="zh-CN" dirty="0">
                <a:ea typeface="楷体_GB2312" pitchFamily="49" charset="-122"/>
              </a:rPr>
              <a:t>)</a:t>
            </a:r>
            <a:r>
              <a:rPr lang="zh-CN" altLang="en-US" dirty="0">
                <a:latin typeface="楷体" panose="02010609060101010101" pitchFamily="49" charset="-122"/>
                <a:ea typeface="楷体" panose="02010609060101010101" pitchFamily="49" charset="-122"/>
              </a:rPr>
              <a:t>在有限</a:t>
            </a:r>
            <a:r>
              <a:rPr lang="en-US" altLang="zh-CN" i="1" dirty="0">
                <a:ea typeface="楷体_GB2312" pitchFamily="49" charset="-122"/>
              </a:rPr>
              <a:t>z</a:t>
            </a:r>
            <a:r>
              <a:rPr lang="zh-CN" altLang="en-US" dirty="0">
                <a:latin typeface="楷体" panose="02010609060101010101" pitchFamily="49" charset="-122"/>
                <a:ea typeface="楷体" panose="02010609060101010101" pitchFamily="49" charset="-122"/>
              </a:rPr>
              <a:t>平面存在极点</a:t>
            </a:r>
          </a:p>
        </p:txBody>
      </p:sp>
      <p:sp>
        <p:nvSpPr>
          <p:cNvPr id="193545" name="Text Box 9"/>
          <p:cNvSpPr txBox="1">
            <a:spLocks noChangeArrowheads="1"/>
          </p:cNvSpPr>
          <p:nvPr/>
        </p:nvSpPr>
        <p:spPr bwMode="auto">
          <a:xfrm>
            <a:off x="107950" y="1628775"/>
            <a:ext cx="3167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楷体_GB2312" pitchFamily="49" charset="-122"/>
              </a:rPr>
              <a:t>1</a:t>
            </a:r>
            <a:r>
              <a:rPr lang="en-US" altLang="zh-CN" dirty="0">
                <a:latin typeface="楷体_GB2312" pitchFamily="49" charset="-122"/>
                <a:ea typeface="楷体_GB2312" pitchFamily="49" charset="-122"/>
              </a:rPr>
              <a:t>) </a:t>
            </a:r>
            <a:r>
              <a:rPr lang="en-US" altLang="zh-CN" i="1" dirty="0">
                <a:ea typeface="楷体_GB2312" pitchFamily="49" charset="-122"/>
              </a:rPr>
              <a:t>h</a:t>
            </a:r>
            <a:r>
              <a:rPr lang="en-US" altLang="zh-CN" dirty="0">
                <a:ea typeface="楷体_GB2312" pitchFamily="49" charset="-122"/>
              </a:rPr>
              <a:t>(</a:t>
            </a:r>
            <a:r>
              <a:rPr lang="en-US" altLang="zh-CN" i="1" dirty="0">
                <a:ea typeface="楷体_GB2312" pitchFamily="49" charset="-122"/>
              </a:rPr>
              <a:t>n</a:t>
            </a:r>
            <a:r>
              <a:rPr lang="en-US" altLang="zh-CN" dirty="0">
                <a:ea typeface="楷体_GB2312" pitchFamily="49" charset="-122"/>
              </a:rPr>
              <a:t>)</a:t>
            </a:r>
            <a:r>
              <a:rPr lang="zh-CN" altLang="en-US" dirty="0">
                <a:latin typeface="楷体" panose="02010609060101010101" pitchFamily="49" charset="-122"/>
                <a:ea typeface="楷体" panose="02010609060101010101" pitchFamily="49" charset="-122"/>
              </a:rPr>
              <a:t>无限长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blinds(horizontal)">
                                      <p:cBhvr>
                                        <p:cTn id="7" dur="500"/>
                                        <p:tgtEl>
                                          <p:spTgt spid="193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545"/>
                                        </p:tgtEl>
                                        <p:attrNameLst>
                                          <p:attrName>style.visibility</p:attrName>
                                        </p:attrNameLst>
                                      </p:cBhvr>
                                      <p:to>
                                        <p:strVal val="visible"/>
                                      </p:to>
                                    </p:set>
                                    <p:animEffect transition="in" filter="blinds(horizontal)">
                                      <p:cBhvr>
                                        <p:cTn id="12" dur="500"/>
                                        <p:tgtEl>
                                          <p:spTgt spid="193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3543"/>
                                        </p:tgtEl>
                                        <p:attrNameLst>
                                          <p:attrName>style.visibility</p:attrName>
                                        </p:attrNameLst>
                                      </p:cBhvr>
                                      <p:to>
                                        <p:strVal val="visible"/>
                                      </p:to>
                                    </p:set>
                                    <p:animEffect transition="in" filter="blinds(horizontal)">
                                      <p:cBhvr>
                                        <p:cTn id="17" dur="500"/>
                                        <p:tgtEl>
                                          <p:spTgt spid="1935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3544"/>
                                        </p:tgtEl>
                                        <p:attrNameLst>
                                          <p:attrName>style.visibility</p:attrName>
                                        </p:attrNameLst>
                                      </p:cBhvr>
                                      <p:to>
                                        <p:strVal val="visible"/>
                                      </p:to>
                                    </p:set>
                                    <p:animEffect transition="in" filter="blinds(horizontal)">
                                      <p:cBhvr>
                                        <p:cTn id="22" dur="500"/>
                                        <p:tgtEl>
                                          <p:spTgt spid="1935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3541"/>
                                        </p:tgtEl>
                                        <p:attrNameLst>
                                          <p:attrName>style.visibility</p:attrName>
                                        </p:attrNameLst>
                                      </p:cBhvr>
                                      <p:to>
                                        <p:strVal val="visible"/>
                                      </p:to>
                                    </p:set>
                                    <p:animEffect transition="in" filter="blinds(horizontal)">
                                      <p:cBhvr>
                                        <p:cTn id="27" dur="500"/>
                                        <p:tgtEl>
                                          <p:spTgt spid="1935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3540"/>
                                        </p:tgtEl>
                                        <p:attrNameLst>
                                          <p:attrName>style.visibility</p:attrName>
                                        </p:attrNameLst>
                                      </p:cBhvr>
                                      <p:to>
                                        <p:strVal val="visible"/>
                                      </p:to>
                                    </p:set>
                                    <p:animEffect transition="in" filter="blinds(horizontal)">
                                      <p:cBhvr>
                                        <p:cTn id="32" dur="500"/>
                                        <p:tgtEl>
                                          <p:spTgt spid="1935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3542"/>
                                        </p:tgtEl>
                                        <p:attrNameLst>
                                          <p:attrName>style.visibility</p:attrName>
                                        </p:attrNameLst>
                                      </p:cBhvr>
                                      <p:to>
                                        <p:strVal val="visible"/>
                                      </p:to>
                                    </p:set>
                                    <p:animEffect transition="in" filter="blinds(horizontal)">
                                      <p:cBhvr>
                                        <p:cTn id="37" dur="500"/>
                                        <p:tgtEl>
                                          <p:spTgt spid="193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p:bldP spid="193540" grpId="0"/>
      <p:bldP spid="193543" grpId="0"/>
      <p:bldP spid="193544" grpId="0"/>
      <p:bldP spid="1935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107950" y="1700213"/>
            <a:ext cx="3205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mn-lt"/>
                <a:ea typeface="楷体" panose="02010609060101010101" pitchFamily="49" charset="-122"/>
              </a:rPr>
              <a:t>1</a:t>
            </a:r>
            <a:r>
              <a:rPr lang="zh-CN" altLang="en-US" dirty="0">
                <a:latin typeface="楷体" panose="02010609060101010101" pitchFamily="49" charset="-122"/>
                <a:ea typeface="楷体" panose="02010609060101010101" pitchFamily="49" charset="-122"/>
              </a:rPr>
              <a:t>、直接型</a:t>
            </a:r>
          </a:p>
        </p:txBody>
      </p:sp>
      <p:sp>
        <p:nvSpPr>
          <p:cNvPr id="194563" name="Text Box 3"/>
          <p:cNvSpPr txBox="1">
            <a:spLocks noChangeArrowheads="1"/>
          </p:cNvSpPr>
          <p:nvPr/>
        </p:nvSpPr>
        <p:spPr bwMode="auto">
          <a:xfrm>
            <a:off x="179388" y="2492375"/>
            <a:ext cx="4176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mn-lt"/>
                <a:ea typeface="楷体" panose="02010609060101010101" pitchFamily="49" charset="-122"/>
              </a:rPr>
              <a:t>IIR</a:t>
            </a:r>
            <a:r>
              <a:rPr lang="zh-CN" altLang="en-US" dirty="0">
                <a:latin typeface="楷体" panose="02010609060101010101" pitchFamily="49" charset="-122"/>
                <a:ea typeface="楷体" panose="02010609060101010101" pitchFamily="49" charset="-122"/>
              </a:rPr>
              <a:t>滤波器的系统函数</a:t>
            </a:r>
          </a:p>
        </p:txBody>
      </p:sp>
      <p:sp>
        <p:nvSpPr>
          <p:cNvPr id="194564" name="Text Box 4"/>
          <p:cNvSpPr txBox="1">
            <a:spLocks noChangeArrowheads="1"/>
          </p:cNvSpPr>
          <p:nvPr/>
        </p:nvSpPr>
        <p:spPr bwMode="auto">
          <a:xfrm>
            <a:off x="333375" y="4356100"/>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差分方程</a:t>
            </a:r>
          </a:p>
        </p:txBody>
      </p:sp>
      <p:sp>
        <p:nvSpPr>
          <p:cNvPr id="194565" name="Text Box 5"/>
          <p:cNvSpPr txBox="1">
            <a:spLocks noChangeArrowheads="1"/>
          </p:cNvSpPr>
          <p:nvPr/>
        </p:nvSpPr>
        <p:spPr bwMode="auto">
          <a:xfrm>
            <a:off x="250825" y="188913"/>
            <a:ext cx="42497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mn-lt"/>
                <a:ea typeface="楷体" panose="02010609060101010101" pitchFamily="49" charset="-122"/>
              </a:rPr>
              <a:t>IIR</a:t>
            </a:r>
            <a:r>
              <a:rPr lang="zh-CN" altLang="en-US" dirty="0">
                <a:latin typeface="楷体" panose="02010609060101010101" pitchFamily="49" charset="-122"/>
                <a:ea typeface="楷体" panose="02010609060101010101" pitchFamily="49" charset="-122"/>
              </a:rPr>
              <a:t>滤波器的基本结构</a:t>
            </a:r>
            <a:r>
              <a:rPr lang="en-US" altLang="zh-CN" dirty="0">
                <a:latin typeface="楷体" panose="02010609060101010101" pitchFamily="49" charset="-122"/>
                <a:ea typeface="楷体" panose="02010609060101010101" pitchFamily="49" charset="-122"/>
              </a:rPr>
              <a:t>:</a:t>
            </a:r>
          </a:p>
        </p:txBody>
      </p:sp>
      <p:graphicFrame>
        <p:nvGraphicFramePr>
          <p:cNvPr id="194566" name="Object 6"/>
          <p:cNvGraphicFramePr>
            <a:graphicFrameLocks noChangeAspect="1"/>
          </p:cNvGraphicFramePr>
          <p:nvPr>
            <p:extLst>
              <p:ext uri="{D42A27DB-BD31-4B8C-83A1-F6EECF244321}">
                <p14:modId xmlns:p14="http://schemas.microsoft.com/office/powerpoint/2010/main" val="3336315007"/>
              </p:ext>
            </p:extLst>
          </p:nvPr>
        </p:nvGraphicFramePr>
        <p:xfrm>
          <a:off x="3708400" y="1844675"/>
          <a:ext cx="4073525" cy="1976438"/>
        </p:xfrm>
        <a:graphic>
          <a:graphicData uri="http://schemas.openxmlformats.org/presentationml/2006/ole">
            <mc:AlternateContent xmlns:mc="http://schemas.openxmlformats.org/markup-compatibility/2006">
              <mc:Choice xmlns:v="urn:schemas-microsoft-com:vml" Requires="v">
                <p:oleObj spid="_x0000_s14391" name="公式" r:id="rId3" imgW="1714466" imgH="828587" progId="Equation.3">
                  <p:embed/>
                </p:oleObj>
              </mc:Choice>
              <mc:Fallback>
                <p:oleObj name="公式" r:id="rId3" imgW="1714466" imgH="82858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844675"/>
                        <a:ext cx="4073525" cy="197643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7" name="Object 7"/>
          <p:cNvGraphicFramePr>
            <a:graphicFrameLocks noChangeAspect="1"/>
          </p:cNvGraphicFramePr>
          <p:nvPr>
            <p:extLst>
              <p:ext uri="{D42A27DB-BD31-4B8C-83A1-F6EECF244321}">
                <p14:modId xmlns:p14="http://schemas.microsoft.com/office/powerpoint/2010/main" val="3733953106"/>
              </p:ext>
            </p:extLst>
          </p:nvPr>
        </p:nvGraphicFramePr>
        <p:xfrm>
          <a:off x="2354263" y="4149725"/>
          <a:ext cx="5121275" cy="1019175"/>
        </p:xfrm>
        <a:graphic>
          <a:graphicData uri="http://schemas.openxmlformats.org/presentationml/2006/ole">
            <mc:AlternateContent xmlns:mc="http://schemas.openxmlformats.org/markup-compatibility/2006">
              <mc:Choice xmlns:v="urn:schemas-microsoft-com:vml" Requires="v">
                <p:oleObj spid="_x0000_s14392" name="公式" r:id="rId5" imgW="2162106" imgH="419217" progId="Equation.3">
                  <p:embed/>
                </p:oleObj>
              </mc:Choice>
              <mc:Fallback>
                <p:oleObj name="公式" r:id="rId5" imgW="2162106" imgH="41921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4263" y="4149725"/>
                        <a:ext cx="5121275" cy="101917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68" name="Text Box 8"/>
          <p:cNvSpPr txBox="1">
            <a:spLocks noChangeArrowheads="1"/>
          </p:cNvSpPr>
          <p:nvPr/>
        </p:nvSpPr>
        <p:spPr bwMode="auto">
          <a:xfrm>
            <a:off x="250825" y="922338"/>
            <a:ext cx="6589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直接</a:t>
            </a:r>
            <a:r>
              <a:rPr lang="en-US" altLang="zh-CN" dirty="0">
                <a:latin typeface="+mn-lt"/>
                <a:ea typeface="楷体" panose="02010609060101010101" pitchFamily="49" charset="-122"/>
              </a:rPr>
              <a:t>I</a:t>
            </a:r>
            <a:r>
              <a:rPr lang="zh-CN" altLang="en-US" dirty="0">
                <a:latin typeface="楷体" panose="02010609060101010101" pitchFamily="49" charset="-122"/>
                <a:ea typeface="楷体" panose="02010609060101010101" pitchFamily="49" charset="-122"/>
              </a:rPr>
              <a:t>型、</a:t>
            </a:r>
            <a:r>
              <a:rPr lang="zh-CN" altLang="en-US" dirty="0">
                <a:solidFill>
                  <a:srgbClr val="FFFF00"/>
                </a:solidFill>
                <a:latin typeface="楷体" panose="02010609060101010101" pitchFamily="49" charset="-122"/>
                <a:ea typeface="楷体" panose="02010609060101010101" pitchFamily="49" charset="-122"/>
              </a:rPr>
              <a:t>直接</a:t>
            </a:r>
            <a:r>
              <a:rPr lang="en-US" altLang="zh-CN" dirty="0">
                <a:latin typeface="+mn-lt"/>
                <a:ea typeface="楷体" panose="02010609060101010101" pitchFamily="49" charset="-122"/>
              </a:rPr>
              <a:t>II</a:t>
            </a:r>
            <a:r>
              <a:rPr lang="zh-CN" altLang="en-US" dirty="0">
                <a:solidFill>
                  <a:srgbClr val="FFFF00"/>
                </a:solidFill>
                <a:latin typeface="楷体" panose="02010609060101010101" pitchFamily="49" charset="-122"/>
                <a:ea typeface="楷体" panose="02010609060101010101" pitchFamily="49" charset="-122"/>
              </a:rPr>
              <a:t>型</a:t>
            </a:r>
            <a:r>
              <a:rPr lang="zh-CN" altLang="en-US" dirty="0">
                <a:latin typeface="楷体" panose="02010609060101010101" pitchFamily="49" charset="-122"/>
                <a:ea typeface="楷体" panose="02010609060101010101" pitchFamily="49" charset="-122"/>
              </a:rPr>
              <a:t>、级联型、并联型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Effect transition="in" filter="blinds(horizontal)">
                                      <p:cBhvr>
                                        <p:cTn id="7" dur="500"/>
                                        <p:tgtEl>
                                          <p:spTgt spid="194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68"/>
                                        </p:tgtEl>
                                        <p:attrNameLst>
                                          <p:attrName>style.visibility</p:attrName>
                                        </p:attrNameLst>
                                      </p:cBhvr>
                                      <p:to>
                                        <p:strVal val="visible"/>
                                      </p:to>
                                    </p:set>
                                    <p:animEffect transition="in" filter="blinds(horizontal)">
                                      <p:cBhvr>
                                        <p:cTn id="12" dur="500"/>
                                        <p:tgtEl>
                                          <p:spTgt spid="194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2"/>
                                        </p:tgtEl>
                                        <p:attrNameLst>
                                          <p:attrName>style.visibility</p:attrName>
                                        </p:attrNameLst>
                                      </p:cBhvr>
                                      <p:to>
                                        <p:strVal val="visible"/>
                                      </p:to>
                                    </p:set>
                                    <p:animEffect transition="in" filter="blinds(horizontal)">
                                      <p:cBhvr>
                                        <p:cTn id="17" dur="500"/>
                                        <p:tgtEl>
                                          <p:spTgt spid="1945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63"/>
                                        </p:tgtEl>
                                        <p:attrNameLst>
                                          <p:attrName>style.visibility</p:attrName>
                                        </p:attrNameLst>
                                      </p:cBhvr>
                                      <p:to>
                                        <p:strVal val="visible"/>
                                      </p:to>
                                    </p:set>
                                    <p:animEffect transition="in" filter="blinds(horizontal)">
                                      <p:cBhvr>
                                        <p:cTn id="22" dur="500"/>
                                        <p:tgtEl>
                                          <p:spTgt spid="1945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566"/>
                                        </p:tgtEl>
                                        <p:attrNameLst>
                                          <p:attrName>style.visibility</p:attrName>
                                        </p:attrNameLst>
                                      </p:cBhvr>
                                      <p:to>
                                        <p:strVal val="visible"/>
                                      </p:to>
                                    </p:set>
                                    <p:animEffect transition="in" filter="blinds(horizontal)">
                                      <p:cBhvr>
                                        <p:cTn id="27" dur="500"/>
                                        <p:tgtEl>
                                          <p:spTgt spid="1945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564"/>
                                        </p:tgtEl>
                                        <p:attrNameLst>
                                          <p:attrName>style.visibility</p:attrName>
                                        </p:attrNameLst>
                                      </p:cBhvr>
                                      <p:to>
                                        <p:strVal val="visible"/>
                                      </p:to>
                                    </p:set>
                                    <p:animEffect transition="in" filter="blinds(horizontal)">
                                      <p:cBhvr>
                                        <p:cTn id="32" dur="500"/>
                                        <p:tgtEl>
                                          <p:spTgt spid="1945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4567"/>
                                        </p:tgtEl>
                                        <p:attrNameLst>
                                          <p:attrName>style.visibility</p:attrName>
                                        </p:attrNameLst>
                                      </p:cBhvr>
                                      <p:to>
                                        <p:strVal val="visible"/>
                                      </p:to>
                                    </p:set>
                                    <p:animEffect transition="in" filter="blinds(horizontal)">
                                      <p:cBhvr>
                                        <p:cTn id="37" dur="500"/>
                                        <p:tgtEl>
                                          <p:spTgt spid="194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p:bldP spid="194563" grpId="0"/>
      <p:bldP spid="194564" grpId="0"/>
      <p:bldP spid="194565" grpId="0"/>
      <p:bldP spid="1945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252413" y="144463"/>
            <a:ext cx="19431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Pct val="75000"/>
              <a:buFont typeface="Wingdings" panose="05000000000000000000" pitchFamily="2" charset="2"/>
              <a:buNone/>
            </a:pPr>
            <a:r>
              <a:rPr lang="zh-CN" altLang="en-US" dirty="0">
                <a:solidFill>
                  <a:srgbClr val="FFFF00"/>
                </a:solidFill>
                <a:latin typeface="楷体" panose="02010609060101010101" pitchFamily="49" charset="-122"/>
                <a:ea typeface="楷体" panose="02010609060101010101" pitchFamily="49" charset="-122"/>
              </a:rPr>
              <a:t>直接</a:t>
            </a:r>
            <a:r>
              <a:rPr lang="en-US" altLang="zh-CN" dirty="0">
                <a:solidFill>
                  <a:srgbClr val="FFFF00"/>
                </a:solidFill>
                <a:latin typeface="+mn-lt"/>
                <a:ea typeface="楷体" panose="02010609060101010101" pitchFamily="49" charset="-122"/>
              </a:rPr>
              <a:t>I</a:t>
            </a:r>
            <a:r>
              <a:rPr lang="zh-CN" altLang="en-US" dirty="0">
                <a:solidFill>
                  <a:srgbClr val="FFFF00"/>
                </a:solidFill>
                <a:latin typeface="楷体" panose="02010609060101010101" pitchFamily="49" charset="-122"/>
                <a:ea typeface="楷体" panose="02010609060101010101" pitchFamily="49" charset="-122"/>
              </a:rPr>
              <a:t>型</a:t>
            </a:r>
          </a:p>
        </p:txBody>
      </p:sp>
      <p:graphicFrame>
        <p:nvGraphicFramePr>
          <p:cNvPr id="195587" name="Object 3"/>
          <p:cNvGraphicFramePr>
            <a:graphicFrameLocks noChangeAspect="1"/>
          </p:cNvGraphicFramePr>
          <p:nvPr/>
        </p:nvGraphicFramePr>
        <p:xfrm>
          <a:off x="5508625" y="979488"/>
          <a:ext cx="858838" cy="474662"/>
        </p:xfrm>
        <a:graphic>
          <a:graphicData uri="http://schemas.openxmlformats.org/presentationml/2006/ole">
            <mc:AlternateContent xmlns:mc="http://schemas.openxmlformats.org/markup-compatibility/2006">
              <mc:Choice xmlns:v="urn:schemas-microsoft-com:vml" Requires="v">
                <p:oleObj spid="_x0000_s15808" name="公式" r:id="rId3" imgW="380940" imgH="209609" progId="Equation.3">
                  <p:embed/>
                </p:oleObj>
              </mc:Choice>
              <mc:Fallback>
                <p:oleObj name="公式" r:id="rId3" imgW="380940" imgH="20960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979488"/>
                        <a:ext cx="85883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5588" name="Group 4"/>
          <p:cNvGrpSpPr>
            <a:grpSpLocks/>
          </p:cNvGrpSpPr>
          <p:nvPr/>
        </p:nvGrpSpPr>
        <p:grpSpPr bwMode="auto">
          <a:xfrm>
            <a:off x="147638" y="1154113"/>
            <a:ext cx="3848100" cy="3582987"/>
            <a:chOff x="157" y="1417"/>
            <a:chExt cx="2424" cy="2257"/>
          </a:xfrm>
        </p:grpSpPr>
        <p:grpSp>
          <p:nvGrpSpPr>
            <p:cNvPr id="15427" name="Group 5"/>
            <p:cNvGrpSpPr>
              <a:grpSpLocks/>
            </p:cNvGrpSpPr>
            <p:nvPr/>
          </p:nvGrpSpPr>
          <p:grpSpPr bwMode="auto">
            <a:xfrm>
              <a:off x="1175" y="1690"/>
              <a:ext cx="907" cy="90"/>
              <a:chOff x="1202" y="3249"/>
              <a:chExt cx="952" cy="0"/>
            </a:xfrm>
          </p:grpSpPr>
          <p:sp>
            <p:nvSpPr>
              <p:cNvPr id="15484" name="Line 6"/>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85" name="Line 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28" name="Group 8"/>
            <p:cNvGrpSpPr>
              <a:grpSpLocks/>
            </p:cNvGrpSpPr>
            <p:nvPr/>
          </p:nvGrpSpPr>
          <p:grpSpPr bwMode="auto">
            <a:xfrm>
              <a:off x="656" y="1690"/>
              <a:ext cx="499" cy="45"/>
              <a:chOff x="1202" y="3249"/>
              <a:chExt cx="952" cy="0"/>
            </a:xfrm>
          </p:grpSpPr>
          <p:sp>
            <p:nvSpPr>
              <p:cNvPr id="15482" name="Line 9"/>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83" name="Line 10"/>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29" name="Group 11"/>
            <p:cNvGrpSpPr>
              <a:grpSpLocks/>
            </p:cNvGrpSpPr>
            <p:nvPr/>
          </p:nvGrpSpPr>
          <p:grpSpPr bwMode="auto">
            <a:xfrm>
              <a:off x="2082" y="1690"/>
              <a:ext cx="499" cy="45"/>
              <a:chOff x="1202" y="3249"/>
              <a:chExt cx="952" cy="0"/>
            </a:xfrm>
          </p:grpSpPr>
          <p:sp>
            <p:nvSpPr>
              <p:cNvPr id="15480" name="Line 12"/>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81" name="Line 13"/>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30" name="Group 14"/>
            <p:cNvGrpSpPr>
              <a:grpSpLocks/>
            </p:cNvGrpSpPr>
            <p:nvPr/>
          </p:nvGrpSpPr>
          <p:grpSpPr bwMode="auto">
            <a:xfrm>
              <a:off x="1176" y="3566"/>
              <a:ext cx="907" cy="90"/>
              <a:chOff x="1202" y="3249"/>
              <a:chExt cx="952" cy="0"/>
            </a:xfrm>
          </p:grpSpPr>
          <p:sp>
            <p:nvSpPr>
              <p:cNvPr id="15478" name="Line 15"/>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79" name="Line 16"/>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31" name="Group 17"/>
            <p:cNvGrpSpPr>
              <a:grpSpLocks/>
            </p:cNvGrpSpPr>
            <p:nvPr/>
          </p:nvGrpSpPr>
          <p:grpSpPr bwMode="auto">
            <a:xfrm rot="5400000">
              <a:off x="928" y="2302"/>
              <a:ext cx="453" cy="44"/>
              <a:chOff x="1202" y="3249"/>
              <a:chExt cx="952" cy="0"/>
            </a:xfrm>
          </p:grpSpPr>
          <p:sp>
            <p:nvSpPr>
              <p:cNvPr id="15476" name="Line 18"/>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77" name="Line 19"/>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15432" name="Object 20"/>
            <p:cNvGraphicFramePr>
              <a:graphicFrameLocks noChangeAspect="1"/>
            </p:cNvGraphicFramePr>
            <p:nvPr/>
          </p:nvGraphicFramePr>
          <p:xfrm>
            <a:off x="157" y="1508"/>
            <a:ext cx="454" cy="281"/>
          </p:xfrm>
          <a:graphic>
            <a:graphicData uri="http://schemas.openxmlformats.org/presentationml/2006/ole">
              <mc:AlternateContent xmlns:mc="http://schemas.openxmlformats.org/markup-compatibility/2006">
                <mc:Choice xmlns:v="urn:schemas-microsoft-com:vml" Requires="v">
                  <p:oleObj spid="_x0000_s15809" name="公式" r:id="rId5" imgW="323635" imgH="190383" progId="Equation.3">
                    <p:embed/>
                  </p:oleObj>
                </mc:Choice>
                <mc:Fallback>
                  <p:oleObj name="公式" r:id="rId5" imgW="323635" imgH="190383"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 y="1508"/>
                          <a:ext cx="454"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33" name="Rectangle 21"/>
            <p:cNvSpPr>
              <a:spLocks noChangeArrowheads="1"/>
            </p:cNvSpPr>
            <p:nvPr/>
          </p:nvSpPr>
          <p:spPr bwMode="auto">
            <a:xfrm>
              <a:off x="1553" y="1871"/>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b</a:t>
              </a:r>
              <a:r>
                <a:rPr kumimoji="0" lang="en-US" altLang="zh-CN" sz="2000" baseline="-25000">
                  <a:latin typeface="Arial" panose="020B0604020202020204" pitchFamily="34" charset="0"/>
                </a:rPr>
                <a:t>1</a:t>
              </a:r>
            </a:p>
          </p:txBody>
        </p:sp>
        <p:sp>
          <p:nvSpPr>
            <p:cNvPr id="15434" name="Rectangle 22"/>
            <p:cNvSpPr>
              <a:spLocks noChangeArrowheads="1"/>
            </p:cNvSpPr>
            <p:nvPr/>
          </p:nvSpPr>
          <p:spPr bwMode="auto">
            <a:xfrm>
              <a:off x="1553" y="2313"/>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b</a:t>
              </a:r>
              <a:r>
                <a:rPr kumimoji="0" lang="en-US" altLang="zh-CN" sz="2000" baseline="-25000">
                  <a:latin typeface="Arial" panose="020B0604020202020204" pitchFamily="34" charset="0"/>
                </a:rPr>
                <a:t>2</a:t>
              </a:r>
            </a:p>
          </p:txBody>
        </p:sp>
        <p:sp>
          <p:nvSpPr>
            <p:cNvPr id="15435" name="Rectangle 23"/>
            <p:cNvSpPr>
              <a:spLocks noChangeArrowheads="1"/>
            </p:cNvSpPr>
            <p:nvPr/>
          </p:nvSpPr>
          <p:spPr bwMode="auto">
            <a:xfrm>
              <a:off x="1566" y="1417"/>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b</a:t>
              </a:r>
              <a:r>
                <a:rPr kumimoji="0" lang="en-US" altLang="zh-CN" sz="2000" baseline="-25000">
                  <a:latin typeface="Arial" panose="020B0604020202020204" pitchFamily="34" charset="0"/>
                </a:rPr>
                <a:t>0</a:t>
              </a:r>
            </a:p>
          </p:txBody>
        </p:sp>
        <p:sp>
          <p:nvSpPr>
            <p:cNvPr id="15436" name="Rectangle 24"/>
            <p:cNvSpPr>
              <a:spLocks noChangeArrowheads="1"/>
            </p:cNvSpPr>
            <p:nvPr/>
          </p:nvSpPr>
          <p:spPr bwMode="auto">
            <a:xfrm>
              <a:off x="860" y="1779"/>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15437" name="Rectangle 25"/>
            <p:cNvSpPr>
              <a:spLocks noChangeArrowheads="1"/>
            </p:cNvSpPr>
            <p:nvPr/>
          </p:nvSpPr>
          <p:spPr bwMode="auto">
            <a:xfrm>
              <a:off x="860" y="2172"/>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15438" name="Group 26"/>
            <p:cNvGrpSpPr>
              <a:grpSpLocks/>
            </p:cNvGrpSpPr>
            <p:nvPr/>
          </p:nvGrpSpPr>
          <p:grpSpPr bwMode="auto">
            <a:xfrm>
              <a:off x="1177" y="2103"/>
              <a:ext cx="907" cy="90"/>
              <a:chOff x="1202" y="3249"/>
              <a:chExt cx="952" cy="0"/>
            </a:xfrm>
          </p:grpSpPr>
          <p:sp>
            <p:nvSpPr>
              <p:cNvPr id="15474" name="Line 27"/>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75" name="Line 28"/>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39" name="Group 29"/>
            <p:cNvGrpSpPr>
              <a:grpSpLocks/>
            </p:cNvGrpSpPr>
            <p:nvPr/>
          </p:nvGrpSpPr>
          <p:grpSpPr bwMode="auto">
            <a:xfrm rot="5400000">
              <a:off x="928" y="1920"/>
              <a:ext cx="453" cy="44"/>
              <a:chOff x="1202" y="3249"/>
              <a:chExt cx="952" cy="0"/>
            </a:xfrm>
          </p:grpSpPr>
          <p:sp>
            <p:nvSpPr>
              <p:cNvPr id="15472" name="Line 30"/>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73" name="Line 31"/>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40" name="Group 32"/>
            <p:cNvGrpSpPr>
              <a:grpSpLocks/>
            </p:cNvGrpSpPr>
            <p:nvPr/>
          </p:nvGrpSpPr>
          <p:grpSpPr bwMode="auto">
            <a:xfrm rot="16200000" flipV="1">
              <a:off x="1881" y="1894"/>
              <a:ext cx="453" cy="44"/>
              <a:chOff x="1202" y="3249"/>
              <a:chExt cx="952" cy="0"/>
            </a:xfrm>
          </p:grpSpPr>
          <p:sp>
            <p:nvSpPr>
              <p:cNvPr id="15470" name="Line 33"/>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71" name="Line 34"/>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41" name="Group 35"/>
            <p:cNvGrpSpPr>
              <a:grpSpLocks/>
            </p:cNvGrpSpPr>
            <p:nvPr/>
          </p:nvGrpSpPr>
          <p:grpSpPr bwMode="auto">
            <a:xfrm rot="16200000" flipV="1">
              <a:off x="1879" y="2302"/>
              <a:ext cx="453" cy="44"/>
              <a:chOff x="1202" y="3249"/>
              <a:chExt cx="952" cy="0"/>
            </a:xfrm>
          </p:grpSpPr>
          <p:sp>
            <p:nvSpPr>
              <p:cNvPr id="15468" name="Line 36"/>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69" name="Line 3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42" name="Group 38"/>
            <p:cNvGrpSpPr>
              <a:grpSpLocks/>
            </p:cNvGrpSpPr>
            <p:nvPr/>
          </p:nvGrpSpPr>
          <p:grpSpPr bwMode="auto">
            <a:xfrm>
              <a:off x="1176" y="3113"/>
              <a:ext cx="907" cy="90"/>
              <a:chOff x="1202" y="3249"/>
              <a:chExt cx="952" cy="0"/>
            </a:xfrm>
          </p:grpSpPr>
          <p:sp>
            <p:nvSpPr>
              <p:cNvPr id="15466" name="Line 39"/>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67" name="Line 4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443" name="Rectangle 41"/>
            <p:cNvSpPr>
              <a:spLocks noChangeArrowheads="1"/>
            </p:cNvSpPr>
            <p:nvPr/>
          </p:nvSpPr>
          <p:spPr bwMode="auto">
            <a:xfrm>
              <a:off x="1534" y="2876"/>
              <a:ext cx="30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b</a:t>
              </a:r>
              <a:r>
                <a:rPr kumimoji="0" lang="en-US" altLang="zh-CN" sz="2000" baseline="-25000">
                  <a:latin typeface="Arial" panose="020B0604020202020204" pitchFamily="34" charset="0"/>
                </a:rPr>
                <a:t>M-1</a:t>
              </a:r>
            </a:p>
          </p:txBody>
        </p:sp>
        <p:sp>
          <p:nvSpPr>
            <p:cNvPr id="15444" name="Rectangle 42"/>
            <p:cNvSpPr>
              <a:spLocks noChangeArrowheads="1"/>
            </p:cNvSpPr>
            <p:nvPr/>
          </p:nvSpPr>
          <p:spPr bwMode="auto">
            <a:xfrm>
              <a:off x="848" y="3187"/>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15445" name="Group 43"/>
            <p:cNvGrpSpPr>
              <a:grpSpLocks/>
            </p:cNvGrpSpPr>
            <p:nvPr/>
          </p:nvGrpSpPr>
          <p:grpSpPr bwMode="auto">
            <a:xfrm>
              <a:off x="1176" y="2552"/>
              <a:ext cx="907" cy="90"/>
              <a:chOff x="1202" y="3249"/>
              <a:chExt cx="952" cy="0"/>
            </a:xfrm>
          </p:grpSpPr>
          <p:sp>
            <p:nvSpPr>
              <p:cNvPr id="15464" name="Line 44"/>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65" name="Line 45"/>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46" name="Group 46"/>
            <p:cNvGrpSpPr>
              <a:grpSpLocks/>
            </p:cNvGrpSpPr>
            <p:nvPr/>
          </p:nvGrpSpPr>
          <p:grpSpPr bwMode="auto">
            <a:xfrm>
              <a:off x="1132" y="2586"/>
              <a:ext cx="995" cy="527"/>
              <a:chOff x="1132" y="2586"/>
              <a:chExt cx="995" cy="680"/>
            </a:xfrm>
          </p:grpSpPr>
          <p:grpSp>
            <p:nvGrpSpPr>
              <p:cNvPr id="15458" name="Group 47"/>
              <p:cNvGrpSpPr>
                <a:grpSpLocks/>
              </p:cNvGrpSpPr>
              <p:nvPr/>
            </p:nvGrpSpPr>
            <p:grpSpPr bwMode="auto">
              <a:xfrm rot="5400000">
                <a:off x="814" y="2904"/>
                <a:ext cx="680" cy="44"/>
                <a:chOff x="1202" y="3249"/>
                <a:chExt cx="952" cy="0"/>
              </a:xfrm>
            </p:grpSpPr>
            <p:sp>
              <p:nvSpPr>
                <p:cNvPr id="15462" name="Line 48"/>
                <p:cNvSpPr>
                  <a:spLocks noChangeShapeType="1"/>
                </p:cNvSpPr>
                <p:nvPr/>
              </p:nvSpPr>
              <p:spPr bwMode="auto">
                <a:xfrm>
                  <a:off x="1202" y="3249"/>
                  <a:ext cx="543" cy="0"/>
                </a:xfrm>
                <a:prstGeom prst="line">
                  <a:avLst/>
                </a:prstGeom>
                <a:noFill/>
                <a:ln w="28575">
                  <a:solidFill>
                    <a:schemeClr val="hlink"/>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63" name="Line 49"/>
                <p:cNvSpPr>
                  <a:spLocks noChangeShapeType="1"/>
                </p:cNvSpPr>
                <p:nvPr/>
              </p:nvSpPr>
              <p:spPr bwMode="auto">
                <a:xfrm>
                  <a:off x="1701" y="3249"/>
                  <a:ext cx="453"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59" name="Group 50"/>
              <p:cNvGrpSpPr>
                <a:grpSpLocks/>
              </p:cNvGrpSpPr>
              <p:nvPr/>
            </p:nvGrpSpPr>
            <p:grpSpPr bwMode="auto">
              <a:xfrm rot="16200000" flipV="1">
                <a:off x="1765" y="2904"/>
                <a:ext cx="680" cy="44"/>
                <a:chOff x="1202" y="3249"/>
                <a:chExt cx="952" cy="0"/>
              </a:xfrm>
            </p:grpSpPr>
            <p:sp>
              <p:nvSpPr>
                <p:cNvPr id="15460" name="Line 51"/>
                <p:cNvSpPr>
                  <a:spLocks noChangeShapeType="1"/>
                </p:cNvSpPr>
                <p:nvPr/>
              </p:nvSpPr>
              <p:spPr bwMode="auto">
                <a:xfrm>
                  <a:off x="1202" y="3249"/>
                  <a:ext cx="543" cy="0"/>
                </a:xfrm>
                <a:prstGeom prst="line">
                  <a:avLst/>
                </a:prstGeom>
                <a:noFill/>
                <a:ln w="28575">
                  <a:solidFill>
                    <a:schemeClr val="hlink"/>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61" name="Line 52"/>
                <p:cNvSpPr>
                  <a:spLocks noChangeShapeType="1"/>
                </p:cNvSpPr>
                <p:nvPr/>
              </p:nvSpPr>
              <p:spPr bwMode="auto">
                <a:xfrm>
                  <a:off x="1701" y="3249"/>
                  <a:ext cx="453"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15447" name="Group 53"/>
            <p:cNvGrpSpPr>
              <a:grpSpLocks/>
            </p:cNvGrpSpPr>
            <p:nvPr/>
          </p:nvGrpSpPr>
          <p:grpSpPr bwMode="auto">
            <a:xfrm rot="5400000">
              <a:off x="926" y="3318"/>
              <a:ext cx="453" cy="44"/>
              <a:chOff x="1202" y="3249"/>
              <a:chExt cx="952" cy="0"/>
            </a:xfrm>
          </p:grpSpPr>
          <p:sp>
            <p:nvSpPr>
              <p:cNvPr id="15456" name="Line 5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57" name="Line 55"/>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448" name="Group 56"/>
            <p:cNvGrpSpPr>
              <a:grpSpLocks/>
            </p:cNvGrpSpPr>
            <p:nvPr/>
          </p:nvGrpSpPr>
          <p:grpSpPr bwMode="auto">
            <a:xfrm rot="16200000" flipV="1">
              <a:off x="1877" y="3318"/>
              <a:ext cx="453" cy="44"/>
              <a:chOff x="1202" y="3249"/>
              <a:chExt cx="952" cy="0"/>
            </a:xfrm>
          </p:grpSpPr>
          <p:sp>
            <p:nvSpPr>
              <p:cNvPr id="15454" name="Line 57"/>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55" name="Line 58"/>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449" name="Rectangle 59"/>
            <p:cNvSpPr>
              <a:spLocks noChangeArrowheads="1"/>
            </p:cNvSpPr>
            <p:nvPr/>
          </p:nvSpPr>
          <p:spPr bwMode="auto">
            <a:xfrm>
              <a:off x="1551" y="3329"/>
              <a:ext cx="30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b</a:t>
              </a:r>
              <a:r>
                <a:rPr kumimoji="0" lang="en-US" altLang="zh-CN" sz="2000" baseline="-25000">
                  <a:latin typeface="Arial" panose="020B0604020202020204" pitchFamily="34" charset="0"/>
                </a:rPr>
                <a:t>M</a:t>
              </a:r>
            </a:p>
          </p:txBody>
        </p:sp>
        <p:graphicFrame>
          <p:nvGraphicFramePr>
            <p:cNvPr id="15450" name="Object 60"/>
            <p:cNvGraphicFramePr>
              <a:graphicFrameLocks noChangeAspect="1"/>
            </p:cNvGraphicFramePr>
            <p:nvPr/>
          </p:nvGraphicFramePr>
          <p:xfrm>
            <a:off x="494" y="1988"/>
            <a:ext cx="638" cy="245"/>
          </p:xfrm>
          <a:graphic>
            <a:graphicData uri="http://schemas.openxmlformats.org/presentationml/2006/ole">
              <mc:AlternateContent xmlns:mc="http://schemas.openxmlformats.org/markup-compatibility/2006">
                <mc:Choice xmlns:v="urn:schemas-microsoft-com:vml" Requires="v">
                  <p:oleObj spid="_x0000_s15810" name="公式" r:id="rId7" imgW="523734" imgH="190383" progId="Equation.3">
                    <p:embed/>
                  </p:oleObj>
                </mc:Choice>
                <mc:Fallback>
                  <p:oleObj name="公式" r:id="rId7" imgW="523734" imgH="190383" progId="Equation.3">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 y="1988"/>
                          <a:ext cx="63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51" name="Object 61"/>
            <p:cNvGraphicFramePr>
              <a:graphicFrameLocks noChangeAspect="1"/>
            </p:cNvGraphicFramePr>
            <p:nvPr/>
          </p:nvGraphicFramePr>
          <p:xfrm>
            <a:off x="490" y="2414"/>
            <a:ext cx="653" cy="245"/>
          </p:xfrm>
          <a:graphic>
            <a:graphicData uri="http://schemas.openxmlformats.org/presentationml/2006/ole">
              <mc:AlternateContent xmlns:mc="http://schemas.openxmlformats.org/markup-compatibility/2006">
                <mc:Choice xmlns:v="urn:schemas-microsoft-com:vml" Requires="v">
                  <p:oleObj spid="_x0000_s15811" name="公式" r:id="rId9" imgW="533598" imgH="190383" progId="Equation.3">
                    <p:embed/>
                  </p:oleObj>
                </mc:Choice>
                <mc:Fallback>
                  <p:oleObj name="公式" r:id="rId9" imgW="533598" imgH="190383" progId="Equation.3">
                    <p:embed/>
                    <p:pic>
                      <p:nvPicPr>
                        <p:cNvPr id="0"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 y="2414"/>
                          <a:ext cx="653"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52" name="Object 62"/>
            <p:cNvGraphicFramePr>
              <a:graphicFrameLocks noChangeAspect="1"/>
            </p:cNvGraphicFramePr>
            <p:nvPr/>
          </p:nvGraphicFramePr>
          <p:xfrm>
            <a:off x="178" y="2976"/>
            <a:ext cx="1002" cy="245"/>
          </p:xfrm>
          <a:graphic>
            <a:graphicData uri="http://schemas.openxmlformats.org/presentationml/2006/ole">
              <mc:AlternateContent xmlns:mc="http://schemas.openxmlformats.org/markup-compatibility/2006">
                <mc:Choice xmlns:v="urn:schemas-microsoft-com:vml" Requires="v">
                  <p:oleObj spid="_x0000_s15812" name="公式" r:id="rId11" imgW="828580" imgH="190383" progId="Equation.3">
                    <p:embed/>
                  </p:oleObj>
                </mc:Choice>
                <mc:Fallback>
                  <p:oleObj name="公式" r:id="rId11" imgW="828580" imgH="190383" progId="Equation.3">
                    <p:embed/>
                    <p:pic>
                      <p:nvPicPr>
                        <p:cNvPr id="0"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 y="2976"/>
                          <a:ext cx="1002"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53" name="Object 63"/>
            <p:cNvGraphicFramePr>
              <a:graphicFrameLocks noChangeAspect="1"/>
            </p:cNvGraphicFramePr>
            <p:nvPr/>
          </p:nvGraphicFramePr>
          <p:xfrm>
            <a:off x="417" y="3429"/>
            <a:ext cx="759" cy="245"/>
          </p:xfrm>
          <a:graphic>
            <a:graphicData uri="http://schemas.openxmlformats.org/presentationml/2006/ole">
              <mc:AlternateContent xmlns:mc="http://schemas.openxmlformats.org/markup-compatibility/2006">
                <mc:Choice xmlns:v="urn:schemas-microsoft-com:vml" Requires="v">
                  <p:oleObj spid="_x0000_s15813" name="公式" r:id="rId13" imgW="628481" imgH="190383" progId="Equation.3">
                    <p:embed/>
                  </p:oleObj>
                </mc:Choice>
                <mc:Fallback>
                  <p:oleObj name="公式" r:id="rId13" imgW="628481" imgH="190383" progId="Equation.3">
                    <p:embed/>
                    <p:pic>
                      <p:nvPicPr>
                        <p:cNvPr id="0" name="Object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7" y="3429"/>
                          <a:ext cx="759"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5648" name="Group 64"/>
          <p:cNvGrpSpPr>
            <a:grpSpLocks/>
          </p:cNvGrpSpPr>
          <p:nvPr/>
        </p:nvGrpSpPr>
        <p:grpSpPr bwMode="auto">
          <a:xfrm>
            <a:off x="6011863" y="1309688"/>
            <a:ext cx="3097212" cy="3698875"/>
            <a:chOff x="3809" y="1525"/>
            <a:chExt cx="1951" cy="2330"/>
          </a:xfrm>
        </p:grpSpPr>
        <p:grpSp>
          <p:nvGrpSpPr>
            <p:cNvPr id="15373" name="Group 65"/>
            <p:cNvGrpSpPr>
              <a:grpSpLocks/>
            </p:cNvGrpSpPr>
            <p:nvPr/>
          </p:nvGrpSpPr>
          <p:grpSpPr bwMode="auto">
            <a:xfrm>
              <a:off x="3814" y="1707"/>
              <a:ext cx="907" cy="90"/>
              <a:chOff x="1202" y="3249"/>
              <a:chExt cx="952" cy="0"/>
            </a:xfrm>
          </p:grpSpPr>
          <p:sp>
            <p:nvSpPr>
              <p:cNvPr id="15425" name="Line 66"/>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26" name="Line 6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74" name="Group 68"/>
            <p:cNvGrpSpPr>
              <a:grpSpLocks/>
            </p:cNvGrpSpPr>
            <p:nvPr/>
          </p:nvGrpSpPr>
          <p:grpSpPr bwMode="auto">
            <a:xfrm>
              <a:off x="4721" y="1707"/>
              <a:ext cx="499" cy="45"/>
              <a:chOff x="1202" y="3249"/>
              <a:chExt cx="952" cy="0"/>
            </a:xfrm>
          </p:grpSpPr>
          <p:sp>
            <p:nvSpPr>
              <p:cNvPr id="15423" name="Line 69"/>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24" name="Line 7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75" name="Group 71"/>
            <p:cNvGrpSpPr>
              <a:grpSpLocks/>
            </p:cNvGrpSpPr>
            <p:nvPr/>
          </p:nvGrpSpPr>
          <p:grpSpPr bwMode="auto">
            <a:xfrm>
              <a:off x="3816" y="3747"/>
              <a:ext cx="907" cy="90"/>
              <a:chOff x="1202" y="3249"/>
              <a:chExt cx="952" cy="0"/>
            </a:xfrm>
          </p:grpSpPr>
          <p:sp>
            <p:nvSpPr>
              <p:cNvPr id="15421" name="Line 72"/>
              <p:cNvSpPr>
                <a:spLocks noChangeShapeType="1"/>
              </p:cNvSpPr>
              <p:nvPr/>
            </p:nvSpPr>
            <p:spPr bwMode="auto">
              <a:xfrm>
                <a:off x="1202" y="3249"/>
                <a:ext cx="543" cy="0"/>
              </a:xfrm>
              <a:prstGeom prst="line">
                <a:avLst/>
              </a:prstGeom>
              <a:noFill/>
              <a:ln w="28575">
                <a:solidFill>
                  <a:schemeClr val="hlink"/>
                </a:solidFill>
                <a:round/>
                <a:headEnd type="oval"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22" name="Line 73"/>
              <p:cNvSpPr>
                <a:spLocks noChangeShapeType="1"/>
              </p:cNvSpPr>
              <p:nvPr/>
            </p:nvSpPr>
            <p:spPr bwMode="auto">
              <a:xfrm>
                <a:off x="1701" y="3249"/>
                <a:ext cx="453" cy="0"/>
              </a:xfrm>
              <a:prstGeom prst="line">
                <a:avLst/>
              </a:prstGeom>
              <a:noFill/>
              <a:ln w="28575">
                <a:solidFill>
                  <a:schemeClr val="hlink"/>
                </a:solidFill>
                <a:round/>
                <a:headEnd type="stealth" w="lg" len="lg"/>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76" name="Group 74"/>
            <p:cNvGrpSpPr>
              <a:grpSpLocks/>
            </p:cNvGrpSpPr>
            <p:nvPr/>
          </p:nvGrpSpPr>
          <p:grpSpPr bwMode="auto">
            <a:xfrm rot="5400000">
              <a:off x="4473" y="2318"/>
              <a:ext cx="453" cy="44"/>
              <a:chOff x="1202" y="3249"/>
              <a:chExt cx="952" cy="0"/>
            </a:xfrm>
          </p:grpSpPr>
          <p:sp>
            <p:nvSpPr>
              <p:cNvPr id="15419" name="Line 75"/>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20" name="Line 76"/>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15377" name="Object 77"/>
            <p:cNvGraphicFramePr>
              <a:graphicFrameLocks noChangeAspect="1"/>
            </p:cNvGraphicFramePr>
            <p:nvPr/>
          </p:nvGraphicFramePr>
          <p:xfrm>
            <a:off x="5246" y="1525"/>
            <a:ext cx="454" cy="281"/>
          </p:xfrm>
          <a:graphic>
            <a:graphicData uri="http://schemas.openxmlformats.org/presentationml/2006/ole">
              <mc:AlternateContent xmlns:mc="http://schemas.openxmlformats.org/markup-compatibility/2006">
                <mc:Choice xmlns:v="urn:schemas-microsoft-com:vml" Requires="v">
                  <p:oleObj spid="_x0000_s15814" name="公式" r:id="rId15" imgW="323635" imgH="190383" progId="Equation.3">
                    <p:embed/>
                  </p:oleObj>
                </mc:Choice>
                <mc:Fallback>
                  <p:oleObj name="公式" r:id="rId15" imgW="323635" imgH="190383" progId="Equation.3">
                    <p:embed/>
                    <p:pic>
                      <p:nvPicPr>
                        <p:cNvPr id="0" name="Object 7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46" y="1525"/>
                          <a:ext cx="454"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8" name="Rectangle 78"/>
            <p:cNvSpPr>
              <a:spLocks noChangeArrowheads="1"/>
            </p:cNvSpPr>
            <p:nvPr/>
          </p:nvSpPr>
          <p:spPr bwMode="auto">
            <a:xfrm>
              <a:off x="4192" y="1888"/>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a</a:t>
              </a:r>
              <a:r>
                <a:rPr kumimoji="0" lang="en-US" altLang="zh-CN" sz="2000" baseline="-25000">
                  <a:latin typeface="Arial" panose="020B0604020202020204" pitchFamily="34" charset="0"/>
                </a:rPr>
                <a:t>1</a:t>
              </a:r>
            </a:p>
          </p:txBody>
        </p:sp>
        <p:sp>
          <p:nvSpPr>
            <p:cNvPr id="15379" name="Rectangle 79"/>
            <p:cNvSpPr>
              <a:spLocks noChangeArrowheads="1"/>
            </p:cNvSpPr>
            <p:nvPr/>
          </p:nvSpPr>
          <p:spPr bwMode="auto">
            <a:xfrm>
              <a:off x="4192" y="233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a</a:t>
              </a:r>
              <a:r>
                <a:rPr kumimoji="0" lang="en-US" altLang="zh-CN" sz="2000" baseline="-25000">
                  <a:latin typeface="Arial" panose="020B0604020202020204" pitchFamily="34" charset="0"/>
                </a:rPr>
                <a:t>2</a:t>
              </a:r>
            </a:p>
          </p:txBody>
        </p:sp>
        <p:sp>
          <p:nvSpPr>
            <p:cNvPr id="15380" name="Rectangle 80"/>
            <p:cNvSpPr>
              <a:spLocks noChangeArrowheads="1"/>
            </p:cNvSpPr>
            <p:nvPr/>
          </p:nvSpPr>
          <p:spPr bwMode="auto">
            <a:xfrm>
              <a:off x="4762" y="1751"/>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15381" name="Rectangle 81"/>
            <p:cNvSpPr>
              <a:spLocks noChangeArrowheads="1"/>
            </p:cNvSpPr>
            <p:nvPr/>
          </p:nvSpPr>
          <p:spPr bwMode="auto">
            <a:xfrm>
              <a:off x="4762" y="2189"/>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15382" name="Group 82"/>
            <p:cNvGrpSpPr>
              <a:grpSpLocks/>
            </p:cNvGrpSpPr>
            <p:nvPr/>
          </p:nvGrpSpPr>
          <p:grpSpPr bwMode="auto">
            <a:xfrm>
              <a:off x="3816" y="2120"/>
              <a:ext cx="907" cy="90"/>
              <a:chOff x="1202" y="3249"/>
              <a:chExt cx="952" cy="0"/>
            </a:xfrm>
          </p:grpSpPr>
          <p:sp>
            <p:nvSpPr>
              <p:cNvPr id="15417" name="Line 83"/>
              <p:cNvSpPr>
                <a:spLocks noChangeShapeType="1"/>
              </p:cNvSpPr>
              <p:nvPr/>
            </p:nvSpPr>
            <p:spPr bwMode="auto">
              <a:xfrm>
                <a:off x="1202" y="3249"/>
                <a:ext cx="543" cy="0"/>
              </a:xfrm>
              <a:prstGeom prst="line">
                <a:avLst/>
              </a:prstGeom>
              <a:noFill/>
              <a:ln w="28575">
                <a:solidFill>
                  <a:schemeClr val="hlink"/>
                </a:solidFill>
                <a:round/>
                <a:headEnd type="oval"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18" name="Line 84"/>
              <p:cNvSpPr>
                <a:spLocks noChangeShapeType="1"/>
              </p:cNvSpPr>
              <p:nvPr/>
            </p:nvSpPr>
            <p:spPr bwMode="auto">
              <a:xfrm>
                <a:off x="1701" y="3249"/>
                <a:ext cx="453" cy="0"/>
              </a:xfrm>
              <a:prstGeom prst="line">
                <a:avLst/>
              </a:prstGeom>
              <a:noFill/>
              <a:ln w="28575">
                <a:solidFill>
                  <a:schemeClr val="hlink"/>
                </a:solidFill>
                <a:round/>
                <a:headEnd type="stealth" w="lg" len="lg"/>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83" name="Group 85"/>
            <p:cNvGrpSpPr>
              <a:grpSpLocks/>
            </p:cNvGrpSpPr>
            <p:nvPr/>
          </p:nvGrpSpPr>
          <p:grpSpPr bwMode="auto">
            <a:xfrm rot="5400000">
              <a:off x="4473" y="1936"/>
              <a:ext cx="453" cy="44"/>
              <a:chOff x="1202" y="3249"/>
              <a:chExt cx="952" cy="0"/>
            </a:xfrm>
          </p:grpSpPr>
          <p:sp>
            <p:nvSpPr>
              <p:cNvPr id="15415" name="Line 86"/>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16" name="Line 8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84" name="Group 88"/>
            <p:cNvGrpSpPr>
              <a:grpSpLocks/>
            </p:cNvGrpSpPr>
            <p:nvPr/>
          </p:nvGrpSpPr>
          <p:grpSpPr bwMode="auto">
            <a:xfrm rot="16200000" flipV="1">
              <a:off x="3607" y="1911"/>
              <a:ext cx="453" cy="44"/>
              <a:chOff x="1202" y="3249"/>
              <a:chExt cx="952" cy="0"/>
            </a:xfrm>
          </p:grpSpPr>
          <p:sp>
            <p:nvSpPr>
              <p:cNvPr id="15413" name="Line 8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14" name="Line 90"/>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85" name="Group 91"/>
            <p:cNvGrpSpPr>
              <a:grpSpLocks/>
            </p:cNvGrpSpPr>
            <p:nvPr/>
          </p:nvGrpSpPr>
          <p:grpSpPr bwMode="auto">
            <a:xfrm rot="16200000" flipV="1">
              <a:off x="3605" y="2319"/>
              <a:ext cx="453" cy="44"/>
              <a:chOff x="1202" y="3249"/>
              <a:chExt cx="952" cy="0"/>
            </a:xfrm>
          </p:grpSpPr>
          <p:sp>
            <p:nvSpPr>
              <p:cNvPr id="15411" name="Line 92"/>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12" name="Line 93"/>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86" name="Group 94"/>
            <p:cNvGrpSpPr>
              <a:grpSpLocks/>
            </p:cNvGrpSpPr>
            <p:nvPr/>
          </p:nvGrpSpPr>
          <p:grpSpPr bwMode="auto">
            <a:xfrm>
              <a:off x="3816" y="3294"/>
              <a:ext cx="907" cy="90"/>
              <a:chOff x="1202" y="3249"/>
              <a:chExt cx="952" cy="0"/>
            </a:xfrm>
          </p:grpSpPr>
          <p:sp>
            <p:nvSpPr>
              <p:cNvPr id="15409" name="Line 95"/>
              <p:cNvSpPr>
                <a:spLocks noChangeShapeType="1"/>
              </p:cNvSpPr>
              <p:nvPr/>
            </p:nvSpPr>
            <p:spPr bwMode="auto">
              <a:xfrm>
                <a:off x="1202" y="3249"/>
                <a:ext cx="543" cy="0"/>
              </a:xfrm>
              <a:prstGeom prst="line">
                <a:avLst/>
              </a:prstGeom>
              <a:noFill/>
              <a:ln w="28575">
                <a:solidFill>
                  <a:schemeClr val="hlink"/>
                </a:solidFill>
                <a:round/>
                <a:headEnd type="oval"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10" name="Line 96"/>
              <p:cNvSpPr>
                <a:spLocks noChangeShapeType="1"/>
              </p:cNvSpPr>
              <p:nvPr/>
            </p:nvSpPr>
            <p:spPr bwMode="auto">
              <a:xfrm>
                <a:off x="1701" y="3249"/>
                <a:ext cx="453" cy="0"/>
              </a:xfrm>
              <a:prstGeom prst="line">
                <a:avLst/>
              </a:prstGeom>
              <a:noFill/>
              <a:ln w="28575">
                <a:solidFill>
                  <a:schemeClr val="hlink"/>
                </a:solidFill>
                <a:round/>
                <a:headEnd type="stealth" w="lg" len="lg"/>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87" name="Group 97"/>
            <p:cNvGrpSpPr>
              <a:grpSpLocks/>
            </p:cNvGrpSpPr>
            <p:nvPr/>
          </p:nvGrpSpPr>
          <p:grpSpPr bwMode="auto">
            <a:xfrm rot="5400000">
              <a:off x="4359" y="2920"/>
              <a:ext cx="680" cy="44"/>
              <a:chOff x="1202" y="3249"/>
              <a:chExt cx="952" cy="0"/>
            </a:xfrm>
          </p:grpSpPr>
          <p:sp>
            <p:nvSpPr>
              <p:cNvPr id="15407" name="Line 98"/>
              <p:cNvSpPr>
                <a:spLocks noChangeShapeType="1"/>
              </p:cNvSpPr>
              <p:nvPr/>
            </p:nvSpPr>
            <p:spPr bwMode="auto">
              <a:xfrm>
                <a:off x="1202" y="3249"/>
                <a:ext cx="543" cy="0"/>
              </a:xfrm>
              <a:prstGeom prst="line">
                <a:avLst/>
              </a:prstGeom>
              <a:noFill/>
              <a:ln w="28575">
                <a:solidFill>
                  <a:schemeClr val="hlink"/>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08" name="Line 99"/>
              <p:cNvSpPr>
                <a:spLocks noChangeShapeType="1"/>
              </p:cNvSpPr>
              <p:nvPr/>
            </p:nvSpPr>
            <p:spPr bwMode="auto">
              <a:xfrm>
                <a:off x="1701" y="3249"/>
                <a:ext cx="453"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388" name="Rectangle 100"/>
            <p:cNvSpPr>
              <a:spLocks noChangeArrowheads="1"/>
            </p:cNvSpPr>
            <p:nvPr/>
          </p:nvSpPr>
          <p:spPr bwMode="auto">
            <a:xfrm>
              <a:off x="4191" y="3029"/>
              <a:ext cx="30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a</a:t>
              </a:r>
              <a:r>
                <a:rPr kumimoji="0" lang="en-US" altLang="zh-CN" sz="2000" baseline="-25000">
                  <a:latin typeface="Arial" panose="020B0604020202020204" pitchFamily="34" charset="0"/>
                </a:rPr>
                <a:t>N-1</a:t>
              </a:r>
            </a:p>
          </p:txBody>
        </p:sp>
        <p:sp>
          <p:nvSpPr>
            <p:cNvPr id="15389" name="Rectangle 101"/>
            <p:cNvSpPr>
              <a:spLocks noChangeArrowheads="1"/>
            </p:cNvSpPr>
            <p:nvPr/>
          </p:nvSpPr>
          <p:spPr bwMode="auto">
            <a:xfrm>
              <a:off x="4762" y="3368"/>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15390" name="Group 102"/>
            <p:cNvGrpSpPr>
              <a:grpSpLocks/>
            </p:cNvGrpSpPr>
            <p:nvPr/>
          </p:nvGrpSpPr>
          <p:grpSpPr bwMode="auto">
            <a:xfrm>
              <a:off x="3815" y="2569"/>
              <a:ext cx="907" cy="90"/>
              <a:chOff x="1202" y="3249"/>
              <a:chExt cx="952" cy="0"/>
            </a:xfrm>
          </p:grpSpPr>
          <p:sp>
            <p:nvSpPr>
              <p:cNvPr id="15405" name="Line 103"/>
              <p:cNvSpPr>
                <a:spLocks noChangeShapeType="1"/>
              </p:cNvSpPr>
              <p:nvPr/>
            </p:nvSpPr>
            <p:spPr bwMode="auto">
              <a:xfrm>
                <a:off x="1202" y="3249"/>
                <a:ext cx="543" cy="0"/>
              </a:xfrm>
              <a:prstGeom prst="line">
                <a:avLst/>
              </a:prstGeom>
              <a:noFill/>
              <a:ln w="28575">
                <a:solidFill>
                  <a:schemeClr val="hlink"/>
                </a:solidFill>
                <a:round/>
                <a:headEnd type="oval"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06" name="Line 104"/>
              <p:cNvSpPr>
                <a:spLocks noChangeShapeType="1"/>
              </p:cNvSpPr>
              <p:nvPr/>
            </p:nvSpPr>
            <p:spPr bwMode="auto">
              <a:xfrm>
                <a:off x="1701" y="3249"/>
                <a:ext cx="453" cy="0"/>
              </a:xfrm>
              <a:prstGeom prst="line">
                <a:avLst/>
              </a:prstGeom>
              <a:noFill/>
              <a:ln w="28575">
                <a:solidFill>
                  <a:schemeClr val="hlink"/>
                </a:solidFill>
                <a:round/>
                <a:headEnd type="stealth" w="lg" len="lg"/>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91" name="Group 105"/>
            <p:cNvGrpSpPr>
              <a:grpSpLocks/>
            </p:cNvGrpSpPr>
            <p:nvPr/>
          </p:nvGrpSpPr>
          <p:grpSpPr bwMode="auto">
            <a:xfrm rot="16200000" flipV="1">
              <a:off x="3491" y="2921"/>
              <a:ext cx="680" cy="44"/>
              <a:chOff x="1202" y="3249"/>
              <a:chExt cx="952" cy="0"/>
            </a:xfrm>
          </p:grpSpPr>
          <p:sp>
            <p:nvSpPr>
              <p:cNvPr id="15403" name="Line 106"/>
              <p:cNvSpPr>
                <a:spLocks noChangeShapeType="1"/>
              </p:cNvSpPr>
              <p:nvPr/>
            </p:nvSpPr>
            <p:spPr bwMode="auto">
              <a:xfrm>
                <a:off x="1202" y="3249"/>
                <a:ext cx="543" cy="0"/>
              </a:xfrm>
              <a:prstGeom prst="line">
                <a:avLst/>
              </a:prstGeom>
              <a:noFill/>
              <a:ln w="28575">
                <a:solidFill>
                  <a:schemeClr val="hlink"/>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04" name="Line 107"/>
              <p:cNvSpPr>
                <a:spLocks noChangeShapeType="1"/>
              </p:cNvSpPr>
              <p:nvPr/>
            </p:nvSpPr>
            <p:spPr bwMode="auto">
              <a:xfrm>
                <a:off x="1701" y="3249"/>
                <a:ext cx="453"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92" name="Group 108"/>
            <p:cNvGrpSpPr>
              <a:grpSpLocks/>
            </p:cNvGrpSpPr>
            <p:nvPr/>
          </p:nvGrpSpPr>
          <p:grpSpPr bwMode="auto">
            <a:xfrm rot="5400000">
              <a:off x="4472" y="3498"/>
              <a:ext cx="453" cy="44"/>
              <a:chOff x="1202" y="3249"/>
              <a:chExt cx="952" cy="0"/>
            </a:xfrm>
          </p:grpSpPr>
          <p:sp>
            <p:nvSpPr>
              <p:cNvPr id="15401" name="Line 10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02" name="Line 110"/>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393" name="Group 111"/>
            <p:cNvGrpSpPr>
              <a:grpSpLocks/>
            </p:cNvGrpSpPr>
            <p:nvPr/>
          </p:nvGrpSpPr>
          <p:grpSpPr bwMode="auto">
            <a:xfrm rot="16200000" flipV="1">
              <a:off x="3604" y="3499"/>
              <a:ext cx="453" cy="44"/>
              <a:chOff x="1202" y="3249"/>
              <a:chExt cx="952" cy="0"/>
            </a:xfrm>
          </p:grpSpPr>
          <p:sp>
            <p:nvSpPr>
              <p:cNvPr id="15399" name="Line 112"/>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00" name="Line 113"/>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394" name="Rectangle 114"/>
            <p:cNvSpPr>
              <a:spLocks noChangeArrowheads="1"/>
            </p:cNvSpPr>
            <p:nvPr/>
          </p:nvSpPr>
          <p:spPr bwMode="auto">
            <a:xfrm>
              <a:off x="4191" y="3510"/>
              <a:ext cx="30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a</a:t>
              </a:r>
              <a:r>
                <a:rPr kumimoji="0" lang="en-US" altLang="zh-CN" sz="2000" baseline="-25000">
                  <a:latin typeface="Arial" panose="020B0604020202020204" pitchFamily="34" charset="0"/>
                </a:rPr>
                <a:t>N</a:t>
              </a:r>
            </a:p>
          </p:txBody>
        </p:sp>
        <p:graphicFrame>
          <p:nvGraphicFramePr>
            <p:cNvPr id="15395" name="Object 115"/>
            <p:cNvGraphicFramePr>
              <a:graphicFrameLocks noChangeAspect="1"/>
            </p:cNvGraphicFramePr>
            <p:nvPr/>
          </p:nvGraphicFramePr>
          <p:xfrm>
            <a:off x="4804" y="2005"/>
            <a:ext cx="638" cy="245"/>
          </p:xfrm>
          <a:graphic>
            <a:graphicData uri="http://schemas.openxmlformats.org/presentationml/2006/ole">
              <mc:AlternateContent xmlns:mc="http://schemas.openxmlformats.org/markup-compatibility/2006">
                <mc:Choice xmlns:v="urn:schemas-microsoft-com:vml" Requires="v">
                  <p:oleObj spid="_x0000_s15815" name="公式" r:id="rId17" imgW="523734" imgH="190383" progId="Equation.3">
                    <p:embed/>
                  </p:oleObj>
                </mc:Choice>
                <mc:Fallback>
                  <p:oleObj name="公式" r:id="rId17" imgW="523734" imgH="190383" progId="Equation.3">
                    <p:embed/>
                    <p:pic>
                      <p:nvPicPr>
                        <p:cNvPr id="0" name="Object 1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4" y="2005"/>
                          <a:ext cx="63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6" name="Object 116"/>
            <p:cNvGraphicFramePr>
              <a:graphicFrameLocks noChangeAspect="1"/>
            </p:cNvGraphicFramePr>
            <p:nvPr/>
          </p:nvGraphicFramePr>
          <p:xfrm>
            <a:off x="4789" y="2477"/>
            <a:ext cx="653" cy="245"/>
          </p:xfrm>
          <a:graphic>
            <a:graphicData uri="http://schemas.openxmlformats.org/presentationml/2006/ole">
              <mc:AlternateContent xmlns:mc="http://schemas.openxmlformats.org/markup-compatibility/2006">
                <mc:Choice xmlns:v="urn:schemas-microsoft-com:vml" Requires="v">
                  <p:oleObj spid="_x0000_s15816" name="公式" r:id="rId19" imgW="533598" imgH="190383" progId="Equation.3">
                    <p:embed/>
                  </p:oleObj>
                </mc:Choice>
                <mc:Fallback>
                  <p:oleObj name="公式" r:id="rId19" imgW="533598" imgH="190383" progId="Equation.3">
                    <p:embed/>
                    <p:pic>
                      <p:nvPicPr>
                        <p:cNvPr id="0" name="Object 1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89" y="2477"/>
                          <a:ext cx="653"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7" name="Object 117"/>
            <p:cNvGraphicFramePr>
              <a:graphicFrameLocks noChangeAspect="1"/>
            </p:cNvGraphicFramePr>
            <p:nvPr/>
          </p:nvGraphicFramePr>
          <p:xfrm>
            <a:off x="4788" y="3157"/>
            <a:ext cx="972" cy="245"/>
          </p:xfrm>
          <a:graphic>
            <a:graphicData uri="http://schemas.openxmlformats.org/presentationml/2006/ole">
              <mc:AlternateContent xmlns:mc="http://schemas.openxmlformats.org/markup-compatibility/2006">
                <mc:Choice xmlns:v="urn:schemas-microsoft-com:vml" Requires="v">
                  <p:oleObj spid="_x0000_s15817" name="公式" r:id="rId21" imgW="799927" imgH="190383" progId="Equation.3">
                    <p:embed/>
                  </p:oleObj>
                </mc:Choice>
                <mc:Fallback>
                  <p:oleObj name="公式" r:id="rId21" imgW="799927" imgH="190383" progId="Equation.3">
                    <p:embed/>
                    <p:pic>
                      <p:nvPicPr>
                        <p:cNvPr id="0" name="Object 1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88" y="3157"/>
                          <a:ext cx="972"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8" name="Object 118"/>
            <p:cNvGraphicFramePr>
              <a:graphicFrameLocks noChangeAspect="1"/>
            </p:cNvGraphicFramePr>
            <p:nvPr/>
          </p:nvGraphicFramePr>
          <p:xfrm>
            <a:off x="4762" y="3610"/>
            <a:ext cx="729" cy="245"/>
          </p:xfrm>
          <a:graphic>
            <a:graphicData uri="http://schemas.openxmlformats.org/presentationml/2006/ole">
              <mc:AlternateContent xmlns:mc="http://schemas.openxmlformats.org/markup-compatibility/2006">
                <mc:Choice xmlns:v="urn:schemas-microsoft-com:vml" Requires="v">
                  <p:oleObj spid="_x0000_s15818" name="公式" r:id="rId23" imgW="600298" imgH="190383" progId="Equation.3">
                    <p:embed/>
                  </p:oleObj>
                </mc:Choice>
                <mc:Fallback>
                  <p:oleObj name="公式" r:id="rId23" imgW="600298" imgH="190383" progId="Equation.3">
                    <p:embed/>
                    <p:pic>
                      <p:nvPicPr>
                        <p:cNvPr id="0" name="Object 1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62" y="3610"/>
                          <a:ext cx="729"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5703" name="Object 119"/>
          <p:cNvGraphicFramePr>
            <a:graphicFrameLocks noChangeAspect="1"/>
          </p:cNvGraphicFramePr>
          <p:nvPr/>
        </p:nvGraphicFramePr>
        <p:xfrm>
          <a:off x="3635375" y="981075"/>
          <a:ext cx="830263" cy="473075"/>
        </p:xfrm>
        <a:graphic>
          <a:graphicData uri="http://schemas.openxmlformats.org/presentationml/2006/ole">
            <mc:AlternateContent xmlns:mc="http://schemas.openxmlformats.org/markup-compatibility/2006">
              <mc:Choice xmlns:v="urn:schemas-microsoft-com:vml" Requires="v">
                <p:oleObj spid="_x0000_s15819" name="公式" r:id="rId25" imgW="371546" imgH="209609" progId="Equation.3">
                  <p:embed/>
                </p:oleObj>
              </mc:Choice>
              <mc:Fallback>
                <p:oleObj name="公式" r:id="rId25" imgW="371546" imgH="209609" progId="Equation.3">
                  <p:embed/>
                  <p:pic>
                    <p:nvPicPr>
                      <p:cNvPr id="0" name="Object 1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35375" y="981075"/>
                        <a:ext cx="830263"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704" name="Object 120"/>
          <p:cNvGraphicFramePr>
            <a:graphicFrameLocks noChangeAspect="1"/>
          </p:cNvGraphicFramePr>
          <p:nvPr/>
        </p:nvGraphicFramePr>
        <p:xfrm>
          <a:off x="1619250" y="0"/>
          <a:ext cx="5022850" cy="992188"/>
        </p:xfrm>
        <a:graphic>
          <a:graphicData uri="http://schemas.openxmlformats.org/presentationml/2006/ole">
            <mc:AlternateContent xmlns:mc="http://schemas.openxmlformats.org/markup-compatibility/2006">
              <mc:Choice xmlns:v="urn:schemas-microsoft-com:vml" Requires="v">
                <p:oleObj spid="_x0000_s15820" name="公式" r:id="rId27" imgW="2171500" imgH="419217" progId="Equation.3">
                  <p:embed/>
                </p:oleObj>
              </mc:Choice>
              <mc:Fallback>
                <p:oleObj name="公式" r:id="rId27" imgW="2171500" imgH="419217" progId="Equation.3">
                  <p:embed/>
                  <p:pic>
                    <p:nvPicPr>
                      <p:cNvPr id="0" name="Object 1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19250" y="0"/>
                        <a:ext cx="5022850" cy="99218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705" name="Text Box 121"/>
          <p:cNvSpPr txBox="1">
            <a:spLocks noChangeArrowheads="1"/>
          </p:cNvSpPr>
          <p:nvPr/>
        </p:nvSpPr>
        <p:spPr bwMode="auto">
          <a:xfrm>
            <a:off x="2987675" y="5589240"/>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FF00"/>
                </a:solidFill>
                <a:latin typeface="楷体" panose="02010609060101010101" pitchFamily="49" charset="-122"/>
                <a:ea typeface="楷体" panose="02010609060101010101" pitchFamily="49" charset="-122"/>
              </a:rPr>
              <a:t>滤波器需要       个延时单元</a:t>
            </a:r>
          </a:p>
        </p:txBody>
      </p:sp>
      <p:sp>
        <p:nvSpPr>
          <p:cNvPr id="195706" name="Text Box 122"/>
          <p:cNvSpPr txBox="1">
            <a:spLocks noChangeArrowheads="1"/>
          </p:cNvSpPr>
          <p:nvPr/>
        </p:nvSpPr>
        <p:spPr bwMode="auto">
          <a:xfrm>
            <a:off x="122238" y="5064125"/>
            <a:ext cx="140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总结：</a:t>
            </a:r>
          </a:p>
        </p:txBody>
      </p:sp>
      <p:sp>
        <p:nvSpPr>
          <p:cNvPr id="195707" name="Text Box 123"/>
          <p:cNvSpPr txBox="1">
            <a:spLocks noChangeArrowheads="1"/>
          </p:cNvSpPr>
          <p:nvPr/>
        </p:nvSpPr>
        <p:spPr bwMode="auto">
          <a:xfrm>
            <a:off x="971550" y="5013325"/>
            <a:ext cx="79216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dirty="0">
                <a:latin typeface="楷体" panose="02010609060101010101" pitchFamily="49" charset="-122"/>
                <a:ea typeface="楷体" panose="02010609060101010101" pitchFamily="49" charset="-122"/>
              </a:rPr>
              <a:t>由两部分级联组成，第一部分提供零点，第二部分提供极点</a:t>
            </a:r>
          </a:p>
        </p:txBody>
      </p:sp>
      <p:graphicFrame>
        <p:nvGraphicFramePr>
          <p:cNvPr id="195712" name="Object 128"/>
          <p:cNvGraphicFramePr>
            <a:graphicFrameLocks noChangeAspect="1"/>
          </p:cNvGraphicFramePr>
          <p:nvPr/>
        </p:nvGraphicFramePr>
        <p:xfrm>
          <a:off x="6600825" y="231775"/>
          <a:ext cx="2276475" cy="509588"/>
        </p:xfrm>
        <a:graphic>
          <a:graphicData uri="http://schemas.openxmlformats.org/presentationml/2006/ole">
            <mc:AlternateContent xmlns:mc="http://schemas.openxmlformats.org/markup-compatibility/2006">
              <mc:Choice xmlns:v="urn:schemas-microsoft-com:vml" Requires="v">
                <p:oleObj spid="_x0000_s15821" name="公式" r:id="rId29" imgW="952585" imgH="209609" progId="Equation.3">
                  <p:embed/>
                </p:oleObj>
              </mc:Choice>
              <mc:Fallback>
                <p:oleObj name="公式" r:id="rId29" imgW="952585" imgH="209609" progId="Equation.3">
                  <p:embed/>
                  <p:pic>
                    <p:nvPicPr>
                      <p:cNvPr id="0" name="Object 1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600825" y="231775"/>
                        <a:ext cx="2276475" cy="50958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713" name="Text Box 129"/>
          <p:cNvSpPr txBox="1">
            <a:spLocks noChangeArrowheads="1"/>
          </p:cNvSpPr>
          <p:nvPr/>
        </p:nvSpPr>
        <p:spPr bwMode="auto">
          <a:xfrm>
            <a:off x="4902200" y="5603527"/>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FF00"/>
                </a:solidFill>
                <a:ea typeface="楷体_GB2312" pitchFamily="49" charset="-122"/>
              </a:rPr>
              <a:t>N </a:t>
            </a:r>
            <a:r>
              <a:rPr lang="en-US" altLang="zh-CN">
                <a:solidFill>
                  <a:srgbClr val="FFFF00"/>
                </a:solidFill>
                <a:ea typeface="楷体_GB2312" pitchFamily="49" charset="-122"/>
              </a:rPr>
              <a:t>+ </a:t>
            </a:r>
            <a:r>
              <a:rPr lang="en-US" altLang="zh-CN" i="1">
                <a:solidFill>
                  <a:srgbClr val="FFFF00"/>
                </a:solidFill>
                <a:ea typeface="楷体_GB2312" pitchFamily="49" charset="-122"/>
              </a:rPr>
              <a:t>M</a:t>
            </a:r>
            <a:endParaRPr lang="en-US" altLang="zh-CN" i="1">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Effect transition="in" filter="blinds(horizontal)">
                                      <p:cBhvr>
                                        <p:cTn id="7" dur="500"/>
                                        <p:tgtEl>
                                          <p:spTgt spid="195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5704"/>
                                        </p:tgtEl>
                                        <p:attrNameLst>
                                          <p:attrName>style.visibility</p:attrName>
                                        </p:attrNameLst>
                                      </p:cBhvr>
                                      <p:to>
                                        <p:strVal val="visible"/>
                                      </p:to>
                                    </p:set>
                                    <p:animEffect transition="in" filter="blinds(horizontal)">
                                      <p:cBhvr>
                                        <p:cTn id="12" dur="500"/>
                                        <p:tgtEl>
                                          <p:spTgt spid="1957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5712"/>
                                        </p:tgtEl>
                                        <p:attrNameLst>
                                          <p:attrName>style.visibility</p:attrName>
                                        </p:attrNameLst>
                                      </p:cBhvr>
                                      <p:to>
                                        <p:strVal val="visible"/>
                                      </p:to>
                                    </p:set>
                                    <p:animEffect transition="in" filter="blinds(horizontal)">
                                      <p:cBhvr>
                                        <p:cTn id="17" dur="500"/>
                                        <p:tgtEl>
                                          <p:spTgt spid="1957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9558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570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9558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9564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1.94444E-6 2.96296E-6 L 0.11042 2.96296E-6 " pathEditMode="relative" rAng="0" ptsTypes="AA">
                                      <p:cBhvr>
                                        <p:cTn id="33" dur="2000" fill="hold"/>
                                        <p:tgtEl>
                                          <p:spTgt spid="195588"/>
                                        </p:tgtEl>
                                        <p:attrNameLst>
                                          <p:attrName>ppt_x</p:attrName>
                                          <p:attrName>ppt_y</p:attrName>
                                        </p:attrNameLst>
                                      </p:cBhvr>
                                      <p:rCtr x="0" y="0"/>
                                    </p:animMotion>
                                  </p:childTnLst>
                                </p:cTn>
                              </p:par>
                              <p:par>
                                <p:cTn id="34" presetID="1" presetClass="exit" presetSubtype="0" fill="hold" nodeType="withEffect">
                                  <p:stCondLst>
                                    <p:cond delay="0"/>
                                  </p:stCondLst>
                                  <p:childTnLst>
                                    <p:set>
                                      <p:cBhvr>
                                        <p:cTn id="35" dur="1" fill="hold">
                                          <p:stCondLst>
                                            <p:cond delay="0"/>
                                          </p:stCondLst>
                                        </p:cTn>
                                        <p:tgtEl>
                                          <p:spTgt spid="195703"/>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5.E-6 -9.25926E-6 L -0.11025 -9.25926E-6 " pathEditMode="relative" ptsTypes="AA">
                                      <p:cBhvr>
                                        <p:cTn id="39" dur="2000" fill="hold"/>
                                        <p:tgtEl>
                                          <p:spTgt spid="195648"/>
                                        </p:tgtEl>
                                        <p:attrNameLst>
                                          <p:attrName>ppt_x</p:attrName>
                                          <p:attrName>ppt_y</p:attrName>
                                        </p:attrNameLst>
                                      </p:cBhvr>
                                    </p:animMotion>
                                  </p:childTnLst>
                                </p:cTn>
                              </p:par>
                              <p:par>
                                <p:cTn id="40" presetID="1" presetClass="exit" presetSubtype="0" fill="hold" nodeType="withEffect">
                                  <p:stCondLst>
                                    <p:cond delay="0"/>
                                  </p:stCondLst>
                                  <p:childTnLst>
                                    <p:set>
                                      <p:cBhvr>
                                        <p:cTn id="41" dur="1" fill="hold">
                                          <p:stCondLst>
                                            <p:cond delay="0"/>
                                          </p:stCondLst>
                                        </p:cTn>
                                        <p:tgtEl>
                                          <p:spTgt spid="195587"/>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95706"/>
                                        </p:tgtEl>
                                        <p:attrNameLst>
                                          <p:attrName>style.visibility</p:attrName>
                                        </p:attrNameLst>
                                      </p:cBhvr>
                                      <p:to>
                                        <p:strVal val="visible"/>
                                      </p:to>
                                    </p:set>
                                    <p:animEffect transition="in" filter="blinds(horizontal)">
                                      <p:cBhvr>
                                        <p:cTn id="46" dur="500"/>
                                        <p:tgtEl>
                                          <p:spTgt spid="19570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5707"/>
                                        </p:tgtEl>
                                        <p:attrNameLst>
                                          <p:attrName>style.visibility</p:attrName>
                                        </p:attrNameLst>
                                      </p:cBhvr>
                                      <p:to>
                                        <p:strVal val="visible"/>
                                      </p:to>
                                    </p:set>
                                    <p:animEffect transition="in" filter="blinds(horizontal)">
                                      <p:cBhvr>
                                        <p:cTn id="51" dur="500"/>
                                        <p:tgtEl>
                                          <p:spTgt spid="19570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95705"/>
                                        </p:tgtEl>
                                        <p:attrNameLst>
                                          <p:attrName>style.visibility</p:attrName>
                                        </p:attrNameLst>
                                      </p:cBhvr>
                                      <p:to>
                                        <p:strVal val="visible"/>
                                      </p:to>
                                    </p:set>
                                    <p:animEffect transition="in" filter="blinds(horizontal)">
                                      <p:cBhvr>
                                        <p:cTn id="56" dur="500"/>
                                        <p:tgtEl>
                                          <p:spTgt spid="19570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95713"/>
                                        </p:tgtEl>
                                        <p:attrNameLst>
                                          <p:attrName>style.visibility</p:attrName>
                                        </p:attrNameLst>
                                      </p:cBhvr>
                                      <p:to>
                                        <p:strVal val="visible"/>
                                      </p:to>
                                    </p:set>
                                    <p:animEffect transition="in" filter="blinds(horizontal)">
                                      <p:cBhvr>
                                        <p:cTn id="61" dur="500"/>
                                        <p:tgtEl>
                                          <p:spTgt spid="195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P spid="195705" grpId="0"/>
      <p:bldP spid="195706" grpId="0"/>
      <p:bldP spid="195707" grpId="0"/>
      <p:bldP spid="1957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152400" y="101600"/>
            <a:ext cx="307327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Pct val="75000"/>
              <a:buFont typeface="Wingdings" panose="05000000000000000000" pitchFamily="2" charset="2"/>
              <a:buNone/>
            </a:pPr>
            <a:r>
              <a:rPr lang="zh-CN" altLang="en-US" dirty="0">
                <a:solidFill>
                  <a:srgbClr val="FFFF00"/>
                </a:solidFill>
                <a:latin typeface="楷体" panose="02010609060101010101" pitchFamily="49" charset="-122"/>
                <a:ea typeface="楷体" panose="02010609060101010101" pitchFamily="49" charset="-122"/>
              </a:rPr>
              <a:t>直接</a:t>
            </a:r>
            <a:r>
              <a:rPr lang="en-US" altLang="zh-CN" dirty="0">
                <a:solidFill>
                  <a:srgbClr val="FFFF00"/>
                </a:solidFill>
                <a:latin typeface="+mn-lt"/>
                <a:ea typeface="楷体" panose="02010609060101010101" pitchFamily="49" charset="-122"/>
              </a:rPr>
              <a:t>II</a:t>
            </a:r>
            <a:r>
              <a:rPr lang="zh-CN" altLang="en-US" dirty="0">
                <a:solidFill>
                  <a:srgbClr val="FFFF00"/>
                </a:solidFill>
                <a:latin typeface="楷体" panose="02010609060101010101" pitchFamily="49" charset="-122"/>
                <a:ea typeface="楷体" panose="02010609060101010101" pitchFamily="49" charset="-122"/>
              </a:rPr>
              <a:t>型</a:t>
            </a:r>
            <a:r>
              <a:rPr lang="en-US" altLang="zh-CN" dirty="0">
                <a:solidFill>
                  <a:srgbClr val="FFFF00"/>
                </a:solidFill>
                <a:latin typeface="楷体" panose="02010609060101010101" pitchFamily="49" charset="-122"/>
                <a:ea typeface="楷体" panose="02010609060101010101" pitchFamily="49" charset="-122"/>
              </a:rPr>
              <a:t>(</a:t>
            </a:r>
            <a:r>
              <a:rPr lang="zh-CN" altLang="en-US" dirty="0">
                <a:solidFill>
                  <a:srgbClr val="FFFF00"/>
                </a:solidFill>
                <a:latin typeface="楷体" panose="02010609060101010101" pitchFamily="49" charset="-122"/>
                <a:ea typeface="楷体" panose="02010609060101010101" pitchFamily="49" charset="-122"/>
              </a:rPr>
              <a:t>典范型</a:t>
            </a:r>
            <a:r>
              <a:rPr lang="en-US" altLang="zh-CN" dirty="0">
                <a:solidFill>
                  <a:srgbClr val="FFFF00"/>
                </a:solidFill>
                <a:latin typeface="楷体" panose="02010609060101010101" pitchFamily="49" charset="-122"/>
                <a:ea typeface="楷体" panose="02010609060101010101" pitchFamily="49" charset="-122"/>
              </a:rPr>
              <a:t>)</a:t>
            </a:r>
          </a:p>
        </p:txBody>
      </p:sp>
      <p:sp>
        <p:nvSpPr>
          <p:cNvPr id="196723" name="Rectangle 115"/>
          <p:cNvSpPr>
            <a:spLocks noChangeArrowheads="1"/>
          </p:cNvSpPr>
          <p:nvPr/>
        </p:nvSpPr>
        <p:spPr bwMode="auto">
          <a:xfrm>
            <a:off x="279400" y="569913"/>
            <a:ext cx="8469313"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25000"/>
              </a:spcBef>
              <a:buClr>
                <a:srgbClr val="FF0000"/>
              </a:buClr>
              <a:buSzPct val="75000"/>
              <a:buFont typeface="Wingdings" panose="05000000000000000000" pitchFamily="2" charset="2"/>
              <a:buNone/>
            </a:pPr>
            <a:r>
              <a:rPr lang="zh-CN" altLang="en-US" dirty="0">
                <a:latin typeface="楷体" panose="02010609060101010101" pitchFamily="49" charset="-122"/>
                <a:ea typeface="楷体" panose="02010609060101010101" pitchFamily="49" charset="-122"/>
              </a:rPr>
              <a:t>对于一个线性时不变系统</a:t>
            </a:r>
            <a:r>
              <a:rPr lang="en-US" altLang="zh-CN" dirty="0">
                <a:latin typeface="楷体" panose="02010609060101010101" pitchFamily="49" charset="-122"/>
                <a:ea typeface="楷体" panose="02010609060101010101" pitchFamily="49" charset="-122"/>
              </a:rPr>
              <a:t>(</a:t>
            </a:r>
            <a:r>
              <a:rPr lang="en-US" altLang="zh-CN" dirty="0">
                <a:latin typeface="+mn-lt"/>
                <a:ea typeface="楷体" panose="02010609060101010101" pitchFamily="49" charset="-122"/>
              </a:rPr>
              <a:t>LTI</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，交换其级联子系统的次序，不改变系统的系统函数</a:t>
            </a:r>
            <a:r>
              <a:rPr lang="en-US" altLang="zh-CN" i="1" dirty="0">
                <a:latin typeface="+mn-lt"/>
                <a:ea typeface="楷体" panose="02010609060101010101" pitchFamily="49" charset="-122"/>
              </a:rPr>
              <a:t>H</a:t>
            </a:r>
            <a:r>
              <a:rPr lang="en-US" altLang="zh-CN" dirty="0">
                <a:latin typeface="+mn-lt"/>
                <a:ea typeface="楷体" panose="02010609060101010101" pitchFamily="49" charset="-122"/>
              </a:rPr>
              <a:t>(</a:t>
            </a:r>
            <a:r>
              <a:rPr lang="en-US" altLang="zh-CN" i="1" dirty="0">
                <a:latin typeface="+mn-lt"/>
                <a:ea typeface="楷体" panose="02010609060101010101" pitchFamily="49" charset="-122"/>
              </a:rPr>
              <a:t>z</a:t>
            </a:r>
            <a:r>
              <a:rPr lang="en-US" altLang="zh-CN" dirty="0">
                <a:latin typeface="+mn-lt"/>
                <a:ea typeface="楷体" panose="02010609060101010101" pitchFamily="49" charset="-122"/>
              </a:rPr>
              <a:t>)</a:t>
            </a:r>
          </a:p>
        </p:txBody>
      </p:sp>
      <p:grpSp>
        <p:nvGrpSpPr>
          <p:cNvPr id="196838" name="Group 230"/>
          <p:cNvGrpSpPr>
            <a:grpSpLocks/>
          </p:cNvGrpSpPr>
          <p:nvPr/>
        </p:nvGrpSpPr>
        <p:grpSpPr bwMode="auto">
          <a:xfrm>
            <a:off x="2298700" y="1662113"/>
            <a:ext cx="1585913" cy="3409950"/>
            <a:chOff x="1609" y="1418"/>
            <a:chExt cx="999" cy="2148"/>
          </a:xfrm>
        </p:grpSpPr>
        <p:grpSp>
          <p:nvGrpSpPr>
            <p:cNvPr id="16455" name="Group 231"/>
            <p:cNvGrpSpPr>
              <a:grpSpLocks/>
            </p:cNvGrpSpPr>
            <p:nvPr/>
          </p:nvGrpSpPr>
          <p:grpSpPr bwMode="auto">
            <a:xfrm>
              <a:off x="1653" y="1691"/>
              <a:ext cx="907" cy="90"/>
              <a:chOff x="1202" y="3249"/>
              <a:chExt cx="952" cy="0"/>
            </a:xfrm>
          </p:grpSpPr>
          <p:sp>
            <p:nvSpPr>
              <p:cNvPr id="16501" name="Line 232"/>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2" name="Line 233"/>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56" name="Group 234"/>
            <p:cNvGrpSpPr>
              <a:grpSpLocks/>
            </p:cNvGrpSpPr>
            <p:nvPr/>
          </p:nvGrpSpPr>
          <p:grpSpPr bwMode="auto">
            <a:xfrm>
              <a:off x="1654" y="3476"/>
              <a:ext cx="907" cy="90"/>
              <a:chOff x="1202" y="3249"/>
              <a:chExt cx="952" cy="0"/>
            </a:xfrm>
          </p:grpSpPr>
          <p:sp>
            <p:nvSpPr>
              <p:cNvPr id="16499" name="Line 235"/>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500" name="Line 236"/>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57" name="Group 237"/>
            <p:cNvGrpSpPr>
              <a:grpSpLocks/>
            </p:cNvGrpSpPr>
            <p:nvPr/>
          </p:nvGrpSpPr>
          <p:grpSpPr bwMode="auto">
            <a:xfrm rot="5400000">
              <a:off x="1406" y="2303"/>
              <a:ext cx="453" cy="44"/>
              <a:chOff x="1202" y="3249"/>
              <a:chExt cx="952" cy="0"/>
            </a:xfrm>
          </p:grpSpPr>
          <p:sp>
            <p:nvSpPr>
              <p:cNvPr id="16497" name="Line 238"/>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8" name="Line 239"/>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58" name="Rectangle 240"/>
            <p:cNvSpPr>
              <a:spLocks noChangeArrowheads="1"/>
            </p:cNvSpPr>
            <p:nvPr/>
          </p:nvSpPr>
          <p:spPr bwMode="auto">
            <a:xfrm>
              <a:off x="2031" y="1872"/>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b</a:t>
              </a:r>
              <a:r>
                <a:rPr kumimoji="0" lang="en-US" altLang="zh-CN" sz="2000" baseline="-25000">
                  <a:latin typeface="Arial" panose="020B0604020202020204" pitchFamily="34" charset="0"/>
                </a:rPr>
                <a:t>1</a:t>
              </a:r>
            </a:p>
          </p:txBody>
        </p:sp>
        <p:sp>
          <p:nvSpPr>
            <p:cNvPr id="16459" name="Rectangle 241"/>
            <p:cNvSpPr>
              <a:spLocks noChangeArrowheads="1"/>
            </p:cNvSpPr>
            <p:nvPr/>
          </p:nvSpPr>
          <p:spPr bwMode="auto">
            <a:xfrm>
              <a:off x="2031" y="2314"/>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b</a:t>
              </a:r>
              <a:r>
                <a:rPr kumimoji="0" lang="en-US" altLang="zh-CN" sz="2000" baseline="-25000">
                  <a:latin typeface="Arial" panose="020B0604020202020204" pitchFamily="34" charset="0"/>
                </a:rPr>
                <a:t>2</a:t>
              </a:r>
            </a:p>
          </p:txBody>
        </p:sp>
        <p:sp>
          <p:nvSpPr>
            <p:cNvPr id="16460" name="Rectangle 242"/>
            <p:cNvSpPr>
              <a:spLocks noChangeArrowheads="1"/>
            </p:cNvSpPr>
            <p:nvPr/>
          </p:nvSpPr>
          <p:spPr bwMode="auto">
            <a:xfrm>
              <a:off x="2044" y="1418"/>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b</a:t>
              </a:r>
              <a:r>
                <a:rPr kumimoji="0" lang="en-US" altLang="zh-CN" sz="2000" baseline="-25000">
                  <a:latin typeface="Arial" panose="020B0604020202020204" pitchFamily="34" charset="0"/>
                </a:rPr>
                <a:t>0</a:t>
              </a:r>
            </a:p>
          </p:txBody>
        </p:sp>
        <p:sp>
          <p:nvSpPr>
            <p:cNvPr id="16461" name="Rectangle 243"/>
            <p:cNvSpPr>
              <a:spLocks noChangeArrowheads="1"/>
            </p:cNvSpPr>
            <p:nvPr/>
          </p:nvSpPr>
          <p:spPr bwMode="auto">
            <a:xfrm>
              <a:off x="1690" y="1780"/>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16462" name="Rectangle 244"/>
            <p:cNvSpPr>
              <a:spLocks noChangeArrowheads="1"/>
            </p:cNvSpPr>
            <p:nvPr/>
          </p:nvSpPr>
          <p:spPr bwMode="auto">
            <a:xfrm>
              <a:off x="1690" y="2173"/>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16463" name="Group 245"/>
            <p:cNvGrpSpPr>
              <a:grpSpLocks/>
            </p:cNvGrpSpPr>
            <p:nvPr/>
          </p:nvGrpSpPr>
          <p:grpSpPr bwMode="auto">
            <a:xfrm>
              <a:off x="1655" y="2104"/>
              <a:ext cx="907" cy="90"/>
              <a:chOff x="1202" y="3249"/>
              <a:chExt cx="952" cy="0"/>
            </a:xfrm>
          </p:grpSpPr>
          <p:sp>
            <p:nvSpPr>
              <p:cNvPr id="16495" name="Line 246"/>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6" name="Line 247"/>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64" name="Group 248"/>
            <p:cNvGrpSpPr>
              <a:grpSpLocks/>
            </p:cNvGrpSpPr>
            <p:nvPr/>
          </p:nvGrpSpPr>
          <p:grpSpPr bwMode="auto">
            <a:xfrm rot="5400000">
              <a:off x="1406" y="1921"/>
              <a:ext cx="453" cy="44"/>
              <a:chOff x="1202" y="3249"/>
              <a:chExt cx="952" cy="0"/>
            </a:xfrm>
          </p:grpSpPr>
          <p:sp>
            <p:nvSpPr>
              <p:cNvPr id="16493" name="Line 24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4" name="Line 250"/>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65" name="Group 251"/>
            <p:cNvGrpSpPr>
              <a:grpSpLocks/>
            </p:cNvGrpSpPr>
            <p:nvPr/>
          </p:nvGrpSpPr>
          <p:grpSpPr bwMode="auto">
            <a:xfrm rot="16200000" flipV="1">
              <a:off x="2359" y="1895"/>
              <a:ext cx="453" cy="44"/>
              <a:chOff x="1202" y="3249"/>
              <a:chExt cx="952" cy="0"/>
            </a:xfrm>
          </p:grpSpPr>
          <p:sp>
            <p:nvSpPr>
              <p:cNvPr id="16491" name="Line 252"/>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2" name="Line 253"/>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66" name="Group 254"/>
            <p:cNvGrpSpPr>
              <a:grpSpLocks/>
            </p:cNvGrpSpPr>
            <p:nvPr/>
          </p:nvGrpSpPr>
          <p:grpSpPr bwMode="auto">
            <a:xfrm rot="16200000" flipV="1">
              <a:off x="2357" y="2303"/>
              <a:ext cx="453" cy="44"/>
              <a:chOff x="1202" y="3249"/>
              <a:chExt cx="952" cy="0"/>
            </a:xfrm>
          </p:grpSpPr>
          <p:sp>
            <p:nvSpPr>
              <p:cNvPr id="16489" name="Line 255"/>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90" name="Line 256"/>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67" name="Group 257"/>
            <p:cNvGrpSpPr>
              <a:grpSpLocks/>
            </p:cNvGrpSpPr>
            <p:nvPr/>
          </p:nvGrpSpPr>
          <p:grpSpPr bwMode="auto">
            <a:xfrm>
              <a:off x="1654" y="3023"/>
              <a:ext cx="907" cy="90"/>
              <a:chOff x="1202" y="3249"/>
              <a:chExt cx="952" cy="0"/>
            </a:xfrm>
          </p:grpSpPr>
          <p:sp>
            <p:nvSpPr>
              <p:cNvPr id="16487" name="Line 258"/>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8" name="Line 259"/>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68" name="Rectangle 260"/>
            <p:cNvSpPr>
              <a:spLocks noChangeArrowheads="1"/>
            </p:cNvSpPr>
            <p:nvPr/>
          </p:nvSpPr>
          <p:spPr bwMode="auto">
            <a:xfrm>
              <a:off x="2012" y="2786"/>
              <a:ext cx="30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b</a:t>
              </a:r>
              <a:r>
                <a:rPr kumimoji="0" lang="en-US" altLang="zh-CN" sz="2000" baseline="-25000">
                  <a:latin typeface="Arial" panose="020B0604020202020204" pitchFamily="34" charset="0"/>
                </a:rPr>
                <a:t>M-1</a:t>
              </a:r>
            </a:p>
          </p:txBody>
        </p:sp>
        <p:sp>
          <p:nvSpPr>
            <p:cNvPr id="16469" name="Rectangle 261"/>
            <p:cNvSpPr>
              <a:spLocks noChangeArrowheads="1"/>
            </p:cNvSpPr>
            <p:nvPr/>
          </p:nvSpPr>
          <p:spPr bwMode="auto">
            <a:xfrm>
              <a:off x="1690" y="3097"/>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16470" name="Group 262"/>
            <p:cNvGrpSpPr>
              <a:grpSpLocks/>
            </p:cNvGrpSpPr>
            <p:nvPr/>
          </p:nvGrpSpPr>
          <p:grpSpPr bwMode="auto">
            <a:xfrm>
              <a:off x="1654" y="2553"/>
              <a:ext cx="907" cy="90"/>
              <a:chOff x="1202" y="3249"/>
              <a:chExt cx="952" cy="0"/>
            </a:xfrm>
          </p:grpSpPr>
          <p:sp>
            <p:nvSpPr>
              <p:cNvPr id="16485" name="Line 263"/>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6" name="Line 264"/>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71" name="Group 265"/>
            <p:cNvGrpSpPr>
              <a:grpSpLocks/>
            </p:cNvGrpSpPr>
            <p:nvPr/>
          </p:nvGrpSpPr>
          <p:grpSpPr bwMode="auto">
            <a:xfrm>
              <a:off x="1610" y="2587"/>
              <a:ext cx="995" cy="389"/>
              <a:chOff x="1132" y="2586"/>
              <a:chExt cx="995" cy="680"/>
            </a:xfrm>
          </p:grpSpPr>
          <p:grpSp>
            <p:nvGrpSpPr>
              <p:cNvPr id="16479" name="Group 266"/>
              <p:cNvGrpSpPr>
                <a:grpSpLocks/>
              </p:cNvGrpSpPr>
              <p:nvPr/>
            </p:nvGrpSpPr>
            <p:grpSpPr bwMode="auto">
              <a:xfrm rot="5400000">
                <a:off x="814" y="2904"/>
                <a:ext cx="680" cy="44"/>
                <a:chOff x="1202" y="3249"/>
                <a:chExt cx="952" cy="0"/>
              </a:xfrm>
            </p:grpSpPr>
            <p:sp>
              <p:nvSpPr>
                <p:cNvPr id="16483" name="Line 267"/>
                <p:cNvSpPr>
                  <a:spLocks noChangeShapeType="1"/>
                </p:cNvSpPr>
                <p:nvPr/>
              </p:nvSpPr>
              <p:spPr bwMode="auto">
                <a:xfrm>
                  <a:off x="1202" y="3249"/>
                  <a:ext cx="543" cy="0"/>
                </a:xfrm>
                <a:prstGeom prst="line">
                  <a:avLst/>
                </a:prstGeom>
                <a:noFill/>
                <a:ln w="28575">
                  <a:solidFill>
                    <a:schemeClr val="hlink"/>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4" name="Line 268"/>
                <p:cNvSpPr>
                  <a:spLocks noChangeShapeType="1"/>
                </p:cNvSpPr>
                <p:nvPr/>
              </p:nvSpPr>
              <p:spPr bwMode="auto">
                <a:xfrm>
                  <a:off x="1701" y="3249"/>
                  <a:ext cx="453"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80" name="Group 269"/>
              <p:cNvGrpSpPr>
                <a:grpSpLocks/>
              </p:cNvGrpSpPr>
              <p:nvPr/>
            </p:nvGrpSpPr>
            <p:grpSpPr bwMode="auto">
              <a:xfrm rot="16200000" flipV="1">
                <a:off x="1765" y="2904"/>
                <a:ext cx="680" cy="44"/>
                <a:chOff x="1202" y="3249"/>
                <a:chExt cx="952" cy="0"/>
              </a:xfrm>
            </p:grpSpPr>
            <p:sp>
              <p:nvSpPr>
                <p:cNvPr id="16481" name="Line 270"/>
                <p:cNvSpPr>
                  <a:spLocks noChangeShapeType="1"/>
                </p:cNvSpPr>
                <p:nvPr/>
              </p:nvSpPr>
              <p:spPr bwMode="auto">
                <a:xfrm>
                  <a:off x="1202" y="3249"/>
                  <a:ext cx="543" cy="0"/>
                </a:xfrm>
                <a:prstGeom prst="line">
                  <a:avLst/>
                </a:prstGeom>
                <a:noFill/>
                <a:ln w="28575">
                  <a:solidFill>
                    <a:schemeClr val="hlink"/>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82" name="Line 271"/>
                <p:cNvSpPr>
                  <a:spLocks noChangeShapeType="1"/>
                </p:cNvSpPr>
                <p:nvPr/>
              </p:nvSpPr>
              <p:spPr bwMode="auto">
                <a:xfrm>
                  <a:off x="1701" y="3249"/>
                  <a:ext cx="453"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16472" name="Group 272"/>
            <p:cNvGrpSpPr>
              <a:grpSpLocks/>
            </p:cNvGrpSpPr>
            <p:nvPr/>
          </p:nvGrpSpPr>
          <p:grpSpPr bwMode="auto">
            <a:xfrm rot="5400000">
              <a:off x="1404" y="3228"/>
              <a:ext cx="453" cy="44"/>
              <a:chOff x="1202" y="3249"/>
              <a:chExt cx="952" cy="0"/>
            </a:xfrm>
          </p:grpSpPr>
          <p:sp>
            <p:nvSpPr>
              <p:cNvPr id="16477" name="Line 273"/>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8" name="Line 274"/>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73" name="Group 275"/>
            <p:cNvGrpSpPr>
              <a:grpSpLocks/>
            </p:cNvGrpSpPr>
            <p:nvPr/>
          </p:nvGrpSpPr>
          <p:grpSpPr bwMode="auto">
            <a:xfrm rot="16200000" flipV="1">
              <a:off x="2355" y="3228"/>
              <a:ext cx="453" cy="44"/>
              <a:chOff x="1202" y="3249"/>
              <a:chExt cx="952" cy="0"/>
            </a:xfrm>
          </p:grpSpPr>
          <p:sp>
            <p:nvSpPr>
              <p:cNvPr id="16475" name="Line 276"/>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76" name="Line 27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74" name="Rectangle 278"/>
            <p:cNvSpPr>
              <a:spLocks noChangeArrowheads="1"/>
            </p:cNvSpPr>
            <p:nvPr/>
          </p:nvSpPr>
          <p:spPr bwMode="auto">
            <a:xfrm>
              <a:off x="2029" y="3239"/>
              <a:ext cx="30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latin typeface="Arial" panose="020B0604020202020204" pitchFamily="34" charset="0"/>
                </a:rPr>
                <a:t>b</a:t>
              </a:r>
              <a:r>
                <a:rPr kumimoji="0" lang="en-US" altLang="zh-CN" sz="2000" baseline="-25000">
                  <a:latin typeface="Arial" panose="020B0604020202020204" pitchFamily="34" charset="0"/>
                </a:rPr>
                <a:t>M</a:t>
              </a:r>
            </a:p>
          </p:txBody>
        </p:sp>
      </p:grpSp>
      <p:grpSp>
        <p:nvGrpSpPr>
          <p:cNvPr id="196887" name="Group 279"/>
          <p:cNvGrpSpPr>
            <a:grpSpLocks/>
          </p:cNvGrpSpPr>
          <p:nvPr/>
        </p:nvGrpSpPr>
        <p:grpSpPr bwMode="auto">
          <a:xfrm>
            <a:off x="3811588" y="2087563"/>
            <a:ext cx="1368425" cy="144462"/>
            <a:chOff x="1202" y="3249"/>
            <a:chExt cx="952" cy="0"/>
          </a:xfrm>
        </p:grpSpPr>
        <p:sp>
          <p:nvSpPr>
            <p:cNvPr id="16453" name="Line 280"/>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4" name="Line 281"/>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96890" name="Group 282"/>
          <p:cNvGrpSpPr>
            <a:grpSpLocks/>
          </p:cNvGrpSpPr>
          <p:nvPr/>
        </p:nvGrpSpPr>
        <p:grpSpPr bwMode="auto">
          <a:xfrm>
            <a:off x="755650" y="1804988"/>
            <a:ext cx="1584325" cy="446087"/>
            <a:chOff x="637" y="1508"/>
            <a:chExt cx="998" cy="281"/>
          </a:xfrm>
        </p:grpSpPr>
        <p:grpSp>
          <p:nvGrpSpPr>
            <p:cNvPr id="16449" name="Group 283"/>
            <p:cNvGrpSpPr>
              <a:grpSpLocks/>
            </p:cNvGrpSpPr>
            <p:nvPr/>
          </p:nvGrpSpPr>
          <p:grpSpPr bwMode="auto">
            <a:xfrm>
              <a:off x="1136" y="1690"/>
              <a:ext cx="499" cy="45"/>
              <a:chOff x="1202" y="3249"/>
              <a:chExt cx="952" cy="0"/>
            </a:xfrm>
          </p:grpSpPr>
          <p:sp>
            <p:nvSpPr>
              <p:cNvPr id="16451" name="Line 284"/>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52" name="Line 285"/>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16450" name="Object 286"/>
            <p:cNvGraphicFramePr>
              <a:graphicFrameLocks noChangeAspect="1"/>
            </p:cNvGraphicFramePr>
            <p:nvPr/>
          </p:nvGraphicFramePr>
          <p:xfrm>
            <a:off x="637" y="1508"/>
            <a:ext cx="454" cy="281"/>
          </p:xfrm>
          <a:graphic>
            <a:graphicData uri="http://schemas.openxmlformats.org/presentationml/2006/ole">
              <mc:AlternateContent xmlns:mc="http://schemas.openxmlformats.org/markup-compatibility/2006">
                <mc:Choice xmlns:v="urn:schemas-microsoft-com:vml" Requires="v">
                  <p:oleObj spid="_x0000_s16569" name="公式" r:id="rId3" imgW="323635" imgH="190383" progId="Equation.3">
                    <p:embed/>
                  </p:oleObj>
                </mc:Choice>
                <mc:Fallback>
                  <p:oleObj name="公式" r:id="rId3" imgW="323635" imgH="190383" progId="Equation.3">
                    <p:embed/>
                    <p:pic>
                      <p:nvPicPr>
                        <p:cNvPr id="0" name="Object 2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 y="1508"/>
                          <a:ext cx="454"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6895" name="Group 287"/>
          <p:cNvGrpSpPr>
            <a:grpSpLocks/>
          </p:cNvGrpSpPr>
          <p:nvPr/>
        </p:nvGrpSpPr>
        <p:grpSpPr bwMode="auto">
          <a:xfrm>
            <a:off x="6650038" y="1790700"/>
            <a:ext cx="1554162" cy="446088"/>
            <a:chOff x="4350" y="1508"/>
            <a:chExt cx="979" cy="281"/>
          </a:xfrm>
        </p:grpSpPr>
        <p:grpSp>
          <p:nvGrpSpPr>
            <p:cNvPr id="16445" name="Group 288"/>
            <p:cNvGrpSpPr>
              <a:grpSpLocks/>
            </p:cNvGrpSpPr>
            <p:nvPr/>
          </p:nvGrpSpPr>
          <p:grpSpPr bwMode="auto">
            <a:xfrm>
              <a:off x="4350" y="1690"/>
              <a:ext cx="499" cy="45"/>
              <a:chOff x="1202" y="3249"/>
              <a:chExt cx="952" cy="0"/>
            </a:xfrm>
          </p:grpSpPr>
          <p:sp>
            <p:nvSpPr>
              <p:cNvPr id="16447" name="Line 289"/>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8" name="Line 29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16446" name="Object 291"/>
            <p:cNvGraphicFramePr>
              <a:graphicFrameLocks noChangeAspect="1"/>
            </p:cNvGraphicFramePr>
            <p:nvPr/>
          </p:nvGraphicFramePr>
          <p:xfrm>
            <a:off x="4875" y="1508"/>
            <a:ext cx="454" cy="281"/>
          </p:xfrm>
          <a:graphic>
            <a:graphicData uri="http://schemas.openxmlformats.org/presentationml/2006/ole">
              <mc:AlternateContent xmlns:mc="http://schemas.openxmlformats.org/markup-compatibility/2006">
                <mc:Choice xmlns:v="urn:schemas-microsoft-com:vml" Requires="v">
                  <p:oleObj spid="_x0000_s16570" name="公式" r:id="rId5" imgW="323635" imgH="190383" progId="Equation.3">
                    <p:embed/>
                  </p:oleObj>
                </mc:Choice>
                <mc:Fallback>
                  <p:oleObj name="公式" r:id="rId5" imgW="323635" imgH="190383" progId="Equation.3">
                    <p:embed/>
                    <p:pic>
                      <p:nvPicPr>
                        <p:cNvPr id="0" name="Object 2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5" y="1508"/>
                          <a:ext cx="454"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6900" name="Group 292"/>
          <p:cNvGrpSpPr>
            <a:grpSpLocks/>
          </p:cNvGrpSpPr>
          <p:nvPr/>
        </p:nvGrpSpPr>
        <p:grpSpPr bwMode="auto">
          <a:xfrm>
            <a:off x="6699250" y="2163763"/>
            <a:ext cx="520700" cy="3024187"/>
            <a:chOff x="4381" y="1734"/>
            <a:chExt cx="328" cy="1905"/>
          </a:xfrm>
        </p:grpSpPr>
        <p:sp>
          <p:nvSpPr>
            <p:cNvPr id="16442" name="Rectangle 293"/>
            <p:cNvSpPr>
              <a:spLocks noChangeArrowheads="1"/>
            </p:cNvSpPr>
            <p:nvPr/>
          </p:nvSpPr>
          <p:spPr bwMode="auto">
            <a:xfrm>
              <a:off x="4381" y="1734"/>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16443" name="Rectangle 294"/>
            <p:cNvSpPr>
              <a:spLocks noChangeArrowheads="1"/>
            </p:cNvSpPr>
            <p:nvPr/>
          </p:nvSpPr>
          <p:spPr bwMode="auto">
            <a:xfrm>
              <a:off x="4381" y="2172"/>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16444" name="Rectangle 295"/>
            <p:cNvSpPr>
              <a:spLocks noChangeArrowheads="1"/>
            </p:cNvSpPr>
            <p:nvPr/>
          </p:nvSpPr>
          <p:spPr bwMode="auto">
            <a:xfrm>
              <a:off x="4381" y="3351"/>
              <a:ext cx="3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grpSp>
        <p:nvGrpSpPr>
          <p:cNvPr id="196904" name="Group 296"/>
          <p:cNvGrpSpPr>
            <a:grpSpLocks/>
          </p:cNvGrpSpPr>
          <p:nvPr/>
        </p:nvGrpSpPr>
        <p:grpSpPr bwMode="auto">
          <a:xfrm>
            <a:off x="5176838" y="2084388"/>
            <a:ext cx="1450975" cy="3987800"/>
            <a:chOff x="3428" y="1689"/>
            <a:chExt cx="914" cy="2512"/>
          </a:xfrm>
        </p:grpSpPr>
        <p:grpSp>
          <p:nvGrpSpPr>
            <p:cNvPr id="16397" name="Group 297"/>
            <p:cNvGrpSpPr>
              <a:grpSpLocks/>
            </p:cNvGrpSpPr>
            <p:nvPr/>
          </p:nvGrpSpPr>
          <p:grpSpPr bwMode="auto">
            <a:xfrm>
              <a:off x="3428" y="2585"/>
              <a:ext cx="912" cy="1072"/>
              <a:chOff x="3428" y="2585"/>
              <a:chExt cx="912" cy="681"/>
            </a:xfrm>
          </p:grpSpPr>
          <p:grpSp>
            <p:nvGrpSpPr>
              <p:cNvPr id="16436" name="Group 298"/>
              <p:cNvGrpSpPr>
                <a:grpSpLocks/>
              </p:cNvGrpSpPr>
              <p:nvPr/>
            </p:nvGrpSpPr>
            <p:grpSpPr bwMode="auto">
              <a:xfrm rot="5400000">
                <a:off x="3978" y="2903"/>
                <a:ext cx="680" cy="44"/>
                <a:chOff x="1202" y="3249"/>
                <a:chExt cx="952" cy="0"/>
              </a:xfrm>
            </p:grpSpPr>
            <p:sp>
              <p:nvSpPr>
                <p:cNvPr id="16440" name="Line 299"/>
                <p:cNvSpPr>
                  <a:spLocks noChangeShapeType="1"/>
                </p:cNvSpPr>
                <p:nvPr/>
              </p:nvSpPr>
              <p:spPr bwMode="auto">
                <a:xfrm>
                  <a:off x="1202" y="3249"/>
                  <a:ext cx="543" cy="0"/>
                </a:xfrm>
                <a:prstGeom prst="line">
                  <a:avLst/>
                </a:prstGeom>
                <a:noFill/>
                <a:ln w="28575">
                  <a:solidFill>
                    <a:schemeClr val="hlink"/>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41" name="Line 300"/>
                <p:cNvSpPr>
                  <a:spLocks noChangeShapeType="1"/>
                </p:cNvSpPr>
                <p:nvPr/>
              </p:nvSpPr>
              <p:spPr bwMode="auto">
                <a:xfrm>
                  <a:off x="1701" y="3249"/>
                  <a:ext cx="453"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37" name="Group 301"/>
              <p:cNvGrpSpPr>
                <a:grpSpLocks/>
              </p:cNvGrpSpPr>
              <p:nvPr/>
            </p:nvGrpSpPr>
            <p:grpSpPr bwMode="auto">
              <a:xfrm rot="16200000" flipV="1">
                <a:off x="3110" y="2904"/>
                <a:ext cx="680" cy="44"/>
                <a:chOff x="1202" y="3249"/>
                <a:chExt cx="952" cy="0"/>
              </a:xfrm>
            </p:grpSpPr>
            <p:sp>
              <p:nvSpPr>
                <p:cNvPr id="16438" name="Line 302"/>
                <p:cNvSpPr>
                  <a:spLocks noChangeShapeType="1"/>
                </p:cNvSpPr>
                <p:nvPr/>
              </p:nvSpPr>
              <p:spPr bwMode="auto">
                <a:xfrm>
                  <a:off x="1202" y="3249"/>
                  <a:ext cx="543" cy="0"/>
                </a:xfrm>
                <a:prstGeom prst="line">
                  <a:avLst/>
                </a:prstGeom>
                <a:noFill/>
                <a:ln w="28575">
                  <a:solidFill>
                    <a:schemeClr val="hlink"/>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9" name="Line 303"/>
                <p:cNvSpPr>
                  <a:spLocks noChangeShapeType="1"/>
                </p:cNvSpPr>
                <p:nvPr/>
              </p:nvSpPr>
              <p:spPr bwMode="auto">
                <a:xfrm>
                  <a:off x="1701" y="3249"/>
                  <a:ext cx="453"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16398" name="Group 304"/>
            <p:cNvGrpSpPr>
              <a:grpSpLocks/>
            </p:cNvGrpSpPr>
            <p:nvPr/>
          </p:nvGrpSpPr>
          <p:grpSpPr bwMode="auto">
            <a:xfrm>
              <a:off x="3428" y="1689"/>
              <a:ext cx="914" cy="2512"/>
              <a:chOff x="3428" y="1689"/>
              <a:chExt cx="914" cy="2512"/>
            </a:xfrm>
          </p:grpSpPr>
          <p:grpSp>
            <p:nvGrpSpPr>
              <p:cNvPr id="16399" name="Group 305"/>
              <p:cNvGrpSpPr>
                <a:grpSpLocks/>
              </p:cNvGrpSpPr>
              <p:nvPr/>
            </p:nvGrpSpPr>
            <p:grpSpPr bwMode="auto">
              <a:xfrm>
                <a:off x="3433" y="1691"/>
                <a:ext cx="907" cy="90"/>
                <a:chOff x="1202" y="3249"/>
                <a:chExt cx="952" cy="0"/>
              </a:xfrm>
            </p:grpSpPr>
            <p:sp>
              <p:nvSpPr>
                <p:cNvPr id="16434" name="Line 306"/>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5" name="Line 30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0" name="Group 308"/>
              <p:cNvGrpSpPr>
                <a:grpSpLocks/>
              </p:cNvGrpSpPr>
              <p:nvPr/>
            </p:nvGrpSpPr>
            <p:grpSpPr bwMode="auto">
              <a:xfrm>
                <a:off x="3435" y="4111"/>
                <a:ext cx="907" cy="90"/>
                <a:chOff x="1202" y="3249"/>
                <a:chExt cx="952" cy="0"/>
              </a:xfrm>
            </p:grpSpPr>
            <p:sp>
              <p:nvSpPr>
                <p:cNvPr id="16432" name="Line 309"/>
                <p:cNvSpPr>
                  <a:spLocks noChangeShapeType="1"/>
                </p:cNvSpPr>
                <p:nvPr/>
              </p:nvSpPr>
              <p:spPr bwMode="auto">
                <a:xfrm>
                  <a:off x="1202" y="3249"/>
                  <a:ext cx="543" cy="0"/>
                </a:xfrm>
                <a:prstGeom prst="line">
                  <a:avLst/>
                </a:prstGeom>
                <a:noFill/>
                <a:ln w="28575">
                  <a:solidFill>
                    <a:schemeClr val="hlink"/>
                  </a:solidFill>
                  <a:round/>
                  <a:headEnd type="oval"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3" name="Line 310"/>
                <p:cNvSpPr>
                  <a:spLocks noChangeShapeType="1"/>
                </p:cNvSpPr>
                <p:nvPr/>
              </p:nvSpPr>
              <p:spPr bwMode="auto">
                <a:xfrm>
                  <a:off x="1701" y="3249"/>
                  <a:ext cx="453" cy="0"/>
                </a:xfrm>
                <a:prstGeom prst="line">
                  <a:avLst/>
                </a:prstGeom>
                <a:noFill/>
                <a:ln w="28575">
                  <a:solidFill>
                    <a:schemeClr val="hlink"/>
                  </a:solidFill>
                  <a:round/>
                  <a:headEnd type="stealth" w="lg" len="lg"/>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1" name="Group 311"/>
              <p:cNvGrpSpPr>
                <a:grpSpLocks/>
              </p:cNvGrpSpPr>
              <p:nvPr/>
            </p:nvGrpSpPr>
            <p:grpSpPr bwMode="auto">
              <a:xfrm rot="5400000">
                <a:off x="4092" y="2301"/>
                <a:ext cx="453" cy="44"/>
                <a:chOff x="1202" y="3249"/>
                <a:chExt cx="952" cy="0"/>
              </a:xfrm>
            </p:grpSpPr>
            <p:sp>
              <p:nvSpPr>
                <p:cNvPr id="16430" name="Line 312"/>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31" name="Line 313"/>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02" name="Rectangle 314"/>
              <p:cNvSpPr>
                <a:spLocks noChangeArrowheads="1"/>
              </p:cNvSpPr>
              <p:nvPr/>
            </p:nvSpPr>
            <p:spPr bwMode="auto">
              <a:xfrm>
                <a:off x="3811" y="1873"/>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i="1"/>
                  <a:t>a</a:t>
                </a:r>
                <a:r>
                  <a:rPr kumimoji="0" lang="en-US" altLang="zh-CN" sz="2000" baseline="-25000">
                    <a:latin typeface="Arial" panose="020B0604020202020204" pitchFamily="34" charset="0"/>
                  </a:rPr>
                  <a:t>1</a:t>
                </a:r>
              </a:p>
            </p:txBody>
          </p:sp>
          <p:sp>
            <p:nvSpPr>
              <p:cNvPr id="16403" name="Rectangle 315"/>
              <p:cNvSpPr>
                <a:spLocks noChangeArrowheads="1"/>
              </p:cNvSpPr>
              <p:nvPr/>
            </p:nvSpPr>
            <p:spPr bwMode="auto">
              <a:xfrm>
                <a:off x="3811" y="2315"/>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i="1"/>
                  <a:t>a</a:t>
                </a:r>
                <a:r>
                  <a:rPr kumimoji="0" lang="en-US" altLang="zh-CN" sz="2000" baseline="-25000">
                    <a:latin typeface="Arial" panose="020B0604020202020204" pitchFamily="34" charset="0"/>
                  </a:rPr>
                  <a:t>2</a:t>
                </a:r>
              </a:p>
            </p:txBody>
          </p:sp>
          <p:grpSp>
            <p:nvGrpSpPr>
              <p:cNvPr id="16404" name="Group 316"/>
              <p:cNvGrpSpPr>
                <a:grpSpLocks/>
              </p:cNvGrpSpPr>
              <p:nvPr/>
            </p:nvGrpSpPr>
            <p:grpSpPr bwMode="auto">
              <a:xfrm>
                <a:off x="3435" y="2103"/>
                <a:ext cx="907" cy="90"/>
                <a:chOff x="1202" y="3249"/>
                <a:chExt cx="952" cy="0"/>
              </a:xfrm>
            </p:grpSpPr>
            <p:sp>
              <p:nvSpPr>
                <p:cNvPr id="16428" name="Line 317"/>
                <p:cNvSpPr>
                  <a:spLocks noChangeShapeType="1"/>
                </p:cNvSpPr>
                <p:nvPr/>
              </p:nvSpPr>
              <p:spPr bwMode="auto">
                <a:xfrm>
                  <a:off x="1202" y="3249"/>
                  <a:ext cx="543" cy="0"/>
                </a:xfrm>
                <a:prstGeom prst="line">
                  <a:avLst/>
                </a:prstGeom>
                <a:noFill/>
                <a:ln w="28575">
                  <a:solidFill>
                    <a:schemeClr val="hlink"/>
                  </a:solidFill>
                  <a:round/>
                  <a:headEnd type="oval"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9" name="Line 318"/>
                <p:cNvSpPr>
                  <a:spLocks noChangeShapeType="1"/>
                </p:cNvSpPr>
                <p:nvPr/>
              </p:nvSpPr>
              <p:spPr bwMode="auto">
                <a:xfrm>
                  <a:off x="1701" y="3249"/>
                  <a:ext cx="453" cy="0"/>
                </a:xfrm>
                <a:prstGeom prst="line">
                  <a:avLst/>
                </a:prstGeom>
                <a:noFill/>
                <a:ln w="28575">
                  <a:solidFill>
                    <a:schemeClr val="hlink"/>
                  </a:solidFill>
                  <a:round/>
                  <a:headEnd type="stealth" w="lg" len="lg"/>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5" name="Group 319"/>
              <p:cNvGrpSpPr>
                <a:grpSpLocks/>
              </p:cNvGrpSpPr>
              <p:nvPr/>
            </p:nvGrpSpPr>
            <p:grpSpPr bwMode="auto">
              <a:xfrm rot="5400000">
                <a:off x="4092" y="1919"/>
                <a:ext cx="453" cy="44"/>
                <a:chOff x="1202" y="3249"/>
                <a:chExt cx="952" cy="0"/>
              </a:xfrm>
            </p:grpSpPr>
            <p:sp>
              <p:nvSpPr>
                <p:cNvPr id="16426" name="Line 320"/>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7" name="Line 321"/>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6" name="Group 322"/>
              <p:cNvGrpSpPr>
                <a:grpSpLocks/>
              </p:cNvGrpSpPr>
              <p:nvPr/>
            </p:nvGrpSpPr>
            <p:grpSpPr bwMode="auto">
              <a:xfrm rot="16200000" flipV="1">
                <a:off x="3226" y="1894"/>
                <a:ext cx="453" cy="44"/>
                <a:chOff x="1202" y="3249"/>
                <a:chExt cx="952" cy="0"/>
              </a:xfrm>
            </p:grpSpPr>
            <p:sp>
              <p:nvSpPr>
                <p:cNvPr id="16424" name="Line 323"/>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5" name="Line 324"/>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7" name="Group 325"/>
              <p:cNvGrpSpPr>
                <a:grpSpLocks/>
              </p:cNvGrpSpPr>
              <p:nvPr/>
            </p:nvGrpSpPr>
            <p:grpSpPr bwMode="auto">
              <a:xfrm rot="16200000" flipV="1">
                <a:off x="3224" y="2302"/>
                <a:ext cx="453" cy="44"/>
                <a:chOff x="1202" y="3249"/>
                <a:chExt cx="952" cy="0"/>
              </a:xfrm>
            </p:grpSpPr>
            <p:sp>
              <p:nvSpPr>
                <p:cNvPr id="16422" name="Line 326"/>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3" name="Line 32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8" name="Group 328"/>
              <p:cNvGrpSpPr>
                <a:grpSpLocks/>
              </p:cNvGrpSpPr>
              <p:nvPr/>
            </p:nvGrpSpPr>
            <p:grpSpPr bwMode="auto">
              <a:xfrm>
                <a:off x="3435" y="3658"/>
                <a:ext cx="907" cy="90"/>
                <a:chOff x="1202" y="3249"/>
                <a:chExt cx="952" cy="0"/>
              </a:xfrm>
            </p:grpSpPr>
            <p:sp>
              <p:nvSpPr>
                <p:cNvPr id="16420" name="Line 329"/>
                <p:cNvSpPr>
                  <a:spLocks noChangeShapeType="1"/>
                </p:cNvSpPr>
                <p:nvPr/>
              </p:nvSpPr>
              <p:spPr bwMode="auto">
                <a:xfrm>
                  <a:off x="1202" y="3249"/>
                  <a:ext cx="543" cy="0"/>
                </a:xfrm>
                <a:prstGeom prst="line">
                  <a:avLst/>
                </a:prstGeom>
                <a:noFill/>
                <a:ln w="28575">
                  <a:solidFill>
                    <a:schemeClr val="hlink"/>
                  </a:solidFill>
                  <a:round/>
                  <a:headEnd type="oval"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1" name="Line 330"/>
                <p:cNvSpPr>
                  <a:spLocks noChangeShapeType="1"/>
                </p:cNvSpPr>
                <p:nvPr/>
              </p:nvSpPr>
              <p:spPr bwMode="auto">
                <a:xfrm>
                  <a:off x="1701" y="3249"/>
                  <a:ext cx="453" cy="0"/>
                </a:xfrm>
                <a:prstGeom prst="line">
                  <a:avLst/>
                </a:prstGeom>
                <a:noFill/>
                <a:ln w="28575">
                  <a:solidFill>
                    <a:schemeClr val="hlink"/>
                  </a:solidFill>
                  <a:round/>
                  <a:headEnd type="stealth" w="lg" len="lg"/>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09" name="Rectangle 331"/>
              <p:cNvSpPr>
                <a:spLocks noChangeArrowheads="1"/>
              </p:cNvSpPr>
              <p:nvPr/>
            </p:nvSpPr>
            <p:spPr bwMode="auto">
              <a:xfrm>
                <a:off x="3810" y="3393"/>
                <a:ext cx="30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i="1"/>
                  <a:t>a</a:t>
                </a:r>
                <a:r>
                  <a:rPr kumimoji="0" lang="en-US" altLang="zh-CN" sz="2000" baseline="-25000">
                    <a:latin typeface="Arial" panose="020B0604020202020204" pitchFamily="34" charset="0"/>
                  </a:rPr>
                  <a:t>N-1</a:t>
                </a:r>
              </a:p>
            </p:txBody>
          </p:sp>
          <p:grpSp>
            <p:nvGrpSpPr>
              <p:cNvPr id="16410" name="Group 332"/>
              <p:cNvGrpSpPr>
                <a:grpSpLocks/>
              </p:cNvGrpSpPr>
              <p:nvPr/>
            </p:nvGrpSpPr>
            <p:grpSpPr bwMode="auto">
              <a:xfrm>
                <a:off x="3434" y="2552"/>
                <a:ext cx="907" cy="90"/>
                <a:chOff x="1202" y="3249"/>
                <a:chExt cx="952" cy="0"/>
              </a:xfrm>
            </p:grpSpPr>
            <p:sp>
              <p:nvSpPr>
                <p:cNvPr id="16418" name="Line 333"/>
                <p:cNvSpPr>
                  <a:spLocks noChangeShapeType="1"/>
                </p:cNvSpPr>
                <p:nvPr/>
              </p:nvSpPr>
              <p:spPr bwMode="auto">
                <a:xfrm>
                  <a:off x="1202" y="3249"/>
                  <a:ext cx="543" cy="0"/>
                </a:xfrm>
                <a:prstGeom prst="line">
                  <a:avLst/>
                </a:prstGeom>
                <a:noFill/>
                <a:ln w="28575">
                  <a:solidFill>
                    <a:schemeClr val="hlink"/>
                  </a:solidFill>
                  <a:round/>
                  <a:headEnd type="oval"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9" name="Line 334"/>
                <p:cNvSpPr>
                  <a:spLocks noChangeShapeType="1"/>
                </p:cNvSpPr>
                <p:nvPr/>
              </p:nvSpPr>
              <p:spPr bwMode="auto">
                <a:xfrm>
                  <a:off x="1701" y="3249"/>
                  <a:ext cx="453" cy="0"/>
                </a:xfrm>
                <a:prstGeom prst="line">
                  <a:avLst/>
                </a:prstGeom>
                <a:noFill/>
                <a:ln w="28575">
                  <a:solidFill>
                    <a:schemeClr val="hlink"/>
                  </a:solidFill>
                  <a:round/>
                  <a:headEnd type="stealth" w="lg" len="lg"/>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11" name="Group 335"/>
              <p:cNvGrpSpPr>
                <a:grpSpLocks/>
              </p:cNvGrpSpPr>
              <p:nvPr/>
            </p:nvGrpSpPr>
            <p:grpSpPr bwMode="auto">
              <a:xfrm rot="5400000">
                <a:off x="4091" y="3862"/>
                <a:ext cx="453" cy="44"/>
                <a:chOff x="1202" y="3249"/>
                <a:chExt cx="952" cy="0"/>
              </a:xfrm>
            </p:grpSpPr>
            <p:sp>
              <p:nvSpPr>
                <p:cNvPr id="16416" name="Line 336"/>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7" name="Line 33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12" name="Group 338"/>
              <p:cNvGrpSpPr>
                <a:grpSpLocks/>
              </p:cNvGrpSpPr>
              <p:nvPr/>
            </p:nvGrpSpPr>
            <p:grpSpPr bwMode="auto">
              <a:xfrm rot="16200000" flipV="1">
                <a:off x="3223" y="3863"/>
                <a:ext cx="453" cy="44"/>
                <a:chOff x="1202" y="3249"/>
                <a:chExt cx="952" cy="0"/>
              </a:xfrm>
            </p:grpSpPr>
            <p:sp>
              <p:nvSpPr>
                <p:cNvPr id="16414" name="Line 33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5" name="Line 340"/>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13" name="Rectangle 341"/>
              <p:cNvSpPr>
                <a:spLocks noChangeArrowheads="1"/>
              </p:cNvSpPr>
              <p:nvPr/>
            </p:nvSpPr>
            <p:spPr bwMode="auto">
              <a:xfrm>
                <a:off x="3810" y="3874"/>
                <a:ext cx="30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i="1"/>
                  <a:t>a</a:t>
                </a:r>
                <a:r>
                  <a:rPr kumimoji="0" lang="en-US" altLang="zh-CN" sz="2000" baseline="-25000">
                    <a:latin typeface="Arial" panose="020B0604020202020204" pitchFamily="34" charset="0"/>
                  </a:rPr>
                  <a:t>N</a:t>
                </a:r>
              </a:p>
            </p:txBody>
          </p:sp>
        </p:grpSp>
      </p:grpSp>
      <p:sp>
        <p:nvSpPr>
          <p:cNvPr id="196950" name="Text Box 342"/>
          <p:cNvSpPr txBox="1">
            <a:spLocks noChangeArrowheads="1"/>
          </p:cNvSpPr>
          <p:nvPr/>
        </p:nvSpPr>
        <p:spPr bwMode="auto">
          <a:xfrm>
            <a:off x="395288" y="6005513"/>
            <a:ext cx="4321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FF00"/>
                </a:solidFill>
                <a:latin typeface="楷体" panose="02010609060101010101" pitchFamily="49" charset="-122"/>
                <a:ea typeface="楷体" panose="02010609060101010101" pitchFamily="49" charset="-122"/>
              </a:rPr>
              <a:t>滤波器需要   </a:t>
            </a:r>
            <a:r>
              <a:rPr lang="zh-CN" altLang="en-US" dirty="0" smtClean="0">
                <a:solidFill>
                  <a:srgbClr val="FFFF00"/>
                </a:solidFill>
                <a:latin typeface="楷体" panose="02010609060101010101" pitchFamily="49" charset="-122"/>
                <a:ea typeface="楷体" panose="02010609060101010101" pitchFamily="49" charset="-122"/>
              </a:rPr>
              <a:t>个</a:t>
            </a:r>
            <a:r>
              <a:rPr lang="zh-CN" altLang="en-US" dirty="0">
                <a:solidFill>
                  <a:srgbClr val="FFFF00"/>
                </a:solidFill>
                <a:latin typeface="楷体" panose="02010609060101010101" pitchFamily="49" charset="-122"/>
                <a:ea typeface="楷体" panose="02010609060101010101" pitchFamily="49" charset="-122"/>
              </a:rPr>
              <a:t>延时单元</a:t>
            </a:r>
          </a:p>
        </p:txBody>
      </p:sp>
      <p:sp>
        <p:nvSpPr>
          <p:cNvPr id="196951" name="Text Box 343"/>
          <p:cNvSpPr txBox="1">
            <a:spLocks noChangeArrowheads="1"/>
          </p:cNvSpPr>
          <p:nvPr/>
        </p:nvSpPr>
        <p:spPr bwMode="auto">
          <a:xfrm>
            <a:off x="2339975" y="5992813"/>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FF00"/>
                </a:solidFill>
                <a:ea typeface="楷体_GB2312" pitchFamily="49" charset="-122"/>
              </a:rPr>
              <a:t>N</a:t>
            </a:r>
            <a:endParaRPr lang="en-US" altLang="zh-CN" i="1">
              <a:solidFill>
                <a:srgbClr val="FFFF00"/>
              </a:solidFill>
              <a:latin typeface="楷体_GB2312" pitchFamily="49" charset="-122"/>
              <a:ea typeface="楷体_GB2312" pitchFamily="49" charset="-122"/>
            </a:endParaRPr>
          </a:p>
        </p:txBody>
      </p:sp>
      <p:graphicFrame>
        <p:nvGraphicFramePr>
          <p:cNvPr id="196955" name="Object 347"/>
          <p:cNvGraphicFramePr>
            <a:graphicFrameLocks noChangeAspect="1"/>
          </p:cNvGraphicFramePr>
          <p:nvPr/>
        </p:nvGraphicFramePr>
        <p:xfrm>
          <a:off x="7092950" y="2997200"/>
          <a:ext cx="1857375" cy="1976438"/>
        </p:xfrm>
        <a:graphic>
          <a:graphicData uri="http://schemas.openxmlformats.org/presentationml/2006/ole">
            <mc:AlternateContent xmlns:mc="http://schemas.openxmlformats.org/markup-compatibility/2006">
              <mc:Choice xmlns:v="urn:schemas-microsoft-com:vml" Requires="v">
                <p:oleObj spid="_x0000_s16571" name="公式" r:id="rId7" imgW="781139" imgH="828587" progId="Equation.3">
                  <p:embed/>
                </p:oleObj>
              </mc:Choice>
              <mc:Fallback>
                <p:oleObj name="公式" r:id="rId7" imgW="781139" imgH="828587" progId="Equation.3">
                  <p:embed/>
                  <p:pic>
                    <p:nvPicPr>
                      <p:cNvPr id="0" name="Object 3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950" y="2997200"/>
                        <a:ext cx="1857375" cy="197643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Effect transition="in" filter="blinds(horizontal)">
                                      <p:cBhvr>
                                        <p:cTn id="7" dur="500"/>
                                        <p:tgtEl>
                                          <p:spTgt spid="196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6723"/>
                                        </p:tgtEl>
                                        <p:attrNameLst>
                                          <p:attrName>style.visibility</p:attrName>
                                        </p:attrNameLst>
                                      </p:cBhvr>
                                      <p:to>
                                        <p:strVal val="visible"/>
                                      </p:to>
                                    </p:set>
                                    <p:animEffect transition="in" filter="blinds(horizontal)">
                                      <p:cBhvr>
                                        <p:cTn id="12" dur="500"/>
                                        <p:tgtEl>
                                          <p:spTgt spid="196723"/>
                                        </p:tgtEl>
                                      </p:cBhvr>
                                    </p:animEffect>
                                  </p:childTnLst>
                                </p:cTn>
                              </p:par>
                              <p:par>
                                <p:cTn id="13" presetID="1" presetClass="entr" presetSubtype="0" fill="hold" nodeType="withEffect">
                                  <p:stCondLst>
                                    <p:cond delay="0"/>
                                  </p:stCondLst>
                                  <p:childTnLst>
                                    <p:set>
                                      <p:cBhvr>
                                        <p:cTn id="14" dur="1" fill="hold">
                                          <p:stCondLst>
                                            <p:cond delay="0"/>
                                          </p:stCondLst>
                                        </p:cTn>
                                        <p:tgtEl>
                                          <p:spTgt spid="1968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69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690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68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68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689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nodeType="clickEffect">
                                  <p:stCondLst>
                                    <p:cond delay="0"/>
                                  </p:stCondLst>
                                  <p:childTnLst>
                                    <p:animMotion origin="layout" path="M 5.55556E-7 4.44444E-6 L 0.30729 4.44444E-6 " pathEditMode="relative" ptsTypes="AA">
                                      <p:cBhvr>
                                        <p:cTn id="28" dur="2000" fill="hold"/>
                                        <p:tgtEl>
                                          <p:spTgt spid="196838"/>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0.0 0.0 L -0.30711 0.0 " pathEditMode="relative" ptsTypes="AA">
                                      <p:cBhvr>
                                        <p:cTn id="30" dur="2000" fill="hold"/>
                                        <p:tgtEl>
                                          <p:spTgt spid="196904"/>
                                        </p:tgtEl>
                                        <p:attrNameLst>
                                          <p:attrName>ppt_x</p:attrName>
                                          <p:attrName>ppt_y</p:attrName>
                                        </p:attrNameLst>
                                      </p:cBhvr>
                                    </p:animMotion>
                                  </p:childTnLst>
                                </p:cTn>
                              </p:par>
                              <p:par>
                                <p:cTn id="31" presetID="0" presetClass="path" presetSubtype="0" accel="50000" decel="50000" fill="hold" nodeType="withEffect">
                                  <p:stCondLst>
                                    <p:cond delay="0"/>
                                  </p:stCondLst>
                                  <p:childTnLst>
                                    <p:animMotion origin="layout" path="M -1.11111E-6 3.7037E-7 L -0.30712 3.7037E-7 " pathEditMode="relative" rAng="0" ptsTypes="AA">
                                      <p:cBhvr>
                                        <p:cTn id="32" dur="2000" fill="hold"/>
                                        <p:tgtEl>
                                          <p:spTgt spid="196900"/>
                                        </p:tgtEl>
                                        <p:attrNameLst>
                                          <p:attrName>ppt_x</p:attrName>
                                          <p:attrName>ppt_y</p:attrName>
                                        </p:attrNameLst>
                                      </p:cBhvr>
                                      <p:rCtr x="-15365" y="0"/>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19688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96900"/>
                                        </p:tgtEl>
                                        <p:attrNameLst>
                                          <p:attrName>style.visibility</p:attrName>
                                        </p:attrNameLst>
                                      </p:cBhvr>
                                      <p:to>
                                        <p:strVal val="hidden"/>
                                      </p:to>
                                    </p:set>
                                  </p:childTnLst>
                                </p:cTn>
                              </p:par>
                              <p:par>
                                <p:cTn id="39" presetID="0" presetClass="path" presetSubtype="0" accel="50000" decel="50000" fill="hold" nodeType="withEffect">
                                  <p:stCondLst>
                                    <p:cond delay="0"/>
                                  </p:stCondLst>
                                  <p:childTnLst>
                                    <p:animMotion origin="layout" path="M -0.30712 2.22222E-6 L -0.15938 2.22222E-6 " pathEditMode="relative" rAng="0" ptsTypes="AA">
                                      <p:cBhvr>
                                        <p:cTn id="40" dur="2000" fill="hold"/>
                                        <p:tgtEl>
                                          <p:spTgt spid="196904"/>
                                        </p:tgtEl>
                                        <p:attrNameLst>
                                          <p:attrName>ppt_x</p:attrName>
                                          <p:attrName>ppt_y</p:attrName>
                                        </p:attrNameLst>
                                      </p:cBhvr>
                                      <p:rCtr x="7378" y="0"/>
                                    </p:animMotion>
                                  </p:childTnLst>
                                </p:cTn>
                              </p:par>
                              <p:par>
                                <p:cTn id="41" presetID="0" presetClass="path" presetSubtype="0" accel="50000" decel="50000" fill="hold" nodeType="withEffect">
                                  <p:stCondLst>
                                    <p:cond delay="0"/>
                                  </p:stCondLst>
                                  <p:childTnLst>
                                    <p:animMotion origin="layout" path="M -2.22222E-6 -1.48148E-6 L 0.14705 -1.48148E-6 " pathEditMode="relative" rAng="0" ptsTypes="AA">
                                      <p:cBhvr>
                                        <p:cTn id="42" dur="2000" fill="hold"/>
                                        <p:tgtEl>
                                          <p:spTgt spid="196890"/>
                                        </p:tgtEl>
                                        <p:attrNameLst>
                                          <p:attrName>ppt_x</p:attrName>
                                          <p:attrName>ppt_y</p:attrName>
                                        </p:attrNameLst>
                                      </p:cBhvr>
                                      <p:rCtr x="7344" y="0"/>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6950"/>
                                        </p:tgtEl>
                                        <p:attrNameLst>
                                          <p:attrName>style.visibility</p:attrName>
                                        </p:attrNameLst>
                                      </p:cBhvr>
                                      <p:to>
                                        <p:strVal val="visible"/>
                                      </p:to>
                                    </p:set>
                                    <p:animEffect transition="in" filter="blinds(horizontal)">
                                      <p:cBhvr>
                                        <p:cTn id="47" dur="500"/>
                                        <p:tgtEl>
                                          <p:spTgt spid="1969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6951"/>
                                        </p:tgtEl>
                                        <p:attrNameLst>
                                          <p:attrName>style.visibility</p:attrName>
                                        </p:attrNameLst>
                                      </p:cBhvr>
                                      <p:to>
                                        <p:strVal val="visible"/>
                                      </p:to>
                                    </p:set>
                                    <p:animEffect transition="in" filter="blinds(horizontal)">
                                      <p:cBhvr>
                                        <p:cTn id="52" dur="500"/>
                                        <p:tgtEl>
                                          <p:spTgt spid="1969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96955"/>
                                        </p:tgtEl>
                                        <p:attrNameLst>
                                          <p:attrName>style.visibility</p:attrName>
                                        </p:attrNameLst>
                                      </p:cBhvr>
                                      <p:to>
                                        <p:strVal val="visible"/>
                                      </p:to>
                                    </p:set>
                                    <p:animEffect transition="in" filter="blinds(horizontal)">
                                      <p:cBhvr>
                                        <p:cTn id="57" dur="500"/>
                                        <p:tgtEl>
                                          <p:spTgt spid="196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P spid="196723" grpId="0"/>
      <p:bldP spid="196950" grpId="0"/>
      <p:bldP spid="1969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706563" y="1196975"/>
            <a:ext cx="19431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rgbClr val="FF0000"/>
              </a:buClr>
              <a:buSzPct val="75000"/>
              <a:buFont typeface="Wingdings" panose="05000000000000000000" pitchFamily="2" charset="2"/>
              <a:buNone/>
            </a:pPr>
            <a:r>
              <a:rPr lang="zh-CN" altLang="en-US" sz="2800" dirty="0">
                <a:latin typeface="楷体" panose="02010609060101010101" pitchFamily="49" charset="-122"/>
                <a:ea typeface="楷体" panose="02010609060101010101" pitchFamily="49" charset="-122"/>
              </a:rPr>
              <a:t>直接</a:t>
            </a:r>
            <a:r>
              <a:rPr lang="en-US" altLang="zh-CN" sz="2800" dirty="0">
                <a:latin typeface="+mn-lt"/>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型</a:t>
            </a:r>
          </a:p>
        </p:txBody>
      </p:sp>
      <p:sp>
        <p:nvSpPr>
          <p:cNvPr id="4" name="Rectangle 2"/>
          <p:cNvSpPr>
            <a:spLocks noChangeArrowheads="1"/>
          </p:cNvSpPr>
          <p:nvPr/>
        </p:nvSpPr>
        <p:spPr bwMode="auto">
          <a:xfrm>
            <a:off x="6003925" y="1138238"/>
            <a:ext cx="18224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rgbClr val="FF0000"/>
              </a:buClr>
              <a:buSzPct val="75000"/>
              <a:buFont typeface="Wingdings" panose="05000000000000000000" pitchFamily="2" charset="2"/>
              <a:buNone/>
            </a:pPr>
            <a:r>
              <a:rPr lang="zh-CN" altLang="en-US" sz="2800" dirty="0">
                <a:latin typeface="楷体" panose="02010609060101010101" pitchFamily="49" charset="-122"/>
                <a:ea typeface="楷体" panose="02010609060101010101" pitchFamily="49" charset="-122"/>
              </a:rPr>
              <a:t>直接</a:t>
            </a:r>
            <a:r>
              <a:rPr lang="en-US" altLang="zh-CN" sz="2800" dirty="0">
                <a:latin typeface="+mn-lt"/>
                <a:ea typeface="楷体" panose="02010609060101010101" pitchFamily="49" charset="-122"/>
              </a:rPr>
              <a:t>II</a:t>
            </a:r>
            <a:r>
              <a:rPr lang="zh-CN" altLang="en-US" sz="2800" dirty="0">
                <a:latin typeface="楷体" panose="02010609060101010101" pitchFamily="49" charset="-122"/>
                <a:ea typeface="楷体" panose="02010609060101010101" pitchFamily="49" charset="-122"/>
              </a:rPr>
              <a:t>型</a:t>
            </a:r>
            <a:endParaRPr lang="en-US" altLang="zh-CN" sz="2800" dirty="0">
              <a:latin typeface="楷体" panose="02010609060101010101" pitchFamily="49" charset="-122"/>
              <a:ea typeface="楷体" panose="02010609060101010101" pitchFamily="49" charset="-122"/>
            </a:endParaRPr>
          </a:p>
        </p:txBody>
      </p:sp>
      <p:grpSp>
        <p:nvGrpSpPr>
          <p:cNvPr id="8" name="组合 119"/>
          <p:cNvGrpSpPr>
            <a:grpSpLocks/>
          </p:cNvGrpSpPr>
          <p:nvPr/>
        </p:nvGrpSpPr>
        <p:grpSpPr bwMode="auto">
          <a:xfrm>
            <a:off x="351463" y="1628930"/>
            <a:ext cx="4175115" cy="1812770"/>
            <a:chOff x="251520" y="3215709"/>
            <a:chExt cx="4176464" cy="1812925"/>
          </a:xfrm>
        </p:grpSpPr>
        <p:grpSp>
          <p:nvGrpSpPr>
            <p:cNvPr id="11" name="Group 19"/>
            <p:cNvGrpSpPr>
              <a:grpSpLocks/>
            </p:cNvGrpSpPr>
            <p:nvPr/>
          </p:nvGrpSpPr>
          <p:grpSpPr bwMode="auto">
            <a:xfrm>
              <a:off x="742312" y="3647814"/>
              <a:ext cx="1293951" cy="1586"/>
              <a:chOff x="1202" y="3249"/>
              <a:chExt cx="952" cy="0"/>
            </a:xfrm>
          </p:grpSpPr>
          <p:sp>
            <p:nvSpPr>
              <p:cNvPr id="65" name="Line 20"/>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 name="Line 21"/>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 name="Group 22"/>
            <p:cNvGrpSpPr>
              <a:grpSpLocks/>
            </p:cNvGrpSpPr>
            <p:nvPr/>
          </p:nvGrpSpPr>
          <p:grpSpPr bwMode="auto">
            <a:xfrm rot="5400000">
              <a:off x="355087" y="4622176"/>
              <a:ext cx="718881" cy="61919"/>
              <a:chOff x="1202" y="3249"/>
              <a:chExt cx="952" cy="0"/>
            </a:xfrm>
          </p:grpSpPr>
          <p:sp>
            <p:nvSpPr>
              <p:cNvPr id="63" name="Line 23"/>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 name="Line 24"/>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 name="Rectangle 26"/>
            <p:cNvSpPr>
              <a:spLocks noChangeArrowheads="1"/>
            </p:cNvSpPr>
            <p:nvPr/>
          </p:nvSpPr>
          <p:spPr bwMode="auto">
            <a:xfrm>
              <a:off x="713733" y="3790638"/>
              <a:ext cx="639831" cy="455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z</a:t>
              </a:r>
              <a:r>
                <a:rPr kumimoji="0" lang="en-US" altLang="zh-CN" sz="2400" baseline="30000">
                  <a:latin typeface="Times New Roman" panose="02020603050405020304" pitchFamily="18" charset="0"/>
                </a:rPr>
                <a:t>-1</a:t>
              </a:r>
            </a:p>
          </p:txBody>
        </p:sp>
        <p:grpSp>
          <p:nvGrpSpPr>
            <p:cNvPr id="14" name="Group 27"/>
            <p:cNvGrpSpPr>
              <a:grpSpLocks/>
            </p:cNvGrpSpPr>
            <p:nvPr/>
          </p:nvGrpSpPr>
          <p:grpSpPr bwMode="auto">
            <a:xfrm>
              <a:off x="745487" y="4303217"/>
              <a:ext cx="1293951" cy="1586"/>
              <a:chOff x="1202" y="3249"/>
              <a:chExt cx="952" cy="0"/>
            </a:xfrm>
          </p:grpSpPr>
          <p:sp>
            <p:nvSpPr>
              <p:cNvPr id="61" name="Line 2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 name="Line 29"/>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 name="Group 30"/>
            <p:cNvGrpSpPr>
              <a:grpSpLocks/>
            </p:cNvGrpSpPr>
            <p:nvPr/>
          </p:nvGrpSpPr>
          <p:grpSpPr bwMode="auto">
            <a:xfrm rot="5400000">
              <a:off x="355087" y="4015968"/>
              <a:ext cx="718881" cy="61919"/>
              <a:chOff x="1202" y="3249"/>
              <a:chExt cx="952" cy="0"/>
            </a:xfrm>
          </p:grpSpPr>
          <p:sp>
            <p:nvSpPr>
              <p:cNvPr id="59" name="Line 3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 name="Line 3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 name="Group 33"/>
            <p:cNvGrpSpPr>
              <a:grpSpLocks/>
            </p:cNvGrpSpPr>
            <p:nvPr/>
          </p:nvGrpSpPr>
          <p:grpSpPr bwMode="auto">
            <a:xfrm rot="16200000" flipV="1">
              <a:off x="1675018" y="3966787"/>
              <a:ext cx="718881" cy="0"/>
              <a:chOff x="1203" y="3249"/>
              <a:chExt cx="951" cy="0"/>
            </a:xfrm>
          </p:grpSpPr>
          <p:sp>
            <p:nvSpPr>
              <p:cNvPr id="57" name="Line 34"/>
              <p:cNvSpPr>
                <a:spLocks noChangeShapeType="1"/>
              </p:cNvSpPr>
              <p:nvPr/>
            </p:nvSpPr>
            <p:spPr bwMode="auto">
              <a:xfrm>
                <a:off x="1203"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 name="Line 3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7" name="Group 36"/>
            <p:cNvGrpSpPr>
              <a:grpSpLocks/>
            </p:cNvGrpSpPr>
            <p:nvPr/>
          </p:nvGrpSpPr>
          <p:grpSpPr bwMode="auto">
            <a:xfrm flipH="1">
              <a:off x="2557679" y="4320507"/>
              <a:ext cx="1293951" cy="1586"/>
              <a:chOff x="1202" y="3249"/>
              <a:chExt cx="952" cy="0"/>
            </a:xfrm>
          </p:grpSpPr>
          <p:sp>
            <p:nvSpPr>
              <p:cNvPr id="55" name="Line 37"/>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 name="Line 38"/>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 name="Group 39"/>
            <p:cNvGrpSpPr>
              <a:grpSpLocks/>
            </p:cNvGrpSpPr>
            <p:nvPr/>
          </p:nvGrpSpPr>
          <p:grpSpPr bwMode="auto">
            <a:xfrm flipH="1">
              <a:off x="2555776" y="4988199"/>
              <a:ext cx="1293951" cy="1586"/>
              <a:chOff x="1202" y="3249"/>
              <a:chExt cx="952" cy="0"/>
            </a:xfrm>
          </p:grpSpPr>
          <p:sp>
            <p:nvSpPr>
              <p:cNvPr id="53" name="Line 40"/>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 name="Line 41"/>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9" name="Group 42"/>
            <p:cNvGrpSpPr>
              <a:grpSpLocks/>
            </p:cNvGrpSpPr>
            <p:nvPr/>
          </p:nvGrpSpPr>
          <p:grpSpPr bwMode="auto">
            <a:xfrm>
              <a:off x="2558509" y="3645024"/>
              <a:ext cx="1293951" cy="1586"/>
              <a:chOff x="1202" y="3249"/>
              <a:chExt cx="952" cy="0"/>
            </a:xfrm>
          </p:grpSpPr>
          <p:sp>
            <p:nvSpPr>
              <p:cNvPr id="51" name="Line 43"/>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 name="Line 44"/>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 name="Line 51"/>
            <p:cNvSpPr>
              <a:spLocks noChangeShapeType="1"/>
            </p:cNvSpPr>
            <p:nvPr/>
          </p:nvSpPr>
          <p:spPr bwMode="auto">
            <a:xfrm flipV="1">
              <a:off x="3854653" y="3647757"/>
              <a:ext cx="435625" cy="0"/>
            </a:xfrm>
            <a:prstGeom prst="line">
              <a:avLst/>
            </a:prstGeom>
            <a:noFill/>
            <a:ln w="28575" cap="rnd">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Rectangle 52"/>
            <p:cNvSpPr>
              <a:spLocks noChangeArrowheads="1"/>
            </p:cNvSpPr>
            <p:nvPr/>
          </p:nvSpPr>
          <p:spPr bwMode="auto">
            <a:xfrm>
              <a:off x="3122364" y="3884600"/>
              <a:ext cx="481064" cy="36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cs typeface="Times New Roman" panose="02020603050405020304" pitchFamily="18" charset="0"/>
                </a:rPr>
                <a:t>a</a:t>
              </a:r>
              <a:r>
                <a:rPr kumimoji="0" lang="en-US" altLang="zh-CN" sz="2000" baseline="-25000">
                  <a:latin typeface="Times New Roman" panose="02020603050405020304" pitchFamily="18" charset="0"/>
                  <a:cs typeface="Times New Roman" panose="02020603050405020304" pitchFamily="18" charset="0"/>
                </a:rPr>
                <a:t>1</a:t>
              </a:r>
            </a:p>
          </p:txBody>
        </p:sp>
        <p:sp>
          <p:nvSpPr>
            <p:cNvPr id="22" name="Rectangle 54"/>
            <p:cNvSpPr>
              <a:spLocks noChangeArrowheads="1"/>
            </p:cNvSpPr>
            <p:nvPr/>
          </p:nvSpPr>
          <p:spPr bwMode="auto">
            <a:xfrm>
              <a:off x="713733" y="4415889"/>
              <a:ext cx="639831" cy="455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z</a:t>
              </a:r>
              <a:r>
                <a:rPr kumimoji="0" lang="en-US" altLang="zh-CN" sz="2400" baseline="30000">
                  <a:latin typeface="Times New Roman" panose="02020603050405020304" pitchFamily="18" charset="0"/>
                </a:rPr>
                <a:t>-1</a:t>
              </a:r>
            </a:p>
          </p:txBody>
        </p:sp>
        <p:sp>
          <p:nvSpPr>
            <p:cNvPr id="23" name="Line 55"/>
            <p:cNvSpPr>
              <a:spLocks noChangeShapeType="1"/>
            </p:cNvSpPr>
            <p:nvPr/>
          </p:nvSpPr>
          <p:spPr bwMode="auto">
            <a:xfrm>
              <a:off x="251520" y="3647727"/>
              <a:ext cx="36002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Line 56"/>
            <p:cNvSpPr>
              <a:spLocks noChangeShapeType="1"/>
            </p:cNvSpPr>
            <p:nvPr/>
          </p:nvSpPr>
          <p:spPr bwMode="auto">
            <a:xfrm>
              <a:off x="398191" y="3645024"/>
              <a:ext cx="342936"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5" name="Group 27"/>
            <p:cNvGrpSpPr>
              <a:grpSpLocks/>
            </p:cNvGrpSpPr>
            <p:nvPr/>
          </p:nvGrpSpPr>
          <p:grpSpPr bwMode="auto">
            <a:xfrm>
              <a:off x="741749" y="5014435"/>
              <a:ext cx="1293951" cy="1586"/>
              <a:chOff x="1202" y="3249"/>
              <a:chExt cx="952" cy="0"/>
            </a:xfrm>
          </p:grpSpPr>
          <p:sp>
            <p:nvSpPr>
              <p:cNvPr id="49" name="Line 2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Line 29"/>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6" name="Group 48"/>
            <p:cNvGrpSpPr>
              <a:grpSpLocks/>
            </p:cNvGrpSpPr>
            <p:nvPr/>
          </p:nvGrpSpPr>
          <p:grpSpPr bwMode="auto">
            <a:xfrm rot="16200000" flipV="1">
              <a:off x="1641306" y="4637440"/>
              <a:ext cx="718881" cy="63507"/>
              <a:chOff x="1202" y="3249"/>
              <a:chExt cx="952" cy="0"/>
            </a:xfrm>
          </p:grpSpPr>
          <p:sp>
            <p:nvSpPr>
              <p:cNvPr id="47" name="Line 49"/>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Line 50"/>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 name="Rectangle 52"/>
            <p:cNvSpPr>
              <a:spLocks noChangeArrowheads="1"/>
            </p:cNvSpPr>
            <p:nvPr/>
          </p:nvSpPr>
          <p:spPr bwMode="auto">
            <a:xfrm>
              <a:off x="3154832" y="4571813"/>
              <a:ext cx="481064" cy="36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cs typeface="Times New Roman" panose="02020603050405020304" pitchFamily="18" charset="0"/>
                </a:rPr>
                <a:t>a</a:t>
              </a:r>
              <a:r>
                <a:rPr kumimoji="0" lang="en-US" altLang="zh-CN" sz="2000" baseline="-25000">
                  <a:latin typeface="Times New Roman" panose="02020603050405020304" pitchFamily="18" charset="0"/>
                  <a:cs typeface="Times New Roman" panose="02020603050405020304" pitchFamily="18" charset="0"/>
                </a:rPr>
                <a:t>2</a:t>
              </a:r>
            </a:p>
          </p:txBody>
        </p:sp>
        <p:sp>
          <p:nvSpPr>
            <p:cNvPr id="28" name="Rectangle 52"/>
            <p:cNvSpPr>
              <a:spLocks noChangeArrowheads="1"/>
            </p:cNvSpPr>
            <p:nvPr/>
          </p:nvSpPr>
          <p:spPr bwMode="auto">
            <a:xfrm>
              <a:off x="1338133" y="3887441"/>
              <a:ext cx="481064" cy="36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cs typeface="Times New Roman" panose="02020603050405020304" pitchFamily="18" charset="0"/>
                </a:rPr>
                <a:t>b</a:t>
              </a:r>
              <a:r>
                <a:rPr kumimoji="0" lang="en-US" altLang="zh-CN" sz="2000" baseline="-25000">
                  <a:latin typeface="Times New Roman" panose="02020603050405020304" pitchFamily="18" charset="0"/>
                  <a:cs typeface="Times New Roman" panose="02020603050405020304" pitchFamily="18" charset="0"/>
                </a:rPr>
                <a:t>1</a:t>
              </a:r>
            </a:p>
          </p:txBody>
        </p:sp>
        <p:sp>
          <p:nvSpPr>
            <p:cNvPr id="29" name="Rectangle 52"/>
            <p:cNvSpPr>
              <a:spLocks noChangeArrowheads="1"/>
            </p:cNvSpPr>
            <p:nvPr/>
          </p:nvSpPr>
          <p:spPr bwMode="auto">
            <a:xfrm>
              <a:off x="1315112" y="4560798"/>
              <a:ext cx="481064" cy="36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cs typeface="Times New Roman" panose="02020603050405020304" pitchFamily="18" charset="0"/>
                </a:rPr>
                <a:t>b</a:t>
              </a:r>
              <a:r>
                <a:rPr kumimoji="0" lang="en-US" altLang="zh-CN" sz="2000" baseline="-25000">
                  <a:latin typeface="Times New Roman" panose="02020603050405020304" pitchFamily="18" charset="0"/>
                  <a:cs typeface="Times New Roman" panose="02020603050405020304" pitchFamily="18" charset="0"/>
                </a:rPr>
                <a:t>2</a:t>
              </a:r>
            </a:p>
          </p:txBody>
        </p:sp>
        <p:sp>
          <p:nvSpPr>
            <p:cNvPr id="30" name="Rectangle 52"/>
            <p:cNvSpPr>
              <a:spLocks noChangeArrowheads="1"/>
            </p:cNvSpPr>
            <p:nvPr/>
          </p:nvSpPr>
          <p:spPr bwMode="auto">
            <a:xfrm>
              <a:off x="1315112" y="3215709"/>
              <a:ext cx="481064" cy="36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cs typeface="Times New Roman" panose="02020603050405020304" pitchFamily="18" charset="0"/>
                </a:rPr>
                <a:t>b</a:t>
              </a:r>
              <a:r>
                <a:rPr kumimoji="0" lang="en-US" altLang="zh-CN" sz="2000" baseline="-25000">
                  <a:latin typeface="Times New Roman" panose="02020603050405020304" pitchFamily="18" charset="0"/>
                  <a:cs typeface="Times New Roman" panose="02020603050405020304" pitchFamily="18" charset="0"/>
                </a:rPr>
                <a:t>0</a:t>
              </a:r>
            </a:p>
          </p:txBody>
        </p:sp>
        <p:sp>
          <p:nvSpPr>
            <p:cNvPr id="31" name="Line 55"/>
            <p:cNvSpPr>
              <a:spLocks noChangeShapeType="1"/>
            </p:cNvSpPr>
            <p:nvPr/>
          </p:nvSpPr>
          <p:spPr bwMode="auto">
            <a:xfrm>
              <a:off x="2057780" y="3647727"/>
              <a:ext cx="36002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56"/>
            <p:cNvSpPr>
              <a:spLocks noChangeShapeType="1"/>
            </p:cNvSpPr>
            <p:nvPr/>
          </p:nvSpPr>
          <p:spPr bwMode="auto">
            <a:xfrm>
              <a:off x="2204451" y="3645024"/>
              <a:ext cx="342936"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3" name="Group 22"/>
            <p:cNvGrpSpPr>
              <a:grpSpLocks/>
            </p:cNvGrpSpPr>
            <p:nvPr/>
          </p:nvGrpSpPr>
          <p:grpSpPr bwMode="auto">
            <a:xfrm rot="5400000">
              <a:off x="3461519" y="4579713"/>
              <a:ext cx="718881" cy="61919"/>
              <a:chOff x="1202" y="3249"/>
              <a:chExt cx="952" cy="0"/>
            </a:xfrm>
          </p:grpSpPr>
          <p:sp>
            <p:nvSpPr>
              <p:cNvPr id="45" name="Line 23"/>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 name="Line 24"/>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4" name="Group 30"/>
            <p:cNvGrpSpPr>
              <a:grpSpLocks/>
            </p:cNvGrpSpPr>
            <p:nvPr/>
          </p:nvGrpSpPr>
          <p:grpSpPr bwMode="auto">
            <a:xfrm rot="5400000">
              <a:off x="3461519" y="3973505"/>
              <a:ext cx="718881" cy="61919"/>
              <a:chOff x="1202" y="3249"/>
              <a:chExt cx="952" cy="0"/>
            </a:xfrm>
          </p:grpSpPr>
          <p:sp>
            <p:nvSpPr>
              <p:cNvPr id="43" name="Line 3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Line 3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 name="Group 33"/>
            <p:cNvGrpSpPr>
              <a:grpSpLocks/>
            </p:cNvGrpSpPr>
            <p:nvPr/>
          </p:nvGrpSpPr>
          <p:grpSpPr bwMode="auto">
            <a:xfrm rot="16200000" flipV="1">
              <a:off x="2193602" y="3965633"/>
              <a:ext cx="718881" cy="0"/>
              <a:chOff x="1203" y="3249"/>
              <a:chExt cx="951" cy="0"/>
            </a:xfrm>
          </p:grpSpPr>
          <p:sp>
            <p:nvSpPr>
              <p:cNvPr id="41" name="Line 34"/>
              <p:cNvSpPr>
                <a:spLocks noChangeShapeType="1"/>
              </p:cNvSpPr>
              <p:nvPr/>
            </p:nvSpPr>
            <p:spPr bwMode="auto">
              <a:xfrm>
                <a:off x="1203"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Line 3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6" name="Group 48"/>
            <p:cNvGrpSpPr>
              <a:grpSpLocks/>
            </p:cNvGrpSpPr>
            <p:nvPr/>
          </p:nvGrpSpPr>
          <p:grpSpPr bwMode="auto">
            <a:xfrm rot="16200000" flipV="1">
              <a:off x="2159890" y="4636286"/>
              <a:ext cx="718881" cy="63507"/>
              <a:chOff x="1202" y="3249"/>
              <a:chExt cx="952" cy="0"/>
            </a:xfrm>
          </p:grpSpPr>
          <p:sp>
            <p:nvSpPr>
              <p:cNvPr id="39" name="Line 49"/>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Line 50"/>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7" name="Rectangle 26"/>
            <p:cNvSpPr>
              <a:spLocks noChangeArrowheads="1"/>
            </p:cNvSpPr>
            <p:nvPr/>
          </p:nvSpPr>
          <p:spPr bwMode="auto">
            <a:xfrm>
              <a:off x="3788153" y="3789040"/>
              <a:ext cx="639831" cy="455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z</a:t>
              </a:r>
              <a:r>
                <a:rPr kumimoji="0" lang="en-US" altLang="zh-CN" sz="2400" baseline="30000">
                  <a:latin typeface="Times New Roman" panose="02020603050405020304" pitchFamily="18" charset="0"/>
                </a:rPr>
                <a:t>-1</a:t>
              </a:r>
            </a:p>
          </p:txBody>
        </p:sp>
        <p:sp>
          <p:nvSpPr>
            <p:cNvPr id="38" name="Rectangle 54"/>
            <p:cNvSpPr>
              <a:spLocks noChangeArrowheads="1"/>
            </p:cNvSpPr>
            <p:nvPr/>
          </p:nvSpPr>
          <p:spPr bwMode="auto">
            <a:xfrm>
              <a:off x="3788153" y="4414291"/>
              <a:ext cx="639831" cy="455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z</a:t>
              </a:r>
              <a:r>
                <a:rPr kumimoji="0" lang="en-US" altLang="zh-CN" sz="2400" baseline="30000">
                  <a:latin typeface="Times New Roman" panose="02020603050405020304" pitchFamily="18" charset="0"/>
                </a:rPr>
                <a:t>-1</a:t>
              </a:r>
            </a:p>
          </p:txBody>
        </p:sp>
      </p:grpSp>
      <p:grpSp>
        <p:nvGrpSpPr>
          <p:cNvPr id="68" name="组合 9"/>
          <p:cNvGrpSpPr>
            <a:grpSpLocks/>
          </p:cNvGrpSpPr>
          <p:nvPr/>
        </p:nvGrpSpPr>
        <p:grpSpPr bwMode="auto">
          <a:xfrm>
            <a:off x="5244587" y="1687960"/>
            <a:ext cx="3517185" cy="1812478"/>
            <a:chOff x="4296247" y="836712"/>
            <a:chExt cx="3516113" cy="1812812"/>
          </a:xfrm>
        </p:grpSpPr>
        <p:grpSp>
          <p:nvGrpSpPr>
            <p:cNvPr id="71" name="Group 19"/>
            <p:cNvGrpSpPr>
              <a:grpSpLocks/>
            </p:cNvGrpSpPr>
            <p:nvPr/>
          </p:nvGrpSpPr>
          <p:grpSpPr bwMode="auto">
            <a:xfrm>
              <a:off x="6078119" y="1268790"/>
              <a:ext cx="1293878" cy="1586"/>
              <a:chOff x="1202" y="3249"/>
              <a:chExt cx="952" cy="0"/>
            </a:xfrm>
          </p:grpSpPr>
          <p:sp>
            <p:nvSpPr>
              <p:cNvPr id="115" name="Line 20"/>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 name="Line 21"/>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2" name="Group 22"/>
            <p:cNvGrpSpPr>
              <a:grpSpLocks/>
            </p:cNvGrpSpPr>
            <p:nvPr/>
          </p:nvGrpSpPr>
          <p:grpSpPr bwMode="auto">
            <a:xfrm rot="5400000">
              <a:off x="5690918" y="2243091"/>
              <a:ext cx="718836" cy="61915"/>
              <a:chOff x="1202" y="3249"/>
              <a:chExt cx="952" cy="0"/>
            </a:xfrm>
          </p:grpSpPr>
          <p:sp>
            <p:nvSpPr>
              <p:cNvPr id="113" name="Line 23"/>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4" name="Line 24"/>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3" name="Rectangle 26"/>
            <p:cNvSpPr>
              <a:spLocks noChangeArrowheads="1"/>
            </p:cNvSpPr>
            <p:nvPr/>
          </p:nvSpPr>
          <p:spPr bwMode="auto">
            <a:xfrm>
              <a:off x="6049542" y="1411605"/>
              <a:ext cx="639795" cy="455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z</a:t>
              </a:r>
              <a:r>
                <a:rPr kumimoji="0" lang="en-US" altLang="zh-CN" sz="2400" baseline="30000">
                  <a:latin typeface="Times New Roman" panose="02020603050405020304" pitchFamily="18" charset="0"/>
                </a:rPr>
                <a:t>-1</a:t>
              </a:r>
            </a:p>
          </p:txBody>
        </p:sp>
        <p:grpSp>
          <p:nvGrpSpPr>
            <p:cNvPr id="74" name="Group 27"/>
            <p:cNvGrpSpPr>
              <a:grpSpLocks/>
            </p:cNvGrpSpPr>
            <p:nvPr/>
          </p:nvGrpSpPr>
          <p:grpSpPr bwMode="auto">
            <a:xfrm>
              <a:off x="6081294" y="1924152"/>
              <a:ext cx="1293878" cy="1586"/>
              <a:chOff x="1202" y="3249"/>
              <a:chExt cx="952" cy="0"/>
            </a:xfrm>
          </p:grpSpPr>
          <p:sp>
            <p:nvSpPr>
              <p:cNvPr id="111" name="Line 2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 name="Line 29"/>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5" name="Group 30"/>
            <p:cNvGrpSpPr>
              <a:grpSpLocks/>
            </p:cNvGrpSpPr>
            <p:nvPr/>
          </p:nvGrpSpPr>
          <p:grpSpPr bwMode="auto">
            <a:xfrm rot="5400000">
              <a:off x="5690918" y="1636921"/>
              <a:ext cx="718836" cy="61915"/>
              <a:chOff x="1202" y="3249"/>
              <a:chExt cx="952" cy="0"/>
            </a:xfrm>
          </p:grpSpPr>
          <p:sp>
            <p:nvSpPr>
              <p:cNvPr id="109" name="Line 3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 name="Line 3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6" name="Group 33"/>
            <p:cNvGrpSpPr>
              <a:grpSpLocks/>
            </p:cNvGrpSpPr>
            <p:nvPr/>
          </p:nvGrpSpPr>
          <p:grpSpPr bwMode="auto">
            <a:xfrm rot="16200000" flipV="1">
              <a:off x="7010774" y="1587743"/>
              <a:ext cx="718836" cy="0"/>
              <a:chOff x="1203" y="3249"/>
              <a:chExt cx="951" cy="0"/>
            </a:xfrm>
          </p:grpSpPr>
          <p:sp>
            <p:nvSpPr>
              <p:cNvPr id="107" name="Line 34"/>
              <p:cNvSpPr>
                <a:spLocks noChangeShapeType="1"/>
              </p:cNvSpPr>
              <p:nvPr/>
            </p:nvSpPr>
            <p:spPr bwMode="auto">
              <a:xfrm>
                <a:off x="1203"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 name="Line 3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7" name="Group 36"/>
            <p:cNvGrpSpPr>
              <a:grpSpLocks/>
            </p:cNvGrpSpPr>
            <p:nvPr/>
          </p:nvGrpSpPr>
          <p:grpSpPr bwMode="auto">
            <a:xfrm flipH="1">
              <a:off x="4787416" y="1925738"/>
              <a:ext cx="1293878" cy="1586"/>
              <a:chOff x="1202" y="3249"/>
              <a:chExt cx="952" cy="0"/>
            </a:xfrm>
          </p:grpSpPr>
          <p:sp>
            <p:nvSpPr>
              <p:cNvPr id="105" name="Line 37"/>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 name="Line 38"/>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8" name="Group 39"/>
            <p:cNvGrpSpPr>
              <a:grpSpLocks/>
            </p:cNvGrpSpPr>
            <p:nvPr/>
          </p:nvGrpSpPr>
          <p:grpSpPr bwMode="auto">
            <a:xfrm flipH="1">
              <a:off x="4787416" y="2638228"/>
              <a:ext cx="1293878" cy="1586"/>
              <a:chOff x="1202" y="3249"/>
              <a:chExt cx="952" cy="0"/>
            </a:xfrm>
          </p:grpSpPr>
          <p:sp>
            <p:nvSpPr>
              <p:cNvPr id="103" name="Line 40"/>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 name="Line 41"/>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9" name="Group 42"/>
            <p:cNvGrpSpPr>
              <a:grpSpLocks/>
            </p:cNvGrpSpPr>
            <p:nvPr/>
          </p:nvGrpSpPr>
          <p:grpSpPr bwMode="auto">
            <a:xfrm>
              <a:off x="4787416" y="1276724"/>
              <a:ext cx="1293878" cy="1586"/>
              <a:chOff x="1202" y="3249"/>
              <a:chExt cx="952" cy="0"/>
            </a:xfrm>
          </p:grpSpPr>
          <p:sp>
            <p:nvSpPr>
              <p:cNvPr id="101" name="Line 43"/>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 name="Line 44"/>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0" name="Group 45"/>
            <p:cNvGrpSpPr>
              <a:grpSpLocks/>
            </p:cNvGrpSpPr>
            <p:nvPr/>
          </p:nvGrpSpPr>
          <p:grpSpPr bwMode="auto">
            <a:xfrm rot="16200000" flipV="1">
              <a:off x="4402049" y="1575466"/>
              <a:ext cx="718836" cy="63503"/>
              <a:chOff x="1202" y="3249"/>
              <a:chExt cx="952" cy="0"/>
            </a:xfrm>
          </p:grpSpPr>
          <p:sp>
            <p:nvSpPr>
              <p:cNvPr id="99" name="Line 46"/>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0" name="Line 47"/>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1" name="Group 48"/>
            <p:cNvGrpSpPr>
              <a:grpSpLocks/>
            </p:cNvGrpSpPr>
            <p:nvPr/>
          </p:nvGrpSpPr>
          <p:grpSpPr bwMode="auto">
            <a:xfrm rot="16200000" flipV="1">
              <a:off x="4403534" y="2236743"/>
              <a:ext cx="718836" cy="63503"/>
              <a:chOff x="1202" y="3249"/>
              <a:chExt cx="952" cy="0"/>
            </a:xfrm>
          </p:grpSpPr>
          <p:sp>
            <p:nvSpPr>
              <p:cNvPr id="97" name="Line 49"/>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 name="Line 50"/>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2" name="Line 51"/>
            <p:cNvSpPr>
              <a:spLocks noChangeShapeType="1"/>
            </p:cNvSpPr>
            <p:nvPr/>
          </p:nvSpPr>
          <p:spPr bwMode="auto">
            <a:xfrm flipV="1">
              <a:off x="7376760" y="1268790"/>
              <a:ext cx="4356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3" name="Rectangle 52"/>
            <p:cNvSpPr>
              <a:spLocks noChangeArrowheads="1"/>
            </p:cNvSpPr>
            <p:nvPr/>
          </p:nvSpPr>
          <p:spPr bwMode="auto">
            <a:xfrm>
              <a:off x="5277978" y="1480692"/>
              <a:ext cx="4810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cs typeface="Times New Roman" panose="02020603050405020304" pitchFamily="18" charset="0"/>
                </a:rPr>
                <a:t>a</a:t>
              </a:r>
              <a:r>
                <a:rPr kumimoji="0" lang="en-US" altLang="zh-CN" sz="2000" baseline="-25000">
                  <a:latin typeface="Times New Roman" panose="02020603050405020304" pitchFamily="18" charset="0"/>
                  <a:cs typeface="Times New Roman" panose="02020603050405020304" pitchFamily="18" charset="0"/>
                </a:rPr>
                <a:t>1</a:t>
              </a:r>
            </a:p>
          </p:txBody>
        </p:sp>
        <p:sp>
          <p:nvSpPr>
            <p:cNvPr id="84" name="Rectangle 54"/>
            <p:cNvSpPr>
              <a:spLocks noChangeArrowheads="1"/>
            </p:cNvSpPr>
            <p:nvPr/>
          </p:nvSpPr>
          <p:spPr bwMode="auto">
            <a:xfrm>
              <a:off x="6049542" y="2036817"/>
              <a:ext cx="639795" cy="455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400" i="1">
                  <a:latin typeface="Times New Roman" panose="02020603050405020304" pitchFamily="18" charset="0"/>
                </a:rPr>
                <a:t>z</a:t>
              </a:r>
              <a:r>
                <a:rPr kumimoji="0" lang="en-US" altLang="zh-CN" sz="2400" baseline="30000">
                  <a:latin typeface="Times New Roman" panose="02020603050405020304" pitchFamily="18" charset="0"/>
                </a:rPr>
                <a:t>-1</a:t>
              </a:r>
            </a:p>
          </p:txBody>
        </p:sp>
        <p:sp>
          <p:nvSpPr>
            <p:cNvPr id="85" name="Line 55"/>
            <p:cNvSpPr>
              <a:spLocks noChangeShapeType="1"/>
            </p:cNvSpPr>
            <p:nvPr/>
          </p:nvSpPr>
          <p:spPr bwMode="auto">
            <a:xfrm>
              <a:off x="4296247" y="1271493"/>
              <a:ext cx="3600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 name="Line 56"/>
            <p:cNvSpPr>
              <a:spLocks noChangeShapeType="1"/>
            </p:cNvSpPr>
            <p:nvPr/>
          </p:nvSpPr>
          <p:spPr bwMode="auto">
            <a:xfrm>
              <a:off x="4442910" y="1268790"/>
              <a:ext cx="342917"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7" name="Group 27"/>
            <p:cNvGrpSpPr>
              <a:grpSpLocks/>
            </p:cNvGrpSpPr>
            <p:nvPr/>
          </p:nvGrpSpPr>
          <p:grpSpPr bwMode="auto">
            <a:xfrm>
              <a:off x="6077556" y="2635326"/>
              <a:ext cx="1293878" cy="1586"/>
              <a:chOff x="1202" y="3249"/>
              <a:chExt cx="952" cy="0"/>
            </a:xfrm>
          </p:grpSpPr>
          <p:sp>
            <p:nvSpPr>
              <p:cNvPr id="95" name="Line 2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6" name="Line 29"/>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8" name="Group 48"/>
            <p:cNvGrpSpPr>
              <a:grpSpLocks/>
            </p:cNvGrpSpPr>
            <p:nvPr/>
          </p:nvGrpSpPr>
          <p:grpSpPr bwMode="auto">
            <a:xfrm rot="16200000" flipV="1">
              <a:off x="6977064" y="2258354"/>
              <a:ext cx="718836" cy="63503"/>
              <a:chOff x="1202" y="3249"/>
              <a:chExt cx="952" cy="0"/>
            </a:xfrm>
          </p:grpSpPr>
          <p:sp>
            <p:nvSpPr>
              <p:cNvPr id="93" name="Line 49"/>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 name="Line 50"/>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9" name="Rectangle 52"/>
            <p:cNvSpPr>
              <a:spLocks noChangeArrowheads="1"/>
            </p:cNvSpPr>
            <p:nvPr/>
          </p:nvSpPr>
          <p:spPr bwMode="auto">
            <a:xfrm>
              <a:off x="5310445" y="2167862"/>
              <a:ext cx="4810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cs typeface="Times New Roman" panose="02020603050405020304" pitchFamily="18" charset="0"/>
                </a:rPr>
                <a:t>a</a:t>
              </a:r>
              <a:r>
                <a:rPr kumimoji="0" lang="en-US" altLang="zh-CN" sz="2000" baseline="-25000">
                  <a:latin typeface="Times New Roman" panose="02020603050405020304" pitchFamily="18" charset="0"/>
                  <a:cs typeface="Times New Roman" panose="02020603050405020304" pitchFamily="18" charset="0"/>
                </a:rPr>
                <a:t>2</a:t>
              </a:r>
            </a:p>
          </p:txBody>
        </p:sp>
        <p:sp>
          <p:nvSpPr>
            <p:cNvPr id="90" name="Rectangle 52"/>
            <p:cNvSpPr>
              <a:spLocks noChangeArrowheads="1"/>
            </p:cNvSpPr>
            <p:nvPr/>
          </p:nvSpPr>
          <p:spPr bwMode="auto">
            <a:xfrm>
              <a:off x="6673906" y="1508402"/>
              <a:ext cx="4810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cs typeface="Times New Roman" panose="02020603050405020304" pitchFamily="18" charset="0"/>
                </a:rPr>
                <a:t>b</a:t>
              </a:r>
              <a:r>
                <a:rPr kumimoji="0" lang="en-US" altLang="zh-CN" sz="2000" baseline="-25000">
                  <a:latin typeface="Times New Roman" panose="02020603050405020304" pitchFamily="18" charset="0"/>
                  <a:cs typeface="Times New Roman" panose="02020603050405020304" pitchFamily="18" charset="0"/>
                </a:rPr>
                <a:t>1</a:t>
              </a:r>
            </a:p>
          </p:txBody>
        </p:sp>
        <p:sp>
          <p:nvSpPr>
            <p:cNvPr id="91" name="Rectangle 52"/>
            <p:cNvSpPr>
              <a:spLocks noChangeArrowheads="1"/>
            </p:cNvSpPr>
            <p:nvPr/>
          </p:nvSpPr>
          <p:spPr bwMode="auto">
            <a:xfrm>
              <a:off x="6650887" y="2181717"/>
              <a:ext cx="4810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cs typeface="Times New Roman" panose="02020603050405020304" pitchFamily="18" charset="0"/>
                </a:rPr>
                <a:t>b</a:t>
              </a:r>
              <a:r>
                <a:rPr kumimoji="0" lang="en-US" altLang="zh-CN" sz="2000" baseline="-25000">
                  <a:latin typeface="Times New Roman" panose="02020603050405020304" pitchFamily="18" charset="0"/>
                  <a:cs typeface="Times New Roman" panose="02020603050405020304" pitchFamily="18" charset="0"/>
                </a:rPr>
                <a:t>2</a:t>
              </a:r>
            </a:p>
          </p:txBody>
        </p:sp>
        <p:sp>
          <p:nvSpPr>
            <p:cNvPr id="92" name="Rectangle 52"/>
            <p:cNvSpPr>
              <a:spLocks noChangeArrowheads="1"/>
            </p:cNvSpPr>
            <p:nvPr/>
          </p:nvSpPr>
          <p:spPr bwMode="auto">
            <a:xfrm>
              <a:off x="6650887" y="836712"/>
              <a:ext cx="4810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i="1">
                  <a:latin typeface="Times New Roman" panose="02020603050405020304" pitchFamily="18" charset="0"/>
                  <a:cs typeface="Times New Roman" panose="02020603050405020304" pitchFamily="18" charset="0"/>
                </a:rPr>
                <a:t>b</a:t>
              </a:r>
              <a:r>
                <a:rPr kumimoji="0" lang="en-US" altLang="zh-CN" sz="2000" baseline="-25000">
                  <a:latin typeface="Times New Roman" panose="02020603050405020304" pitchFamily="18" charset="0"/>
                  <a:cs typeface="Times New Roman" panose="02020603050405020304" pitchFamily="18" charset="0"/>
                </a:rPr>
                <a:t>0</a:t>
              </a:r>
            </a:p>
          </p:txBody>
        </p:sp>
      </p:grpSp>
      <p:sp>
        <p:nvSpPr>
          <p:cNvPr id="118" name="Text Box 342"/>
          <p:cNvSpPr txBox="1">
            <a:spLocks noChangeArrowheads="1"/>
          </p:cNvSpPr>
          <p:nvPr/>
        </p:nvSpPr>
        <p:spPr bwMode="auto">
          <a:xfrm>
            <a:off x="466725" y="4273550"/>
            <a:ext cx="61928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dirty="0">
                <a:latin typeface="楷体" panose="02010609060101010101" pitchFamily="49" charset="-122"/>
                <a:ea typeface="楷体" panose="02010609060101010101" pitchFamily="49" charset="-122"/>
              </a:rPr>
              <a:t>5</a:t>
            </a:r>
            <a:r>
              <a:rPr lang="zh-CN" altLang="en-US" sz="2800" dirty="0">
                <a:latin typeface="楷体" panose="02010609060101010101" pitchFamily="49" charset="-122"/>
                <a:ea typeface="楷体" panose="02010609060101010101" pitchFamily="49" charset="-122"/>
              </a:rPr>
              <a:t>次乘法，</a:t>
            </a: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次加法，</a:t>
            </a: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个延时单元</a:t>
            </a:r>
          </a:p>
        </p:txBody>
      </p:sp>
      <p:sp>
        <p:nvSpPr>
          <p:cNvPr id="120" name="Text Box 342"/>
          <p:cNvSpPr txBox="1">
            <a:spLocks noChangeArrowheads="1"/>
          </p:cNvSpPr>
          <p:nvPr/>
        </p:nvSpPr>
        <p:spPr bwMode="auto">
          <a:xfrm>
            <a:off x="395288" y="5930900"/>
            <a:ext cx="6192837"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dirty="0">
                <a:latin typeface="楷体" panose="02010609060101010101" pitchFamily="49" charset="-122"/>
                <a:ea typeface="楷体" panose="02010609060101010101" pitchFamily="49" charset="-122"/>
              </a:rPr>
              <a:t>5</a:t>
            </a:r>
            <a:r>
              <a:rPr lang="zh-CN" altLang="en-US" sz="2800" dirty="0">
                <a:latin typeface="楷体" panose="02010609060101010101" pitchFamily="49" charset="-122"/>
                <a:ea typeface="楷体" panose="02010609060101010101" pitchFamily="49" charset="-122"/>
              </a:rPr>
              <a:t>次乘法，</a:t>
            </a: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次加法，</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个延时单元</a:t>
            </a:r>
          </a:p>
        </p:txBody>
      </p:sp>
      <p:graphicFrame>
        <p:nvGraphicFramePr>
          <p:cNvPr id="125" name="对象 124"/>
          <p:cNvGraphicFramePr>
            <a:graphicFrameLocks/>
          </p:cNvGraphicFramePr>
          <p:nvPr>
            <p:extLst>
              <p:ext uri="{D42A27DB-BD31-4B8C-83A1-F6EECF244321}">
                <p14:modId xmlns:p14="http://schemas.microsoft.com/office/powerpoint/2010/main" val="3283633707"/>
              </p:ext>
            </p:extLst>
          </p:nvPr>
        </p:nvGraphicFramePr>
        <p:xfrm>
          <a:off x="1437725" y="4869160"/>
          <a:ext cx="5807075" cy="506413"/>
        </p:xfrm>
        <a:graphic>
          <a:graphicData uri="http://schemas.openxmlformats.org/presentationml/2006/ole">
            <mc:AlternateContent xmlns:mc="http://schemas.openxmlformats.org/markup-compatibility/2006">
              <mc:Choice xmlns:v="urn:schemas-microsoft-com:vml" Requires="v">
                <p:oleObj spid="_x0000_s55473" name="公式" r:id="rId3" imgW="2616120" imgH="228600" progId="Equation.3">
                  <p:embed/>
                </p:oleObj>
              </mc:Choice>
              <mc:Fallback>
                <p:oleObj name="公式" r:id="rId3" imgW="2616120" imgH="22860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725" y="4869160"/>
                        <a:ext cx="5807075" cy="50641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 name="对象 125"/>
          <p:cNvGraphicFramePr>
            <a:graphicFrameLocks/>
          </p:cNvGraphicFramePr>
          <p:nvPr>
            <p:extLst>
              <p:ext uri="{D42A27DB-BD31-4B8C-83A1-F6EECF244321}">
                <p14:modId xmlns:p14="http://schemas.microsoft.com/office/powerpoint/2010/main" val="340422691"/>
              </p:ext>
            </p:extLst>
          </p:nvPr>
        </p:nvGraphicFramePr>
        <p:xfrm>
          <a:off x="1357716" y="5400819"/>
          <a:ext cx="6034087" cy="506413"/>
        </p:xfrm>
        <a:graphic>
          <a:graphicData uri="http://schemas.openxmlformats.org/presentationml/2006/ole">
            <mc:AlternateContent xmlns:mc="http://schemas.openxmlformats.org/markup-compatibility/2006">
              <mc:Choice xmlns:v="urn:schemas-microsoft-com:vml" Requires="v">
                <p:oleObj spid="_x0000_s55474" name="公式" r:id="rId5" imgW="2717640" imgH="228600" progId="Equation.3">
                  <p:embed/>
                </p:oleObj>
              </mc:Choice>
              <mc:Fallback>
                <p:oleObj name="公式" r:id="rId5" imgW="2717640" imgH="22860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716" y="5400819"/>
                        <a:ext cx="6034087" cy="50641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 name="对象 126"/>
          <p:cNvGraphicFramePr>
            <a:graphicFrameLocks/>
          </p:cNvGraphicFramePr>
          <p:nvPr>
            <p:extLst>
              <p:ext uri="{D42A27DB-BD31-4B8C-83A1-F6EECF244321}">
                <p14:modId xmlns:p14="http://schemas.microsoft.com/office/powerpoint/2010/main" val="2925166579"/>
              </p:ext>
            </p:extLst>
          </p:nvPr>
        </p:nvGraphicFramePr>
        <p:xfrm>
          <a:off x="388387" y="91281"/>
          <a:ext cx="3952875" cy="1033463"/>
        </p:xfrm>
        <a:graphic>
          <a:graphicData uri="http://schemas.openxmlformats.org/presentationml/2006/ole">
            <mc:AlternateContent xmlns:mc="http://schemas.openxmlformats.org/markup-compatibility/2006">
              <mc:Choice xmlns:v="urn:schemas-microsoft-com:vml" Requires="v">
                <p:oleObj spid="_x0000_s55475" name="公式" r:id="rId7" imgW="1752480" imgH="457200" progId="Equation.3">
                  <p:embed/>
                </p:oleObj>
              </mc:Choice>
              <mc:Fallback>
                <p:oleObj name="公式" r:id="rId7" imgW="1752480" imgH="457200"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387" y="91281"/>
                        <a:ext cx="3952875" cy="103346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 name="对象 127"/>
          <p:cNvGraphicFramePr>
            <a:graphicFrameLocks/>
          </p:cNvGraphicFramePr>
          <p:nvPr>
            <p:extLst>
              <p:ext uri="{D42A27DB-BD31-4B8C-83A1-F6EECF244321}">
                <p14:modId xmlns:p14="http://schemas.microsoft.com/office/powerpoint/2010/main" val="2571453730"/>
              </p:ext>
            </p:extLst>
          </p:nvPr>
        </p:nvGraphicFramePr>
        <p:xfrm>
          <a:off x="104969" y="3723132"/>
          <a:ext cx="8788400" cy="457200"/>
        </p:xfrm>
        <a:graphic>
          <a:graphicData uri="http://schemas.openxmlformats.org/presentationml/2006/ole">
            <mc:AlternateContent xmlns:mc="http://schemas.openxmlformats.org/markup-compatibility/2006">
              <mc:Choice xmlns:v="urn:schemas-microsoft-com:vml" Requires="v">
                <p:oleObj spid="_x0000_s55476" name="公式" r:id="rId9" imgW="4394160" imgH="228600" progId="Equation.3">
                  <p:embed/>
                </p:oleObj>
              </mc:Choice>
              <mc:Fallback>
                <p:oleObj name="公式" r:id="rId9" imgW="4394160" imgH="228600" progId="Equation.3">
                  <p:embed/>
                  <p:pic>
                    <p:nvPicPr>
                      <p:cNvPr id="0"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969" y="3723132"/>
                        <a:ext cx="8788400" cy="457200"/>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 name="对象 128"/>
          <p:cNvGraphicFramePr>
            <a:graphicFrameLocks/>
          </p:cNvGraphicFramePr>
          <p:nvPr>
            <p:extLst>
              <p:ext uri="{D42A27DB-BD31-4B8C-83A1-F6EECF244321}">
                <p14:modId xmlns:p14="http://schemas.microsoft.com/office/powerpoint/2010/main" val="2398517313"/>
              </p:ext>
            </p:extLst>
          </p:nvPr>
        </p:nvGraphicFramePr>
        <p:xfrm>
          <a:off x="303580" y="1537989"/>
          <a:ext cx="731838" cy="450851"/>
        </p:xfrm>
        <a:graphic>
          <a:graphicData uri="http://schemas.openxmlformats.org/presentationml/2006/ole">
            <mc:AlternateContent xmlns:mc="http://schemas.openxmlformats.org/markup-compatibility/2006">
              <mc:Choice xmlns:v="urn:schemas-microsoft-com:vml" Requires="v">
                <p:oleObj spid="_x0000_s55477" name="公式" r:id="rId11" imgW="330120" imgH="203040" progId="Equation.3">
                  <p:embed/>
                </p:oleObj>
              </mc:Choice>
              <mc:Fallback>
                <p:oleObj name="公式" r:id="rId11" imgW="330120" imgH="203040" progId="Equation.3">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580" y="1537989"/>
                        <a:ext cx="731838" cy="450851"/>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 name="对象 129"/>
          <p:cNvGraphicFramePr>
            <a:graphicFrameLocks/>
          </p:cNvGraphicFramePr>
          <p:nvPr>
            <p:extLst>
              <p:ext uri="{D42A27DB-BD31-4B8C-83A1-F6EECF244321}">
                <p14:modId xmlns:p14="http://schemas.microsoft.com/office/powerpoint/2010/main" val="719790547"/>
              </p:ext>
            </p:extLst>
          </p:nvPr>
        </p:nvGraphicFramePr>
        <p:xfrm>
          <a:off x="3916214" y="1509414"/>
          <a:ext cx="703263" cy="479426"/>
        </p:xfrm>
        <a:graphic>
          <a:graphicData uri="http://schemas.openxmlformats.org/presentationml/2006/ole">
            <mc:AlternateContent xmlns:mc="http://schemas.openxmlformats.org/markup-compatibility/2006">
              <mc:Choice xmlns:v="urn:schemas-microsoft-com:vml" Requires="v">
                <p:oleObj spid="_x0000_s55478" name="公式" r:id="rId13" imgW="317160" imgH="215640" progId="Equation.3">
                  <p:embed/>
                </p:oleObj>
              </mc:Choice>
              <mc:Fallback>
                <p:oleObj name="公式" r:id="rId13" imgW="317160" imgH="215640" progId="Equation.3">
                  <p:embed/>
                  <p:pic>
                    <p:nvPicPr>
                      <p:cNvPr id="0" name="Object 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16214" y="1509414"/>
                        <a:ext cx="703263" cy="479426"/>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 name="对象 130"/>
          <p:cNvGraphicFramePr>
            <a:graphicFrameLocks/>
          </p:cNvGraphicFramePr>
          <p:nvPr>
            <p:extLst>
              <p:ext uri="{D42A27DB-BD31-4B8C-83A1-F6EECF244321}">
                <p14:modId xmlns:p14="http://schemas.microsoft.com/office/powerpoint/2010/main" val="3221214934"/>
              </p:ext>
            </p:extLst>
          </p:nvPr>
        </p:nvGraphicFramePr>
        <p:xfrm>
          <a:off x="8255200" y="1553639"/>
          <a:ext cx="703263" cy="479426"/>
        </p:xfrm>
        <a:graphic>
          <a:graphicData uri="http://schemas.openxmlformats.org/presentationml/2006/ole">
            <mc:AlternateContent xmlns:mc="http://schemas.openxmlformats.org/markup-compatibility/2006">
              <mc:Choice xmlns:v="urn:schemas-microsoft-com:vml" Requires="v">
                <p:oleObj spid="_x0000_s55479" name="公式" r:id="rId15" imgW="317160" imgH="215640" progId="Equation.3">
                  <p:embed/>
                </p:oleObj>
              </mc:Choice>
              <mc:Fallback>
                <p:oleObj name="公式" r:id="rId15" imgW="317160" imgH="215640" progId="Equation.3">
                  <p:embed/>
                  <p:pic>
                    <p:nvPicPr>
                      <p:cNvPr id="0" name="Object 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55200" y="1553639"/>
                        <a:ext cx="703263" cy="479426"/>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 name="对象 131"/>
          <p:cNvGraphicFramePr>
            <a:graphicFrameLocks/>
          </p:cNvGraphicFramePr>
          <p:nvPr>
            <p:extLst>
              <p:ext uri="{D42A27DB-BD31-4B8C-83A1-F6EECF244321}">
                <p14:modId xmlns:p14="http://schemas.microsoft.com/office/powerpoint/2010/main" val="2168140527"/>
              </p:ext>
            </p:extLst>
          </p:nvPr>
        </p:nvGraphicFramePr>
        <p:xfrm>
          <a:off x="5043509" y="1576154"/>
          <a:ext cx="731838" cy="450851"/>
        </p:xfrm>
        <a:graphic>
          <a:graphicData uri="http://schemas.openxmlformats.org/presentationml/2006/ole">
            <mc:AlternateContent xmlns:mc="http://schemas.openxmlformats.org/markup-compatibility/2006">
              <mc:Choice xmlns:v="urn:schemas-microsoft-com:vml" Requires="v">
                <p:oleObj spid="_x0000_s55480" name="公式" r:id="rId17" imgW="330120" imgH="203040" progId="Equation.3">
                  <p:embed/>
                </p:oleObj>
              </mc:Choice>
              <mc:Fallback>
                <p:oleObj name="公式" r:id="rId17" imgW="330120" imgH="203040" progId="Equation.3">
                  <p:embed/>
                  <p:pic>
                    <p:nvPicPr>
                      <p:cNvPr id="129" name="对象 12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3509" y="1576154"/>
                        <a:ext cx="731838" cy="450851"/>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 name="对象 132"/>
          <p:cNvGraphicFramePr>
            <a:graphicFrameLocks/>
          </p:cNvGraphicFramePr>
          <p:nvPr>
            <p:extLst>
              <p:ext uri="{D42A27DB-BD31-4B8C-83A1-F6EECF244321}">
                <p14:modId xmlns:p14="http://schemas.microsoft.com/office/powerpoint/2010/main" val="3494106117"/>
              </p:ext>
            </p:extLst>
          </p:nvPr>
        </p:nvGraphicFramePr>
        <p:xfrm>
          <a:off x="6670384" y="1628800"/>
          <a:ext cx="762000" cy="449263"/>
        </p:xfrm>
        <a:graphic>
          <a:graphicData uri="http://schemas.openxmlformats.org/presentationml/2006/ole">
            <mc:AlternateContent xmlns:mc="http://schemas.openxmlformats.org/markup-compatibility/2006">
              <mc:Choice xmlns:v="urn:schemas-microsoft-com:vml" Requires="v">
                <p:oleObj spid="_x0000_s55481" name="公式" r:id="rId18" imgW="342720" imgH="203040" progId="Equation.3">
                  <p:embed/>
                </p:oleObj>
              </mc:Choice>
              <mc:Fallback>
                <p:oleObj name="公式" r:id="rId18" imgW="342720" imgH="203040" progId="Equation.3">
                  <p:embed/>
                  <p:pic>
                    <p:nvPicPr>
                      <p:cNvPr id="0" name="Object 6"/>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70384" y="1628800"/>
                        <a:ext cx="762000" cy="44926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9570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linds(horizontal)">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blinds(horizontal)">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nodeType="withEffect">
                                  <p:stCondLst>
                                    <p:cond delay="0"/>
                                  </p:stCondLst>
                                  <p:childTnLst>
                                    <p:set>
                                      <p:cBhvr>
                                        <p:cTn id="24" dur="1" fill="hold">
                                          <p:stCondLst>
                                            <p:cond delay="0"/>
                                          </p:stCondLst>
                                        </p:cTn>
                                        <p:tgtEl>
                                          <p:spTgt spid="129"/>
                                        </p:tgtEl>
                                        <p:attrNameLst>
                                          <p:attrName>style.visibility</p:attrName>
                                        </p:attrNameLst>
                                      </p:cBhvr>
                                      <p:to>
                                        <p:strVal val="visible"/>
                                      </p:to>
                                    </p:set>
                                    <p:animEffect transition="in" filter="blinds(horizontal)">
                                      <p:cBhvr>
                                        <p:cTn id="25" dur="500"/>
                                        <p:tgtEl>
                                          <p:spTgt spid="129"/>
                                        </p:tgtEl>
                                      </p:cBhvr>
                                    </p:animEffect>
                                  </p:childTnLst>
                                </p:cTn>
                              </p:par>
                              <p:par>
                                <p:cTn id="26" presetID="3" presetClass="entr" presetSubtype="10" fill="hold" nodeType="withEffect">
                                  <p:stCondLst>
                                    <p:cond delay="0"/>
                                  </p:stCondLst>
                                  <p:childTnLst>
                                    <p:set>
                                      <p:cBhvr>
                                        <p:cTn id="27" dur="1" fill="hold">
                                          <p:stCondLst>
                                            <p:cond delay="0"/>
                                          </p:stCondLst>
                                        </p:cTn>
                                        <p:tgtEl>
                                          <p:spTgt spid="130"/>
                                        </p:tgtEl>
                                        <p:attrNameLst>
                                          <p:attrName>style.visibility</p:attrName>
                                        </p:attrNameLst>
                                      </p:cBhvr>
                                      <p:to>
                                        <p:strVal val="visible"/>
                                      </p:to>
                                    </p:set>
                                    <p:animEffect transition="in" filter="blinds(horizontal)">
                                      <p:cBhvr>
                                        <p:cTn id="28" dur="500"/>
                                        <p:tgtEl>
                                          <p:spTgt spid="13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blinds(horizontal)">
                                      <p:cBhvr>
                                        <p:cTn id="33" dur="500"/>
                                        <p:tgtEl>
                                          <p:spTgt spid="11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blinds(horizontal)">
                                      <p:cBhvr>
                                        <p:cTn id="43" dur="500"/>
                                        <p:tgtEl>
                                          <p:spTgt spid="68"/>
                                        </p:tgtEl>
                                      </p:cBhvr>
                                    </p:animEffect>
                                  </p:childTnLst>
                                </p:cTn>
                              </p:par>
                              <p:par>
                                <p:cTn id="44" presetID="3" presetClass="entr" presetSubtype="10" fill="hold" nodeType="withEffect">
                                  <p:stCondLst>
                                    <p:cond delay="0"/>
                                  </p:stCondLst>
                                  <p:childTnLst>
                                    <p:set>
                                      <p:cBhvr>
                                        <p:cTn id="45" dur="1" fill="hold">
                                          <p:stCondLst>
                                            <p:cond delay="0"/>
                                          </p:stCondLst>
                                        </p:cTn>
                                        <p:tgtEl>
                                          <p:spTgt spid="131"/>
                                        </p:tgtEl>
                                        <p:attrNameLst>
                                          <p:attrName>style.visibility</p:attrName>
                                        </p:attrNameLst>
                                      </p:cBhvr>
                                      <p:to>
                                        <p:strVal val="visible"/>
                                      </p:to>
                                    </p:set>
                                    <p:animEffect transition="in" filter="blinds(horizontal)">
                                      <p:cBhvr>
                                        <p:cTn id="46" dur="500"/>
                                        <p:tgtEl>
                                          <p:spTgt spid="131"/>
                                        </p:tgtEl>
                                      </p:cBhvr>
                                    </p:animEffect>
                                  </p:childTnLst>
                                </p:cTn>
                              </p:par>
                              <p:par>
                                <p:cTn id="47" presetID="3" presetClass="entr" presetSubtype="10" fill="hold" nodeType="withEffect">
                                  <p:stCondLst>
                                    <p:cond delay="0"/>
                                  </p:stCondLst>
                                  <p:childTnLst>
                                    <p:set>
                                      <p:cBhvr>
                                        <p:cTn id="48" dur="1" fill="hold">
                                          <p:stCondLst>
                                            <p:cond delay="0"/>
                                          </p:stCondLst>
                                        </p:cTn>
                                        <p:tgtEl>
                                          <p:spTgt spid="132"/>
                                        </p:tgtEl>
                                        <p:attrNameLst>
                                          <p:attrName>style.visibility</p:attrName>
                                        </p:attrNameLst>
                                      </p:cBhvr>
                                      <p:to>
                                        <p:strVal val="visible"/>
                                      </p:to>
                                    </p:set>
                                    <p:animEffect transition="in" filter="blinds(horizontal)">
                                      <p:cBhvr>
                                        <p:cTn id="49" dur="500"/>
                                        <p:tgtEl>
                                          <p:spTgt spid="13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blinds(horizontal)">
                                      <p:cBhvr>
                                        <p:cTn id="54" dur="500"/>
                                        <p:tgtEl>
                                          <p:spTgt spid="13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animEffect transition="in" filter="blinds(horizontal)">
                                      <p:cBhvr>
                                        <p:cTn id="59" dur="500"/>
                                        <p:tgtEl>
                                          <p:spTgt spid="12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blinds(horizontal)">
                                      <p:cBhvr>
                                        <p:cTn id="64" dur="500"/>
                                        <p:tgtEl>
                                          <p:spTgt spid="126"/>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20"/>
                                        </p:tgtEl>
                                        <p:attrNameLst>
                                          <p:attrName>style.visibility</p:attrName>
                                        </p:attrNameLst>
                                      </p:cBhvr>
                                      <p:to>
                                        <p:strVal val="visible"/>
                                      </p:to>
                                    </p:set>
                                    <p:animEffect transition="in" filter="blinds(horizontal)">
                                      <p:cBhvr>
                                        <p:cTn id="69"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8" grpId="0"/>
      <p:bldP spid="1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107950" y="115888"/>
            <a:ext cx="5327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直接</a:t>
            </a:r>
            <a:r>
              <a:rPr lang="en-US" altLang="zh-CN">
                <a:latin typeface="楷体" panose="02010609060101010101" pitchFamily="49" charset="-122"/>
                <a:ea typeface="楷体" panose="02010609060101010101" pitchFamily="49" charset="-122"/>
              </a:rPr>
              <a:t>II</a:t>
            </a:r>
            <a:r>
              <a:rPr lang="zh-CN" altLang="en-US">
                <a:latin typeface="楷体" panose="02010609060101010101" pitchFamily="49" charset="-122"/>
                <a:ea typeface="楷体" panose="02010609060101010101" pitchFamily="49" charset="-122"/>
              </a:rPr>
              <a:t>型实现时先极点后零点</a:t>
            </a:r>
          </a:p>
        </p:txBody>
      </p:sp>
      <p:sp>
        <p:nvSpPr>
          <p:cNvPr id="197635" name="Text Box 3"/>
          <p:cNvSpPr txBox="1">
            <a:spLocks noChangeArrowheads="1"/>
          </p:cNvSpPr>
          <p:nvPr/>
        </p:nvSpPr>
        <p:spPr bwMode="auto">
          <a:xfrm>
            <a:off x="4932363" y="115888"/>
            <a:ext cx="3455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只需</a:t>
            </a:r>
            <a:r>
              <a:rPr lang="en-US" altLang="zh-CN" i="1" dirty="0">
                <a:latin typeface="+mn-lt"/>
                <a:ea typeface="楷体" panose="02010609060101010101" pitchFamily="49" charset="-122"/>
              </a:rPr>
              <a:t>N</a:t>
            </a:r>
            <a:r>
              <a:rPr lang="zh-CN" altLang="en-US" dirty="0">
                <a:latin typeface="楷体" panose="02010609060101010101" pitchFamily="49" charset="-122"/>
                <a:ea typeface="楷体" panose="02010609060101010101" pitchFamily="49" charset="-122"/>
              </a:rPr>
              <a:t>级延迟单元</a:t>
            </a:r>
          </a:p>
        </p:txBody>
      </p:sp>
      <p:sp>
        <p:nvSpPr>
          <p:cNvPr id="197636" name="Text Box 4"/>
          <p:cNvSpPr txBox="1">
            <a:spLocks noChangeArrowheads="1"/>
          </p:cNvSpPr>
          <p:nvPr/>
        </p:nvSpPr>
        <p:spPr bwMode="auto">
          <a:xfrm>
            <a:off x="122238" y="692150"/>
            <a:ext cx="4017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直接</a:t>
            </a:r>
            <a:r>
              <a:rPr lang="en-US" altLang="zh-CN">
                <a:latin typeface="楷体" panose="02010609060101010101" pitchFamily="49" charset="-122"/>
                <a:ea typeface="楷体" panose="02010609060101010101" pitchFamily="49" charset="-122"/>
              </a:rPr>
              <a:t>I</a:t>
            </a:r>
            <a:r>
              <a:rPr lang="zh-CN" altLang="en-US">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II</a:t>
            </a:r>
            <a:r>
              <a:rPr lang="zh-CN" altLang="en-US">
                <a:latin typeface="楷体" panose="02010609060101010101" pitchFamily="49" charset="-122"/>
                <a:ea typeface="楷体" panose="02010609060101010101" pitchFamily="49" charset="-122"/>
              </a:rPr>
              <a:t>型的总结：</a:t>
            </a:r>
          </a:p>
        </p:txBody>
      </p:sp>
      <p:sp>
        <p:nvSpPr>
          <p:cNvPr id="197648" name="Rectangle 16"/>
          <p:cNvSpPr>
            <a:spLocks noChangeArrowheads="1"/>
          </p:cNvSpPr>
          <p:nvPr/>
        </p:nvSpPr>
        <p:spPr bwMode="auto">
          <a:xfrm>
            <a:off x="323850" y="1268413"/>
            <a:ext cx="828675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15000"/>
              </a:spcBef>
            </a:pPr>
            <a:r>
              <a:rPr lang="zh-CN" altLang="en-US" sz="2800" dirty="0">
                <a:latin typeface="楷体" panose="02010609060101010101" pitchFamily="49" charset="-122"/>
                <a:ea typeface="楷体" panose="02010609060101010101" pitchFamily="49" charset="-122"/>
              </a:rPr>
              <a:t>优点：简单直观</a:t>
            </a:r>
          </a:p>
          <a:p>
            <a:pPr eaLnBrk="1" hangingPunct="1">
              <a:lnSpc>
                <a:spcPct val="115000"/>
              </a:lnSpc>
              <a:spcBef>
                <a:spcPct val="15000"/>
              </a:spcBef>
            </a:pPr>
            <a:r>
              <a:rPr lang="zh-CN" altLang="en-US" sz="2800" dirty="0">
                <a:latin typeface="楷体" panose="02010609060101010101" pitchFamily="49" charset="-122"/>
                <a:ea typeface="楷体" panose="02010609060101010101" pitchFamily="49" charset="-122"/>
              </a:rPr>
              <a:t>缺点：</a:t>
            </a:r>
          </a:p>
          <a:p>
            <a:pPr eaLnBrk="1" hangingPunct="1">
              <a:lnSpc>
                <a:spcPct val="115000"/>
              </a:lnSpc>
              <a:spcBef>
                <a:spcPct val="15000"/>
              </a:spcBef>
              <a:buFontTx/>
              <a:buNone/>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系数对滤波器性能的控制关系不明显</a:t>
            </a:r>
          </a:p>
          <a:p>
            <a:pPr eaLnBrk="1" hangingPunct="1">
              <a:lnSpc>
                <a:spcPct val="115000"/>
              </a:lnSpc>
              <a:spcBef>
                <a:spcPct val="15000"/>
              </a:spcBef>
              <a:buFontTx/>
              <a:buNone/>
            </a:pPr>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改变某一个</a:t>
            </a:r>
            <a:r>
              <a:rPr lang="en-US" altLang="zh-CN" sz="2800" dirty="0">
                <a:latin typeface="+mn-lt"/>
                <a:ea typeface="楷体" panose="02010609060101010101" pitchFamily="49" charset="-122"/>
              </a:rPr>
              <a:t>{</a:t>
            </a:r>
            <a:r>
              <a:rPr lang="en-US" altLang="zh-CN" sz="2800" i="1" dirty="0" err="1">
                <a:latin typeface="+mn-lt"/>
                <a:ea typeface="楷体" panose="02010609060101010101" pitchFamily="49" charset="-122"/>
              </a:rPr>
              <a:t>a</a:t>
            </a:r>
            <a:r>
              <a:rPr lang="en-US" altLang="zh-CN" sz="2800" i="1" baseline="-25000" dirty="0" err="1">
                <a:latin typeface="+mn-lt"/>
                <a:ea typeface="楷体" panose="02010609060101010101" pitchFamily="49" charset="-122"/>
              </a:rPr>
              <a:t>k</a:t>
            </a:r>
            <a:r>
              <a:rPr lang="en-US" altLang="zh-CN" sz="2800" i="1" baseline="-25000" dirty="0">
                <a:latin typeface="+mn-lt"/>
                <a:ea typeface="楷体" panose="02010609060101010101" pitchFamily="49" charset="-122"/>
              </a:rPr>
              <a:t> </a:t>
            </a:r>
            <a:r>
              <a:rPr lang="en-US" altLang="zh-CN" sz="2800" dirty="0">
                <a:latin typeface="+mn-lt"/>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将影响所有的极点</a:t>
            </a:r>
          </a:p>
          <a:p>
            <a:pPr eaLnBrk="1" hangingPunct="1">
              <a:lnSpc>
                <a:spcPct val="115000"/>
              </a:lnSpc>
              <a:spcBef>
                <a:spcPct val="15000"/>
              </a:spcBef>
              <a:buFontTx/>
              <a:buNone/>
            </a:pPr>
            <a:r>
              <a:rPr lang="zh-CN" altLang="en-US" sz="2800" dirty="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2</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改变某一个</a:t>
            </a:r>
            <a:r>
              <a:rPr lang="en-US" altLang="zh-CN" sz="2800" dirty="0">
                <a:latin typeface="+mn-lt"/>
                <a:ea typeface="楷体" panose="02010609060101010101" pitchFamily="49" charset="-122"/>
              </a:rPr>
              <a:t>{</a:t>
            </a:r>
            <a:r>
              <a:rPr lang="en-US" altLang="zh-CN" sz="2800" i="1" dirty="0" err="1">
                <a:latin typeface="+mn-lt"/>
                <a:ea typeface="楷体" panose="02010609060101010101" pitchFamily="49" charset="-122"/>
              </a:rPr>
              <a:t>b</a:t>
            </a:r>
            <a:r>
              <a:rPr lang="en-US" altLang="zh-CN" sz="2800" i="1" baseline="-25000" dirty="0" err="1">
                <a:latin typeface="+mn-lt"/>
                <a:ea typeface="楷体" panose="02010609060101010101" pitchFamily="49" charset="-122"/>
              </a:rPr>
              <a:t>k</a:t>
            </a:r>
            <a:r>
              <a:rPr lang="en-US" altLang="zh-CN" sz="2800" i="1" baseline="-25000" dirty="0">
                <a:latin typeface="+mn-lt"/>
                <a:ea typeface="楷体" panose="02010609060101010101" pitchFamily="49" charset="-122"/>
              </a:rPr>
              <a:t> </a:t>
            </a:r>
            <a:r>
              <a:rPr lang="en-US" altLang="zh-CN" sz="2800" dirty="0">
                <a:latin typeface="+mn-lt"/>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将影响所有的零点</a:t>
            </a:r>
          </a:p>
          <a:p>
            <a:pPr eaLnBrk="1" hangingPunct="1">
              <a:lnSpc>
                <a:spcPct val="115000"/>
              </a:lnSpc>
              <a:spcBef>
                <a:spcPct val="15000"/>
              </a:spcBef>
              <a:buFontTx/>
              <a:buNone/>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极点对系数的变化过于灵敏</a:t>
            </a:r>
          </a:p>
          <a:p>
            <a:pPr eaLnBrk="1" hangingPunct="1">
              <a:lnSpc>
                <a:spcPct val="115000"/>
              </a:lnSpc>
              <a:spcBef>
                <a:spcPct val="15000"/>
              </a:spcBef>
              <a:buFontTx/>
              <a:buNone/>
            </a:pPr>
            <a:r>
              <a:rPr lang="zh-CN" altLang="en-US" sz="2800" dirty="0">
                <a:latin typeface="楷体" panose="02010609060101010101" pitchFamily="49" charset="-122"/>
                <a:ea typeface="楷体" panose="02010609060101010101" pitchFamily="49" charset="-122"/>
              </a:rPr>
              <a:t>	对有限字长效应太敏感，容易出现不稳定现象</a:t>
            </a:r>
          </a:p>
        </p:txBody>
      </p:sp>
      <p:sp>
        <p:nvSpPr>
          <p:cNvPr id="197650" name="Text Box 18"/>
          <p:cNvSpPr txBox="1">
            <a:spLocks noChangeArrowheads="1"/>
          </p:cNvSpPr>
          <p:nvPr/>
        </p:nvSpPr>
        <p:spPr bwMode="auto">
          <a:xfrm>
            <a:off x="323850" y="5200650"/>
            <a:ext cx="8229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a:solidFill>
                  <a:srgbClr val="FFFF00"/>
                </a:solidFill>
                <a:latin typeface="楷体" panose="02010609060101010101" pitchFamily="49" charset="-122"/>
                <a:ea typeface="楷体" panose="02010609060101010101" pitchFamily="49" charset="-122"/>
              </a:rPr>
              <a:t>  </a:t>
            </a:r>
            <a:r>
              <a:rPr lang="zh-CN" altLang="en-US">
                <a:solidFill>
                  <a:srgbClr val="FFFF00"/>
                </a:solidFill>
                <a:latin typeface="楷体" panose="02010609060101010101" pitchFamily="49" charset="-122"/>
                <a:ea typeface="楷体" panose="02010609060101010101" pitchFamily="49" charset="-122"/>
              </a:rPr>
              <a:t>对于三阶以上的</a:t>
            </a:r>
            <a:r>
              <a:rPr lang="en-US" altLang="zh-CN">
                <a:solidFill>
                  <a:srgbClr val="FFFF00"/>
                </a:solidFill>
                <a:latin typeface="楷体" panose="02010609060101010101" pitchFamily="49" charset="-122"/>
                <a:ea typeface="楷体" panose="02010609060101010101" pitchFamily="49" charset="-122"/>
              </a:rPr>
              <a:t>IIR</a:t>
            </a:r>
            <a:r>
              <a:rPr lang="zh-CN" altLang="en-US">
                <a:solidFill>
                  <a:srgbClr val="FFFF00"/>
                </a:solidFill>
                <a:latin typeface="楷体" panose="02010609060101010101" pitchFamily="49" charset="-122"/>
                <a:ea typeface="楷体" panose="02010609060101010101" pitchFamily="49" charset="-122"/>
              </a:rPr>
              <a:t>滤波器，几乎都不采用直接型结构，而是采用级联型、并联型等其它形式的结构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blinds(horizontal)">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7635"/>
                                        </p:tgtEl>
                                        <p:attrNameLst>
                                          <p:attrName>style.visibility</p:attrName>
                                        </p:attrNameLst>
                                      </p:cBhvr>
                                      <p:to>
                                        <p:strVal val="visible"/>
                                      </p:to>
                                    </p:set>
                                    <p:animEffect transition="in" filter="blinds(horizontal)">
                                      <p:cBhvr>
                                        <p:cTn id="12" dur="500"/>
                                        <p:tgtEl>
                                          <p:spTgt spid="197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7636"/>
                                        </p:tgtEl>
                                        <p:attrNameLst>
                                          <p:attrName>style.visibility</p:attrName>
                                        </p:attrNameLst>
                                      </p:cBhvr>
                                      <p:to>
                                        <p:strVal val="visible"/>
                                      </p:to>
                                    </p:set>
                                    <p:animEffect transition="in" filter="blinds(horizontal)">
                                      <p:cBhvr>
                                        <p:cTn id="17" dur="500"/>
                                        <p:tgtEl>
                                          <p:spTgt spid="1976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7648">
                                            <p:txEl>
                                              <p:pRg st="0" end="0"/>
                                            </p:txEl>
                                          </p:spTgt>
                                        </p:tgtEl>
                                        <p:attrNameLst>
                                          <p:attrName>style.visibility</p:attrName>
                                        </p:attrNameLst>
                                      </p:cBhvr>
                                      <p:to>
                                        <p:strVal val="visible"/>
                                      </p:to>
                                    </p:set>
                                    <p:animEffect transition="in" filter="blinds(horizontal)">
                                      <p:cBhvr>
                                        <p:cTn id="22" dur="500"/>
                                        <p:tgtEl>
                                          <p:spTgt spid="19764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7648">
                                            <p:txEl>
                                              <p:pRg st="1" end="1"/>
                                            </p:txEl>
                                          </p:spTgt>
                                        </p:tgtEl>
                                        <p:attrNameLst>
                                          <p:attrName>style.visibility</p:attrName>
                                        </p:attrNameLst>
                                      </p:cBhvr>
                                      <p:to>
                                        <p:strVal val="visible"/>
                                      </p:to>
                                    </p:set>
                                    <p:animEffect transition="in" filter="blinds(horizontal)">
                                      <p:cBhvr>
                                        <p:cTn id="27" dur="500"/>
                                        <p:tgtEl>
                                          <p:spTgt spid="19764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7648">
                                            <p:txEl>
                                              <p:pRg st="2" end="2"/>
                                            </p:txEl>
                                          </p:spTgt>
                                        </p:tgtEl>
                                        <p:attrNameLst>
                                          <p:attrName>style.visibility</p:attrName>
                                        </p:attrNameLst>
                                      </p:cBhvr>
                                      <p:to>
                                        <p:strVal val="visible"/>
                                      </p:to>
                                    </p:set>
                                    <p:animEffect transition="in" filter="blinds(horizontal)">
                                      <p:cBhvr>
                                        <p:cTn id="32" dur="500"/>
                                        <p:tgtEl>
                                          <p:spTgt spid="197648">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7648">
                                            <p:txEl>
                                              <p:pRg st="3" end="3"/>
                                            </p:txEl>
                                          </p:spTgt>
                                        </p:tgtEl>
                                        <p:attrNameLst>
                                          <p:attrName>style.visibility</p:attrName>
                                        </p:attrNameLst>
                                      </p:cBhvr>
                                      <p:to>
                                        <p:strVal val="visible"/>
                                      </p:to>
                                    </p:set>
                                    <p:animEffect transition="in" filter="blinds(horizontal)">
                                      <p:cBhvr>
                                        <p:cTn id="37" dur="500"/>
                                        <p:tgtEl>
                                          <p:spTgt spid="197648">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97648">
                                            <p:txEl>
                                              <p:pRg st="4" end="4"/>
                                            </p:txEl>
                                          </p:spTgt>
                                        </p:tgtEl>
                                        <p:attrNameLst>
                                          <p:attrName>style.visibility</p:attrName>
                                        </p:attrNameLst>
                                      </p:cBhvr>
                                      <p:to>
                                        <p:strVal val="visible"/>
                                      </p:to>
                                    </p:set>
                                    <p:animEffect transition="in" filter="blinds(horizontal)">
                                      <p:cBhvr>
                                        <p:cTn id="42" dur="500"/>
                                        <p:tgtEl>
                                          <p:spTgt spid="197648">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97648">
                                            <p:txEl>
                                              <p:pRg st="5" end="5"/>
                                            </p:txEl>
                                          </p:spTgt>
                                        </p:tgtEl>
                                        <p:attrNameLst>
                                          <p:attrName>style.visibility</p:attrName>
                                        </p:attrNameLst>
                                      </p:cBhvr>
                                      <p:to>
                                        <p:strVal val="visible"/>
                                      </p:to>
                                    </p:set>
                                    <p:animEffect transition="in" filter="blinds(horizontal)">
                                      <p:cBhvr>
                                        <p:cTn id="47" dur="500"/>
                                        <p:tgtEl>
                                          <p:spTgt spid="197648">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97648">
                                            <p:txEl>
                                              <p:pRg st="6" end="6"/>
                                            </p:txEl>
                                          </p:spTgt>
                                        </p:tgtEl>
                                        <p:attrNameLst>
                                          <p:attrName>style.visibility</p:attrName>
                                        </p:attrNameLst>
                                      </p:cBhvr>
                                      <p:to>
                                        <p:strVal val="visible"/>
                                      </p:to>
                                    </p:set>
                                    <p:animEffect transition="in" filter="blinds(horizontal)">
                                      <p:cBhvr>
                                        <p:cTn id="52" dur="500"/>
                                        <p:tgtEl>
                                          <p:spTgt spid="197648">
                                            <p:txEl>
                                              <p:pRg st="6" end="6"/>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97650"/>
                                        </p:tgtEl>
                                        <p:attrNameLst>
                                          <p:attrName>style.visibility</p:attrName>
                                        </p:attrNameLst>
                                      </p:cBhvr>
                                      <p:to>
                                        <p:strVal val="visible"/>
                                      </p:to>
                                    </p:set>
                                    <p:animEffect transition="in" filter="blinds(horizontal)">
                                      <p:cBhvr>
                                        <p:cTn id="57" dur="500"/>
                                        <p:tgtEl>
                                          <p:spTgt spid="19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p:bldP spid="197635" grpId="0"/>
      <p:bldP spid="197636" grpId="0"/>
      <p:bldP spid="1976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6308" name="Object 4"/>
          <p:cNvGraphicFramePr>
            <a:graphicFrameLocks noChangeAspect="1"/>
          </p:cNvGraphicFramePr>
          <p:nvPr/>
        </p:nvGraphicFramePr>
        <p:xfrm>
          <a:off x="468313" y="2852738"/>
          <a:ext cx="3271837" cy="2225675"/>
        </p:xfrm>
        <a:graphic>
          <a:graphicData uri="http://schemas.openxmlformats.org/presentationml/2006/ole">
            <mc:AlternateContent xmlns:mc="http://schemas.openxmlformats.org/markup-compatibility/2006">
              <mc:Choice xmlns:v="urn:schemas-microsoft-com:vml" Requires="v">
                <p:oleObj spid="_x0000_s18614" name="公式" r:id="rId3" imgW="1219384" imgH="828587" progId="Equation.3">
                  <p:embed/>
                </p:oleObj>
              </mc:Choice>
              <mc:Fallback>
                <p:oleObj name="公式" r:id="rId3" imgW="1219384" imgH="82858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852738"/>
                        <a:ext cx="3271837" cy="222567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310" name="Object 6"/>
          <p:cNvGraphicFramePr>
            <a:graphicFrameLocks noChangeAspect="1"/>
          </p:cNvGraphicFramePr>
          <p:nvPr/>
        </p:nvGraphicFramePr>
        <p:xfrm>
          <a:off x="927100" y="119063"/>
          <a:ext cx="3024188" cy="1797050"/>
        </p:xfrm>
        <a:graphic>
          <a:graphicData uri="http://schemas.openxmlformats.org/presentationml/2006/ole">
            <mc:AlternateContent xmlns:mc="http://schemas.openxmlformats.org/markup-compatibility/2006">
              <mc:Choice xmlns:v="urn:schemas-microsoft-com:vml" Requires="v">
                <p:oleObj spid="_x0000_s18615" name="公式" r:id="rId5" imgW="1276220" imgH="752622" progId="Equation.3">
                  <p:embed/>
                </p:oleObj>
              </mc:Choice>
              <mc:Fallback>
                <p:oleObj name="公式" r:id="rId5" imgW="1276220" imgH="75262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100" y="119063"/>
                        <a:ext cx="3024188" cy="1797050"/>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11" name="Text Box 7"/>
          <p:cNvSpPr txBox="1">
            <a:spLocks noChangeArrowheads="1"/>
          </p:cNvSpPr>
          <p:nvPr/>
        </p:nvSpPr>
        <p:spPr bwMode="auto">
          <a:xfrm>
            <a:off x="539750" y="2189163"/>
            <a:ext cx="388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画出直接</a:t>
            </a:r>
            <a:r>
              <a:rPr lang="en-US" altLang="zh-CN">
                <a:latin typeface="楷体" panose="02010609060101010101" pitchFamily="49" charset="-122"/>
                <a:ea typeface="楷体" panose="02010609060101010101" pitchFamily="49" charset="-122"/>
              </a:rPr>
              <a:t>II</a:t>
            </a:r>
            <a:r>
              <a:rPr lang="zh-CN" altLang="en-US">
                <a:latin typeface="楷体" panose="02010609060101010101" pitchFamily="49" charset="-122"/>
                <a:ea typeface="楷体" panose="02010609060101010101" pitchFamily="49" charset="-122"/>
              </a:rPr>
              <a:t>型结构图</a:t>
            </a:r>
          </a:p>
        </p:txBody>
      </p:sp>
      <p:graphicFrame>
        <p:nvGraphicFramePr>
          <p:cNvPr id="226312" name="Object 8"/>
          <p:cNvGraphicFramePr>
            <a:graphicFrameLocks noChangeAspect="1"/>
          </p:cNvGraphicFramePr>
          <p:nvPr/>
        </p:nvGraphicFramePr>
        <p:xfrm>
          <a:off x="4375150" y="425450"/>
          <a:ext cx="4013200" cy="987425"/>
        </p:xfrm>
        <a:graphic>
          <a:graphicData uri="http://schemas.openxmlformats.org/presentationml/2006/ole">
            <mc:AlternateContent xmlns:mc="http://schemas.openxmlformats.org/markup-compatibility/2006">
              <mc:Choice xmlns:v="urn:schemas-microsoft-com:vml" Requires="v">
                <p:oleObj spid="_x0000_s18616" name="公式" r:id="rId7" imgW="1695677" imgH="409370" progId="Equation.3">
                  <p:embed/>
                </p:oleObj>
              </mc:Choice>
              <mc:Fallback>
                <p:oleObj name="公式" r:id="rId7" imgW="1695677" imgH="40937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5150" y="425450"/>
                        <a:ext cx="4013200" cy="98742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6313" name="Text Box 9"/>
          <p:cNvSpPr txBox="1">
            <a:spLocks noChangeArrowheads="1"/>
          </p:cNvSpPr>
          <p:nvPr/>
        </p:nvSpPr>
        <p:spPr bwMode="auto">
          <a:xfrm>
            <a:off x="179388" y="649288"/>
            <a:ext cx="1079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例：</a:t>
            </a:r>
          </a:p>
        </p:txBody>
      </p:sp>
      <p:graphicFrame>
        <p:nvGraphicFramePr>
          <p:cNvPr id="226321" name="Object 17"/>
          <p:cNvGraphicFramePr>
            <a:graphicFrameLocks noChangeAspect="1"/>
          </p:cNvGraphicFramePr>
          <p:nvPr/>
        </p:nvGraphicFramePr>
        <p:xfrm>
          <a:off x="4633913" y="1916113"/>
          <a:ext cx="3594100" cy="987425"/>
        </p:xfrm>
        <a:graphic>
          <a:graphicData uri="http://schemas.openxmlformats.org/presentationml/2006/ole">
            <mc:AlternateContent xmlns:mc="http://schemas.openxmlformats.org/markup-compatibility/2006">
              <mc:Choice xmlns:v="urn:schemas-microsoft-com:vml" Requires="v">
                <p:oleObj spid="_x0000_s18617" name="公式" r:id="rId9" imgW="1514366" imgH="409370" progId="Equation.3">
                  <p:embed/>
                </p:oleObj>
              </mc:Choice>
              <mc:Fallback>
                <p:oleObj name="公式" r:id="rId9" imgW="1514366" imgH="40937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3913" y="1916113"/>
                        <a:ext cx="3594100" cy="98742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41" name="Group 19"/>
          <p:cNvGrpSpPr>
            <a:grpSpLocks/>
          </p:cNvGrpSpPr>
          <p:nvPr/>
        </p:nvGrpSpPr>
        <p:grpSpPr bwMode="auto">
          <a:xfrm>
            <a:off x="6670675" y="3975100"/>
            <a:ext cx="1293812" cy="1587"/>
            <a:chOff x="1202" y="3249"/>
            <a:chExt cx="952" cy="0"/>
          </a:xfrm>
        </p:grpSpPr>
        <p:sp>
          <p:nvSpPr>
            <p:cNvPr id="18480" name="Line 20"/>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81" name="Line 21"/>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442" name="Group 22"/>
          <p:cNvGrpSpPr>
            <a:grpSpLocks/>
          </p:cNvGrpSpPr>
          <p:nvPr/>
        </p:nvGrpSpPr>
        <p:grpSpPr bwMode="auto">
          <a:xfrm rot="5400000">
            <a:off x="6283325" y="4949825"/>
            <a:ext cx="719137" cy="61912"/>
            <a:chOff x="1202" y="3249"/>
            <a:chExt cx="952" cy="0"/>
          </a:xfrm>
        </p:grpSpPr>
        <p:sp>
          <p:nvSpPr>
            <p:cNvPr id="18478" name="Line 23"/>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79" name="Line 24"/>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443" name="Rectangle 25"/>
          <p:cNvSpPr>
            <a:spLocks noChangeArrowheads="1"/>
          </p:cNvSpPr>
          <p:nvPr/>
        </p:nvSpPr>
        <p:spPr bwMode="auto">
          <a:xfrm>
            <a:off x="7180263" y="4214813"/>
            <a:ext cx="409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1/3</a:t>
            </a:r>
            <a:endParaRPr kumimoji="0" lang="en-US" altLang="zh-CN" sz="2000" baseline="-25000">
              <a:solidFill>
                <a:srgbClr val="FFFF00"/>
              </a:solidFill>
              <a:latin typeface="Arial" panose="020B0604020202020204" pitchFamily="34" charset="0"/>
            </a:endParaRPr>
          </a:p>
        </p:txBody>
      </p:sp>
      <p:sp>
        <p:nvSpPr>
          <p:cNvPr id="18444" name="Rectangle 26"/>
          <p:cNvSpPr>
            <a:spLocks noChangeArrowheads="1"/>
          </p:cNvSpPr>
          <p:nvPr/>
        </p:nvSpPr>
        <p:spPr bwMode="auto">
          <a:xfrm>
            <a:off x="6642100" y="4117975"/>
            <a:ext cx="63976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18445" name="Group 27"/>
          <p:cNvGrpSpPr>
            <a:grpSpLocks/>
          </p:cNvGrpSpPr>
          <p:nvPr/>
        </p:nvGrpSpPr>
        <p:grpSpPr bwMode="auto">
          <a:xfrm>
            <a:off x="6673850" y="4630738"/>
            <a:ext cx="1293812" cy="1587"/>
            <a:chOff x="1202" y="3249"/>
            <a:chExt cx="952" cy="0"/>
          </a:xfrm>
        </p:grpSpPr>
        <p:sp>
          <p:nvSpPr>
            <p:cNvPr id="18476" name="Line 2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77" name="Line 29"/>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446" name="Group 30"/>
          <p:cNvGrpSpPr>
            <a:grpSpLocks/>
          </p:cNvGrpSpPr>
          <p:nvPr/>
        </p:nvGrpSpPr>
        <p:grpSpPr bwMode="auto">
          <a:xfrm rot="5400000">
            <a:off x="6283325" y="4343400"/>
            <a:ext cx="719137" cy="61912"/>
            <a:chOff x="1202" y="3249"/>
            <a:chExt cx="952" cy="0"/>
          </a:xfrm>
        </p:grpSpPr>
        <p:sp>
          <p:nvSpPr>
            <p:cNvPr id="18474" name="Line 3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75" name="Line 3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447" name="Group 33"/>
          <p:cNvGrpSpPr>
            <a:grpSpLocks/>
          </p:cNvGrpSpPr>
          <p:nvPr/>
        </p:nvGrpSpPr>
        <p:grpSpPr bwMode="auto">
          <a:xfrm rot="16200000" flipV="1">
            <a:off x="7575512" y="4264025"/>
            <a:ext cx="719137" cy="61912"/>
            <a:chOff x="1202" y="3249"/>
            <a:chExt cx="952" cy="0"/>
          </a:xfrm>
        </p:grpSpPr>
        <p:sp>
          <p:nvSpPr>
            <p:cNvPr id="18472" name="Line 34"/>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73" name="Line 3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448" name="Group 36"/>
          <p:cNvGrpSpPr>
            <a:grpSpLocks/>
          </p:cNvGrpSpPr>
          <p:nvPr/>
        </p:nvGrpSpPr>
        <p:grpSpPr bwMode="auto">
          <a:xfrm flipH="1">
            <a:off x="5380038" y="4632325"/>
            <a:ext cx="1293812" cy="1587"/>
            <a:chOff x="1202" y="3249"/>
            <a:chExt cx="952" cy="0"/>
          </a:xfrm>
        </p:grpSpPr>
        <p:sp>
          <p:nvSpPr>
            <p:cNvPr id="18470" name="Line 37"/>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71" name="Line 38"/>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449" name="Group 39"/>
          <p:cNvGrpSpPr>
            <a:grpSpLocks/>
          </p:cNvGrpSpPr>
          <p:nvPr/>
        </p:nvGrpSpPr>
        <p:grpSpPr bwMode="auto">
          <a:xfrm flipH="1">
            <a:off x="5380038" y="5345113"/>
            <a:ext cx="1293812" cy="1587"/>
            <a:chOff x="1202" y="3249"/>
            <a:chExt cx="952" cy="0"/>
          </a:xfrm>
        </p:grpSpPr>
        <p:sp>
          <p:nvSpPr>
            <p:cNvPr id="18468" name="Line 40"/>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69" name="Line 41"/>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450" name="Group 42"/>
          <p:cNvGrpSpPr>
            <a:grpSpLocks/>
          </p:cNvGrpSpPr>
          <p:nvPr/>
        </p:nvGrpSpPr>
        <p:grpSpPr bwMode="auto">
          <a:xfrm>
            <a:off x="5380038" y="3983038"/>
            <a:ext cx="1293812" cy="1587"/>
            <a:chOff x="1202" y="3249"/>
            <a:chExt cx="952" cy="0"/>
          </a:xfrm>
        </p:grpSpPr>
        <p:sp>
          <p:nvSpPr>
            <p:cNvPr id="18466" name="Line 43"/>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67" name="Line 44"/>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451" name="Group 45"/>
          <p:cNvGrpSpPr>
            <a:grpSpLocks/>
          </p:cNvGrpSpPr>
          <p:nvPr/>
        </p:nvGrpSpPr>
        <p:grpSpPr bwMode="auto">
          <a:xfrm rot="16200000" flipV="1">
            <a:off x="4990388" y="4295775"/>
            <a:ext cx="719137" cy="63500"/>
            <a:chOff x="1202" y="3249"/>
            <a:chExt cx="952" cy="0"/>
          </a:xfrm>
        </p:grpSpPr>
        <p:sp>
          <p:nvSpPr>
            <p:cNvPr id="18464" name="Line 46"/>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65" name="Line 47"/>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452" name="Group 48"/>
          <p:cNvGrpSpPr>
            <a:grpSpLocks/>
          </p:cNvGrpSpPr>
          <p:nvPr/>
        </p:nvGrpSpPr>
        <p:grpSpPr bwMode="auto">
          <a:xfrm rot="16200000" flipV="1">
            <a:off x="4990388" y="4943475"/>
            <a:ext cx="719137" cy="63500"/>
            <a:chOff x="1202" y="3249"/>
            <a:chExt cx="952" cy="0"/>
          </a:xfrm>
        </p:grpSpPr>
        <p:sp>
          <p:nvSpPr>
            <p:cNvPr id="18462" name="Line 49"/>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63" name="Line 50"/>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453" name="Line 51"/>
          <p:cNvSpPr>
            <a:spLocks noChangeShapeType="1"/>
          </p:cNvSpPr>
          <p:nvPr/>
        </p:nvSpPr>
        <p:spPr bwMode="auto">
          <a:xfrm flipV="1">
            <a:off x="7969250" y="3975100"/>
            <a:ext cx="795337"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54" name="Rectangle 52"/>
          <p:cNvSpPr>
            <a:spLocks noChangeArrowheads="1"/>
          </p:cNvSpPr>
          <p:nvPr/>
        </p:nvSpPr>
        <p:spPr bwMode="auto">
          <a:xfrm>
            <a:off x="5870575" y="4214813"/>
            <a:ext cx="481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3/4</a:t>
            </a:r>
            <a:endParaRPr kumimoji="0" lang="en-US" altLang="zh-CN" sz="2000" baseline="-25000">
              <a:solidFill>
                <a:srgbClr val="FFFF00"/>
              </a:solidFill>
              <a:latin typeface="Arial" panose="020B0604020202020204" pitchFamily="34" charset="0"/>
            </a:endParaRPr>
          </a:p>
        </p:txBody>
      </p:sp>
      <p:sp>
        <p:nvSpPr>
          <p:cNvPr id="18455" name="Rectangle 53"/>
          <p:cNvSpPr>
            <a:spLocks noChangeArrowheads="1"/>
          </p:cNvSpPr>
          <p:nvPr/>
        </p:nvSpPr>
        <p:spPr bwMode="auto">
          <a:xfrm>
            <a:off x="5711825" y="4935538"/>
            <a:ext cx="552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-1/8</a:t>
            </a:r>
            <a:endParaRPr kumimoji="0" lang="en-US" altLang="zh-CN" sz="2000" baseline="-25000">
              <a:solidFill>
                <a:srgbClr val="FFFF00"/>
              </a:solidFill>
              <a:latin typeface="Arial" panose="020B0604020202020204" pitchFamily="34" charset="0"/>
            </a:endParaRPr>
          </a:p>
        </p:txBody>
      </p:sp>
      <p:sp>
        <p:nvSpPr>
          <p:cNvPr id="18456" name="Rectangle 54"/>
          <p:cNvSpPr>
            <a:spLocks noChangeArrowheads="1"/>
          </p:cNvSpPr>
          <p:nvPr/>
        </p:nvSpPr>
        <p:spPr bwMode="auto">
          <a:xfrm>
            <a:off x="6642100" y="4743450"/>
            <a:ext cx="63976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18457" name="Line 55"/>
          <p:cNvSpPr>
            <a:spLocks noChangeShapeType="1"/>
          </p:cNvSpPr>
          <p:nvPr/>
        </p:nvSpPr>
        <p:spPr bwMode="auto">
          <a:xfrm>
            <a:off x="4156075" y="3975100"/>
            <a:ext cx="912812"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58" name="Line 56"/>
          <p:cNvSpPr>
            <a:spLocks noChangeShapeType="1"/>
          </p:cNvSpPr>
          <p:nvPr/>
        </p:nvSpPr>
        <p:spPr bwMode="auto">
          <a:xfrm>
            <a:off x="5035550" y="3975100"/>
            <a:ext cx="342900"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59" name="Rectangle 57"/>
          <p:cNvSpPr>
            <a:spLocks noChangeArrowheads="1"/>
          </p:cNvSpPr>
          <p:nvPr/>
        </p:nvSpPr>
        <p:spPr bwMode="auto">
          <a:xfrm>
            <a:off x="7192963" y="3614738"/>
            <a:ext cx="2524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a:t>
            </a:r>
            <a:endParaRPr kumimoji="0" lang="en-US" altLang="zh-CN" sz="2000" baseline="-25000">
              <a:solidFill>
                <a:srgbClr val="FFFF00"/>
              </a:solidFill>
              <a:latin typeface="Arial" panose="020B0604020202020204" pitchFamily="34" charset="0"/>
            </a:endParaRPr>
          </a:p>
        </p:txBody>
      </p:sp>
      <p:graphicFrame>
        <p:nvGraphicFramePr>
          <p:cNvPr id="18460" name="Object 58"/>
          <p:cNvGraphicFramePr>
            <a:graphicFrameLocks noChangeAspect="1"/>
          </p:cNvGraphicFramePr>
          <p:nvPr/>
        </p:nvGraphicFramePr>
        <p:xfrm>
          <a:off x="4132263" y="3516313"/>
          <a:ext cx="673100" cy="414337"/>
        </p:xfrm>
        <a:graphic>
          <a:graphicData uri="http://schemas.openxmlformats.org/presentationml/2006/ole">
            <mc:AlternateContent xmlns:mc="http://schemas.openxmlformats.org/markup-compatibility/2006">
              <mc:Choice xmlns:v="urn:schemas-microsoft-com:vml" Requires="v">
                <p:oleObj spid="_x0000_s18618" name="公式" r:id="rId11" imgW="323635" imgH="190383" progId="Equation.3">
                  <p:embed/>
                </p:oleObj>
              </mc:Choice>
              <mc:Fallback>
                <p:oleObj name="公式" r:id="rId11" imgW="323635" imgH="190383" progId="Equation.3">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32263" y="3516313"/>
                        <a:ext cx="673100" cy="41433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1" name="Object 59"/>
          <p:cNvGraphicFramePr>
            <a:graphicFrameLocks noChangeAspect="1"/>
          </p:cNvGraphicFramePr>
          <p:nvPr/>
        </p:nvGraphicFramePr>
        <p:xfrm>
          <a:off x="8147050" y="3500438"/>
          <a:ext cx="673100" cy="414337"/>
        </p:xfrm>
        <a:graphic>
          <a:graphicData uri="http://schemas.openxmlformats.org/presentationml/2006/ole">
            <mc:AlternateContent xmlns:mc="http://schemas.openxmlformats.org/markup-compatibility/2006">
              <mc:Choice xmlns:v="urn:schemas-microsoft-com:vml" Requires="v">
                <p:oleObj spid="_x0000_s18619" name="公式" r:id="rId13" imgW="323635" imgH="190383" progId="Equation.3">
                  <p:embed/>
                </p:oleObj>
              </mc:Choice>
              <mc:Fallback>
                <p:oleObj name="公式" r:id="rId13" imgW="323635" imgH="190383" progId="Equation.3">
                  <p:embed/>
                  <p:pic>
                    <p:nvPicPr>
                      <p:cNvPr id="0" name="Object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47050" y="3500438"/>
                        <a:ext cx="673100" cy="41433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6321"/>
                                        </p:tgtEl>
                                        <p:attrNameLst>
                                          <p:attrName>style.visibility</p:attrName>
                                        </p:attrNameLst>
                                      </p:cBhvr>
                                      <p:to>
                                        <p:strVal val="visible"/>
                                      </p:to>
                                    </p:set>
                                    <p:animEffect transition="in" filter="blinds(horizontal)">
                                      <p:cBhvr>
                                        <p:cTn id="7" dur="500"/>
                                        <p:tgtEl>
                                          <p:spTgt spid="226321"/>
                                        </p:tgtEl>
                                      </p:cBhvr>
                                    </p:animEffect>
                                  </p:childTnLst>
                                </p:cTn>
                              </p:par>
                              <p:par>
                                <p:cTn id="8" presetID="3" presetClass="entr" presetSubtype="10" fill="hold" nodeType="withEffect">
                                  <p:stCondLst>
                                    <p:cond delay="0"/>
                                  </p:stCondLst>
                                  <p:childTnLst>
                                    <p:set>
                                      <p:cBhvr>
                                        <p:cTn id="9" dur="1" fill="hold">
                                          <p:stCondLst>
                                            <p:cond delay="0"/>
                                          </p:stCondLst>
                                        </p:cTn>
                                        <p:tgtEl>
                                          <p:spTgt spid="226312"/>
                                        </p:tgtEl>
                                        <p:attrNameLst>
                                          <p:attrName>style.visibility</p:attrName>
                                        </p:attrNameLst>
                                      </p:cBhvr>
                                      <p:to>
                                        <p:strVal val="visible"/>
                                      </p:to>
                                    </p:set>
                                    <p:animEffect transition="in" filter="blinds(horizontal)">
                                      <p:cBhvr>
                                        <p:cTn id="10" dur="500"/>
                                        <p:tgtEl>
                                          <p:spTgt spid="226312"/>
                                        </p:tgtEl>
                                      </p:cBhvr>
                                    </p:animEffect>
                                  </p:childTnLst>
                                </p:cTn>
                              </p:par>
                              <p:par>
                                <p:cTn id="11" presetID="3" presetClass="entr" presetSubtype="10" fill="hold" nodeType="withEffect">
                                  <p:stCondLst>
                                    <p:cond delay="0"/>
                                  </p:stCondLst>
                                  <p:childTnLst>
                                    <p:set>
                                      <p:cBhvr>
                                        <p:cTn id="12" dur="1" fill="hold">
                                          <p:stCondLst>
                                            <p:cond delay="0"/>
                                          </p:stCondLst>
                                        </p:cTn>
                                        <p:tgtEl>
                                          <p:spTgt spid="226310"/>
                                        </p:tgtEl>
                                        <p:attrNameLst>
                                          <p:attrName>style.visibility</p:attrName>
                                        </p:attrNameLst>
                                      </p:cBhvr>
                                      <p:to>
                                        <p:strVal val="visible"/>
                                      </p:to>
                                    </p:set>
                                    <p:animEffect transition="in" filter="blinds(horizontal)">
                                      <p:cBhvr>
                                        <p:cTn id="13" dur="500"/>
                                        <p:tgtEl>
                                          <p:spTgt spid="2263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6311"/>
                                        </p:tgtEl>
                                        <p:attrNameLst>
                                          <p:attrName>style.visibility</p:attrName>
                                        </p:attrNameLst>
                                      </p:cBhvr>
                                      <p:to>
                                        <p:strVal val="visible"/>
                                      </p:to>
                                    </p:set>
                                    <p:animEffect transition="in" filter="blinds(horizontal)">
                                      <p:cBhvr>
                                        <p:cTn id="16" dur="500"/>
                                        <p:tgtEl>
                                          <p:spTgt spid="2263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6313"/>
                                        </p:tgtEl>
                                        <p:attrNameLst>
                                          <p:attrName>style.visibility</p:attrName>
                                        </p:attrNameLst>
                                      </p:cBhvr>
                                      <p:to>
                                        <p:strVal val="visible"/>
                                      </p:to>
                                    </p:set>
                                    <p:animEffect transition="in" filter="blinds(horizontal)">
                                      <p:cBhvr>
                                        <p:cTn id="19" dur="500"/>
                                        <p:tgtEl>
                                          <p:spTgt spid="2263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26308"/>
                                        </p:tgtEl>
                                        <p:attrNameLst>
                                          <p:attrName>style.visibility</p:attrName>
                                        </p:attrNameLst>
                                      </p:cBhvr>
                                      <p:to>
                                        <p:strVal val="visible"/>
                                      </p:to>
                                    </p:set>
                                    <p:animEffect transition="in" filter="blinds(horizontal)">
                                      <p:cBhvr>
                                        <p:cTn id="24" dur="500"/>
                                        <p:tgtEl>
                                          <p:spTgt spid="22630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441"/>
                                        </p:tgtEl>
                                        <p:attrNameLst>
                                          <p:attrName>style.visibility</p:attrName>
                                        </p:attrNameLst>
                                      </p:cBhvr>
                                      <p:to>
                                        <p:strVal val="visible"/>
                                      </p:to>
                                    </p:set>
                                    <p:animEffect transition="in" filter="blinds(horizontal)">
                                      <p:cBhvr>
                                        <p:cTn id="29" dur="500"/>
                                        <p:tgtEl>
                                          <p:spTgt spid="18441"/>
                                        </p:tgtEl>
                                      </p:cBhvr>
                                    </p:animEffect>
                                  </p:childTnLst>
                                </p:cTn>
                              </p:par>
                              <p:par>
                                <p:cTn id="30" presetID="3" presetClass="entr" presetSubtype="10" fill="hold" nodeType="withEffect">
                                  <p:stCondLst>
                                    <p:cond delay="0"/>
                                  </p:stCondLst>
                                  <p:childTnLst>
                                    <p:set>
                                      <p:cBhvr>
                                        <p:cTn id="31" dur="1" fill="hold">
                                          <p:stCondLst>
                                            <p:cond delay="0"/>
                                          </p:stCondLst>
                                        </p:cTn>
                                        <p:tgtEl>
                                          <p:spTgt spid="18442"/>
                                        </p:tgtEl>
                                        <p:attrNameLst>
                                          <p:attrName>style.visibility</p:attrName>
                                        </p:attrNameLst>
                                      </p:cBhvr>
                                      <p:to>
                                        <p:strVal val="visible"/>
                                      </p:to>
                                    </p:set>
                                    <p:animEffect transition="in" filter="blinds(horizontal)">
                                      <p:cBhvr>
                                        <p:cTn id="32" dur="500"/>
                                        <p:tgtEl>
                                          <p:spTgt spid="1844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8443"/>
                                        </p:tgtEl>
                                        <p:attrNameLst>
                                          <p:attrName>style.visibility</p:attrName>
                                        </p:attrNameLst>
                                      </p:cBhvr>
                                      <p:to>
                                        <p:strVal val="visible"/>
                                      </p:to>
                                    </p:set>
                                    <p:animEffect transition="in" filter="blinds(horizontal)">
                                      <p:cBhvr>
                                        <p:cTn id="35" dur="500"/>
                                        <p:tgtEl>
                                          <p:spTgt spid="1844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8444"/>
                                        </p:tgtEl>
                                        <p:attrNameLst>
                                          <p:attrName>style.visibility</p:attrName>
                                        </p:attrNameLst>
                                      </p:cBhvr>
                                      <p:to>
                                        <p:strVal val="visible"/>
                                      </p:to>
                                    </p:set>
                                    <p:animEffect transition="in" filter="blinds(horizontal)">
                                      <p:cBhvr>
                                        <p:cTn id="38" dur="500"/>
                                        <p:tgtEl>
                                          <p:spTgt spid="18444"/>
                                        </p:tgtEl>
                                      </p:cBhvr>
                                    </p:animEffect>
                                  </p:childTnLst>
                                </p:cTn>
                              </p:par>
                              <p:par>
                                <p:cTn id="39" presetID="3" presetClass="entr" presetSubtype="10" fill="hold" nodeType="withEffect">
                                  <p:stCondLst>
                                    <p:cond delay="0"/>
                                  </p:stCondLst>
                                  <p:childTnLst>
                                    <p:set>
                                      <p:cBhvr>
                                        <p:cTn id="40" dur="1" fill="hold">
                                          <p:stCondLst>
                                            <p:cond delay="0"/>
                                          </p:stCondLst>
                                        </p:cTn>
                                        <p:tgtEl>
                                          <p:spTgt spid="18445"/>
                                        </p:tgtEl>
                                        <p:attrNameLst>
                                          <p:attrName>style.visibility</p:attrName>
                                        </p:attrNameLst>
                                      </p:cBhvr>
                                      <p:to>
                                        <p:strVal val="visible"/>
                                      </p:to>
                                    </p:set>
                                    <p:animEffect transition="in" filter="blinds(horizontal)">
                                      <p:cBhvr>
                                        <p:cTn id="41" dur="500"/>
                                        <p:tgtEl>
                                          <p:spTgt spid="18445"/>
                                        </p:tgtEl>
                                      </p:cBhvr>
                                    </p:animEffect>
                                  </p:childTnLst>
                                </p:cTn>
                              </p:par>
                              <p:par>
                                <p:cTn id="42" presetID="3" presetClass="entr" presetSubtype="10" fill="hold" nodeType="withEffect">
                                  <p:stCondLst>
                                    <p:cond delay="0"/>
                                  </p:stCondLst>
                                  <p:childTnLst>
                                    <p:set>
                                      <p:cBhvr>
                                        <p:cTn id="43" dur="1" fill="hold">
                                          <p:stCondLst>
                                            <p:cond delay="0"/>
                                          </p:stCondLst>
                                        </p:cTn>
                                        <p:tgtEl>
                                          <p:spTgt spid="18446"/>
                                        </p:tgtEl>
                                        <p:attrNameLst>
                                          <p:attrName>style.visibility</p:attrName>
                                        </p:attrNameLst>
                                      </p:cBhvr>
                                      <p:to>
                                        <p:strVal val="visible"/>
                                      </p:to>
                                    </p:set>
                                    <p:animEffect transition="in" filter="blinds(horizontal)">
                                      <p:cBhvr>
                                        <p:cTn id="44" dur="500"/>
                                        <p:tgtEl>
                                          <p:spTgt spid="18446"/>
                                        </p:tgtEl>
                                      </p:cBhvr>
                                    </p:animEffect>
                                  </p:childTnLst>
                                </p:cTn>
                              </p:par>
                              <p:par>
                                <p:cTn id="45" presetID="3" presetClass="entr" presetSubtype="10" fill="hold" nodeType="withEffect">
                                  <p:stCondLst>
                                    <p:cond delay="0"/>
                                  </p:stCondLst>
                                  <p:childTnLst>
                                    <p:set>
                                      <p:cBhvr>
                                        <p:cTn id="46" dur="1" fill="hold">
                                          <p:stCondLst>
                                            <p:cond delay="0"/>
                                          </p:stCondLst>
                                        </p:cTn>
                                        <p:tgtEl>
                                          <p:spTgt spid="18447"/>
                                        </p:tgtEl>
                                        <p:attrNameLst>
                                          <p:attrName>style.visibility</p:attrName>
                                        </p:attrNameLst>
                                      </p:cBhvr>
                                      <p:to>
                                        <p:strVal val="visible"/>
                                      </p:to>
                                    </p:set>
                                    <p:animEffect transition="in" filter="blinds(horizontal)">
                                      <p:cBhvr>
                                        <p:cTn id="47" dur="500"/>
                                        <p:tgtEl>
                                          <p:spTgt spid="18447"/>
                                        </p:tgtEl>
                                      </p:cBhvr>
                                    </p:animEffect>
                                  </p:childTnLst>
                                </p:cTn>
                              </p:par>
                              <p:par>
                                <p:cTn id="48" presetID="3" presetClass="entr" presetSubtype="10" fill="hold" nodeType="withEffect">
                                  <p:stCondLst>
                                    <p:cond delay="0"/>
                                  </p:stCondLst>
                                  <p:childTnLst>
                                    <p:set>
                                      <p:cBhvr>
                                        <p:cTn id="49" dur="1" fill="hold">
                                          <p:stCondLst>
                                            <p:cond delay="0"/>
                                          </p:stCondLst>
                                        </p:cTn>
                                        <p:tgtEl>
                                          <p:spTgt spid="18448"/>
                                        </p:tgtEl>
                                        <p:attrNameLst>
                                          <p:attrName>style.visibility</p:attrName>
                                        </p:attrNameLst>
                                      </p:cBhvr>
                                      <p:to>
                                        <p:strVal val="visible"/>
                                      </p:to>
                                    </p:set>
                                    <p:animEffect transition="in" filter="blinds(horizontal)">
                                      <p:cBhvr>
                                        <p:cTn id="50" dur="500"/>
                                        <p:tgtEl>
                                          <p:spTgt spid="18448"/>
                                        </p:tgtEl>
                                      </p:cBhvr>
                                    </p:animEffect>
                                  </p:childTnLst>
                                </p:cTn>
                              </p:par>
                              <p:par>
                                <p:cTn id="51" presetID="3" presetClass="entr" presetSubtype="10" fill="hold" nodeType="withEffect">
                                  <p:stCondLst>
                                    <p:cond delay="0"/>
                                  </p:stCondLst>
                                  <p:childTnLst>
                                    <p:set>
                                      <p:cBhvr>
                                        <p:cTn id="52" dur="1" fill="hold">
                                          <p:stCondLst>
                                            <p:cond delay="0"/>
                                          </p:stCondLst>
                                        </p:cTn>
                                        <p:tgtEl>
                                          <p:spTgt spid="18449"/>
                                        </p:tgtEl>
                                        <p:attrNameLst>
                                          <p:attrName>style.visibility</p:attrName>
                                        </p:attrNameLst>
                                      </p:cBhvr>
                                      <p:to>
                                        <p:strVal val="visible"/>
                                      </p:to>
                                    </p:set>
                                    <p:animEffect transition="in" filter="blinds(horizontal)">
                                      <p:cBhvr>
                                        <p:cTn id="53" dur="500"/>
                                        <p:tgtEl>
                                          <p:spTgt spid="18449"/>
                                        </p:tgtEl>
                                      </p:cBhvr>
                                    </p:animEffect>
                                  </p:childTnLst>
                                </p:cTn>
                              </p:par>
                              <p:par>
                                <p:cTn id="54" presetID="3" presetClass="entr" presetSubtype="10" fill="hold" nodeType="withEffect">
                                  <p:stCondLst>
                                    <p:cond delay="0"/>
                                  </p:stCondLst>
                                  <p:childTnLst>
                                    <p:set>
                                      <p:cBhvr>
                                        <p:cTn id="55" dur="1" fill="hold">
                                          <p:stCondLst>
                                            <p:cond delay="0"/>
                                          </p:stCondLst>
                                        </p:cTn>
                                        <p:tgtEl>
                                          <p:spTgt spid="18450"/>
                                        </p:tgtEl>
                                        <p:attrNameLst>
                                          <p:attrName>style.visibility</p:attrName>
                                        </p:attrNameLst>
                                      </p:cBhvr>
                                      <p:to>
                                        <p:strVal val="visible"/>
                                      </p:to>
                                    </p:set>
                                    <p:animEffect transition="in" filter="blinds(horizontal)">
                                      <p:cBhvr>
                                        <p:cTn id="56" dur="500"/>
                                        <p:tgtEl>
                                          <p:spTgt spid="18450"/>
                                        </p:tgtEl>
                                      </p:cBhvr>
                                    </p:animEffect>
                                  </p:childTnLst>
                                </p:cTn>
                              </p:par>
                              <p:par>
                                <p:cTn id="57" presetID="3" presetClass="entr" presetSubtype="10" fill="hold" nodeType="withEffect">
                                  <p:stCondLst>
                                    <p:cond delay="0"/>
                                  </p:stCondLst>
                                  <p:childTnLst>
                                    <p:set>
                                      <p:cBhvr>
                                        <p:cTn id="58" dur="1" fill="hold">
                                          <p:stCondLst>
                                            <p:cond delay="0"/>
                                          </p:stCondLst>
                                        </p:cTn>
                                        <p:tgtEl>
                                          <p:spTgt spid="18451"/>
                                        </p:tgtEl>
                                        <p:attrNameLst>
                                          <p:attrName>style.visibility</p:attrName>
                                        </p:attrNameLst>
                                      </p:cBhvr>
                                      <p:to>
                                        <p:strVal val="visible"/>
                                      </p:to>
                                    </p:set>
                                    <p:animEffect transition="in" filter="blinds(horizontal)">
                                      <p:cBhvr>
                                        <p:cTn id="59" dur="500"/>
                                        <p:tgtEl>
                                          <p:spTgt spid="18451"/>
                                        </p:tgtEl>
                                      </p:cBhvr>
                                    </p:animEffect>
                                  </p:childTnLst>
                                </p:cTn>
                              </p:par>
                              <p:par>
                                <p:cTn id="60" presetID="3" presetClass="entr" presetSubtype="10" fill="hold" nodeType="withEffect">
                                  <p:stCondLst>
                                    <p:cond delay="0"/>
                                  </p:stCondLst>
                                  <p:childTnLst>
                                    <p:set>
                                      <p:cBhvr>
                                        <p:cTn id="61" dur="1" fill="hold">
                                          <p:stCondLst>
                                            <p:cond delay="0"/>
                                          </p:stCondLst>
                                        </p:cTn>
                                        <p:tgtEl>
                                          <p:spTgt spid="18452"/>
                                        </p:tgtEl>
                                        <p:attrNameLst>
                                          <p:attrName>style.visibility</p:attrName>
                                        </p:attrNameLst>
                                      </p:cBhvr>
                                      <p:to>
                                        <p:strVal val="visible"/>
                                      </p:to>
                                    </p:set>
                                    <p:animEffect transition="in" filter="blinds(horizontal)">
                                      <p:cBhvr>
                                        <p:cTn id="62" dur="500"/>
                                        <p:tgtEl>
                                          <p:spTgt spid="18452"/>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8453"/>
                                        </p:tgtEl>
                                        <p:attrNameLst>
                                          <p:attrName>style.visibility</p:attrName>
                                        </p:attrNameLst>
                                      </p:cBhvr>
                                      <p:to>
                                        <p:strVal val="visible"/>
                                      </p:to>
                                    </p:set>
                                    <p:animEffect transition="in" filter="blinds(horizontal)">
                                      <p:cBhvr>
                                        <p:cTn id="65" dur="500"/>
                                        <p:tgtEl>
                                          <p:spTgt spid="18453"/>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8454"/>
                                        </p:tgtEl>
                                        <p:attrNameLst>
                                          <p:attrName>style.visibility</p:attrName>
                                        </p:attrNameLst>
                                      </p:cBhvr>
                                      <p:to>
                                        <p:strVal val="visible"/>
                                      </p:to>
                                    </p:set>
                                    <p:animEffect transition="in" filter="blinds(horizontal)">
                                      <p:cBhvr>
                                        <p:cTn id="68" dur="500"/>
                                        <p:tgtEl>
                                          <p:spTgt spid="18454"/>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8455"/>
                                        </p:tgtEl>
                                        <p:attrNameLst>
                                          <p:attrName>style.visibility</p:attrName>
                                        </p:attrNameLst>
                                      </p:cBhvr>
                                      <p:to>
                                        <p:strVal val="visible"/>
                                      </p:to>
                                    </p:set>
                                    <p:animEffect transition="in" filter="blinds(horizontal)">
                                      <p:cBhvr>
                                        <p:cTn id="71" dur="500"/>
                                        <p:tgtEl>
                                          <p:spTgt spid="1845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8456"/>
                                        </p:tgtEl>
                                        <p:attrNameLst>
                                          <p:attrName>style.visibility</p:attrName>
                                        </p:attrNameLst>
                                      </p:cBhvr>
                                      <p:to>
                                        <p:strVal val="visible"/>
                                      </p:to>
                                    </p:set>
                                    <p:animEffect transition="in" filter="blinds(horizontal)">
                                      <p:cBhvr>
                                        <p:cTn id="74" dur="500"/>
                                        <p:tgtEl>
                                          <p:spTgt spid="1845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8457"/>
                                        </p:tgtEl>
                                        <p:attrNameLst>
                                          <p:attrName>style.visibility</p:attrName>
                                        </p:attrNameLst>
                                      </p:cBhvr>
                                      <p:to>
                                        <p:strVal val="visible"/>
                                      </p:to>
                                    </p:set>
                                    <p:animEffect transition="in" filter="blinds(horizontal)">
                                      <p:cBhvr>
                                        <p:cTn id="77" dur="500"/>
                                        <p:tgtEl>
                                          <p:spTgt spid="18457"/>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8458"/>
                                        </p:tgtEl>
                                        <p:attrNameLst>
                                          <p:attrName>style.visibility</p:attrName>
                                        </p:attrNameLst>
                                      </p:cBhvr>
                                      <p:to>
                                        <p:strVal val="visible"/>
                                      </p:to>
                                    </p:set>
                                    <p:animEffect transition="in" filter="blinds(horizontal)">
                                      <p:cBhvr>
                                        <p:cTn id="80" dur="500"/>
                                        <p:tgtEl>
                                          <p:spTgt spid="1845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8459"/>
                                        </p:tgtEl>
                                        <p:attrNameLst>
                                          <p:attrName>style.visibility</p:attrName>
                                        </p:attrNameLst>
                                      </p:cBhvr>
                                      <p:to>
                                        <p:strVal val="visible"/>
                                      </p:to>
                                    </p:set>
                                    <p:animEffect transition="in" filter="blinds(horizontal)">
                                      <p:cBhvr>
                                        <p:cTn id="83" dur="500"/>
                                        <p:tgtEl>
                                          <p:spTgt spid="18459"/>
                                        </p:tgtEl>
                                      </p:cBhvr>
                                    </p:animEffect>
                                  </p:childTnLst>
                                </p:cTn>
                              </p:par>
                              <p:par>
                                <p:cTn id="84" presetID="3" presetClass="entr" presetSubtype="10" fill="hold" nodeType="withEffect">
                                  <p:stCondLst>
                                    <p:cond delay="0"/>
                                  </p:stCondLst>
                                  <p:childTnLst>
                                    <p:set>
                                      <p:cBhvr>
                                        <p:cTn id="85" dur="1" fill="hold">
                                          <p:stCondLst>
                                            <p:cond delay="0"/>
                                          </p:stCondLst>
                                        </p:cTn>
                                        <p:tgtEl>
                                          <p:spTgt spid="18460"/>
                                        </p:tgtEl>
                                        <p:attrNameLst>
                                          <p:attrName>style.visibility</p:attrName>
                                        </p:attrNameLst>
                                      </p:cBhvr>
                                      <p:to>
                                        <p:strVal val="visible"/>
                                      </p:to>
                                    </p:set>
                                    <p:animEffect transition="in" filter="blinds(horizontal)">
                                      <p:cBhvr>
                                        <p:cTn id="86" dur="500"/>
                                        <p:tgtEl>
                                          <p:spTgt spid="18460"/>
                                        </p:tgtEl>
                                      </p:cBhvr>
                                    </p:animEffect>
                                  </p:childTnLst>
                                </p:cTn>
                              </p:par>
                              <p:par>
                                <p:cTn id="87" presetID="3" presetClass="entr" presetSubtype="10" fill="hold" nodeType="withEffect">
                                  <p:stCondLst>
                                    <p:cond delay="0"/>
                                  </p:stCondLst>
                                  <p:childTnLst>
                                    <p:set>
                                      <p:cBhvr>
                                        <p:cTn id="88" dur="1" fill="hold">
                                          <p:stCondLst>
                                            <p:cond delay="0"/>
                                          </p:stCondLst>
                                        </p:cTn>
                                        <p:tgtEl>
                                          <p:spTgt spid="18461"/>
                                        </p:tgtEl>
                                        <p:attrNameLst>
                                          <p:attrName>style.visibility</p:attrName>
                                        </p:attrNameLst>
                                      </p:cBhvr>
                                      <p:to>
                                        <p:strVal val="visible"/>
                                      </p:to>
                                    </p:set>
                                    <p:animEffect transition="in" filter="blinds(horizontal)">
                                      <p:cBhvr>
                                        <p:cTn id="89" dur="500"/>
                                        <p:tgtEl>
                                          <p:spTgt spid="18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1" grpId="0"/>
      <p:bldP spid="226313" grpId="0"/>
      <p:bldP spid="18443" grpId="0"/>
      <p:bldP spid="18444" grpId="0"/>
      <p:bldP spid="18453" grpId="0" animBg="1"/>
      <p:bldP spid="18454" grpId="0"/>
      <p:bldP spid="18455" grpId="0"/>
      <p:bldP spid="18456" grpId="0"/>
      <p:bldP spid="18457" grpId="0" animBg="1"/>
      <p:bldP spid="18458" grpId="0" animBg="1"/>
      <p:bldP spid="184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8" name="Object 2"/>
          <p:cNvGraphicFramePr>
            <a:graphicFrameLocks noChangeAspect="1"/>
          </p:cNvGraphicFramePr>
          <p:nvPr/>
        </p:nvGraphicFramePr>
        <p:xfrm>
          <a:off x="107950" y="620713"/>
          <a:ext cx="2905125" cy="1978025"/>
        </p:xfrm>
        <a:graphic>
          <a:graphicData uri="http://schemas.openxmlformats.org/presentationml/2006/ole">
            <mc:AlternateContent xmlns:mc="http://schemas.openxmlformats.org/markup-compatibility/2006">
              <mc:Choice xmlns:v="urn:schemas-microsoft-com:vml" Requires="v">
                <p:oleObj spid="_x0000_s19580" name="公式" r:id="rId3" imgW="1219384" imgH="828587" progId="Equation.3">
                  <p:embed/>
                </p:oleObj>
              </mc:Choice>
              <mc:Fallback>
                <p:oleObj name="公式" r:id="rId3" imgW="1219384" imgH="82858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620713"/>
                        <a:ext cx="2905125" cy="197802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59" name="Object 3"/>
          <p:cNvGraphicFramePr>
            <a:graphicFrameLocks noChangeAspect="1"/>
          </p:cNvGraphicFramePr>
          <p:nvPr/>
        </p:nvGraphicFramePr>
        <p:xfrm>
          <a:off x="971550" y="2636838"/>
          <a:ext cx="5811838" cy="2036762"/>
        </p:xfrm>
        <a:graphic>
          <a:graphicData uri="http://schemas.openxmlformats.org/presentationml/2006/ole">
            <mc:AlternateContent xmlns:mc="http://schemas.openxmlformats.org/markup-compatibility/2006">
              <mc:Choice xmlns:v="urn:schemas-microsoft-com:vml" Requires="v">
                <p:oleObj spid="_x0000_s19581" name="公式" r:id="rId5" imgW="2457557" imgH="857191" progId="Equation.3">
                  <p:embed/>
                </p:oleObj>
              </mc:Choice>
              <mc:Fallback>
                <p:oleObj name="公式" r:id="rId5" imgW="2457557" imgH="8571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636838"/>
                        <a:ext cx="5811838" cy="2036762"/>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0" name="Object 4"/>
          <p:cNvGraphicFramePr>
            <a:graphicFrameLocks noChangeAspect="1"/>
          </p:cNvGraphicFramePr>
          <p:nvPr/>
        </p:nvGraphicFramePr>
        <p:xfrm>
          <a:off x="2973388" y="635000"/>
          <a:ext cx="5992812" cy="2036763"/>
        </p:xfrm>
        <a:graphic>
          <a:graphicData uri="http://schemas.openxmlformats.org/presentationml/2006/ole">
            <mc:AlternateContent xmlns:mc="http://schemas.openxmlformats.org/markup-compatibility/2006">
              <mc:Choice xmlns:v="urn:schemas-microsoft-com:vml" Requires="v">
                <p:oleObj spid="_x0000_s19582" name="公式" r:id="rId7" imgW="2533651" imgH="857191" progId="Equation.3">
                  <p:embed/>
                </p:oleObj>
              </mc:Choice>
              <mc:Fallback>
                <p:oleObj name="公式" r:id="rId7" imgW="2533651" imgH="85719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3388" y="635000"/>
                        <a:ext cx="5992812" cy="203676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1" name="Text Box 5"/>
          <p:cNvSpPr txBox="1">
            <a:spLocks noChangeArrowheads="1"/>
          </p:cNvSpPr>
          <p:nvPr/>
        </p:nvSpPr>
        <p:spPr bwMode="auto">
          <a:xfrm>
            <a:off x="107950" y="101600"/>
            <a:ext cx="2619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mn-lt"/>
                <a:ea typeface="楷体" panose="02010609060101010101" pitchFamily="49" charset="-122"/>
              </a:rPr>
              <a:t>2</a:t>
            </a:r>
            <a:r>
              <a:rPr lang="zh-CN" altLang="en-US" dirty="0">
                <a:latin typeface="楷体" panose="02010609060101010101" pitchFamily="49" charset="-122"/>
                <a:ea typeface="楷体" panose="02010609060101010101" pitchFamily="49" charset="-122"/>
              </a:rPr>
              <a:t>、级联型 </a:t>
            </a:r>
          </a:p>
        </p:txBody>
      </p:sp>
      <p:graphicFrame>
        <p:nvGraphicFramePr>
          <p:cNvPr id="198662" name="Object 6"/>
          <p:cNvGraphicFramePr>
            <a:graphicFrameLocks noChangeAspect="1"/>
          </p:cNvGraphicFramePr>
          <p:nvPr/>
        </p:nvGraphicFramePr>
        <p:xfrm>
          <a:off x="957263" y="4652963"/>
          <a:ext cx="3778250" cy="1123950"/>
        </p:xfrm>
        <a:graphic>
          <a:graphicData uri="http://schemas.openxmlformats.org/presentationml/2006/ole">
            <mc:AlternateContent xmlns:mc="http://schemas.openxmlformats.org/markup-compatibility/2006">
              <mc:Choice xmlns:v="urn:schemas-microsoft-com:vml" Requires="v">
                <p:oleObj spid="_x0000_s19583" name="公式" r:id="rId9" imgW="1524230" imgH="447822" progId="Equation.3">
                  <p:embed/>
                </p:oleObj>
              </mc:Choice>
              <mc:Fallback>
                <p:oleObj name="公式" r:id="rId9" imgW="1524230" imgH="447822"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7263" y="4652963"/>
                        <a:ext cx="3778250" cy="1123950"/>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3" name="Object 7"/>
          <p:cNvGraphicFramePr>
            <a:graphicFrameLocks noChangeAspect="1"/>
          </p:cNvGraphicFramePr>
          <p:nvPr/>
        </p:nvGraphicFramePr>
        <p:xfrm>
          <a:off x="4668838" y="4926013"/>
          <a:ext cx="2092325" cy="842962"/>
        </p:xfrm>
        <a:graphic>
          <a:graphicData uri="http://schemas.openxmlformats.org/presentationml/2006/ole">
            <mc:AlternateContent xmlns:mc="http://schemas.openxmlformats.org/markup-compatibility/2006">
              <mc:Choice xmlns:v="urn:schemas-microsoft-com:vml" Requires="v">
                <p:oleObj spid="_x0000_s19584" name="公式" r:id="rId11" imgW="837974" imgH="333404" progId="Equation.3">
                  <p:embed/>
                </p:oleObj>
              </mc:Choice>
              <mc:Fallback>
                <p:oleObj name="公式" r:id="rId11" imgW="837974" imgH="333404"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8838" y="4926013"/>
                        <a:ext cx="2092325" cy="842962"/>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8666" name="Text Box 10"/>
          <p:cNvSpPr txBox="1">
            <a:spLocks noChangeArrowheads="1"/>
          </p:cNvSpPr>
          <p:nvPr/>
        </p:nvSpPr>
        <p:spPr bwMode="auto">
          <a:xfrm>
            <a:off x="3492500" y="5776913"/>
            <a:ext cx="5111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err="1">
                <a:ea typeface="楷体_GB2312" pitchFamily="49" charset="-122"/>
              </a:rPr>
              <a:t>H</a:t>
            </a:r>
            <a:r>
              <a:rPr lang="en-US" altLang="zh-CN" i="1" baseline="-25000" dirty="0" err="1">
                <a:ea typeface="楷体_GB2312" pitchFamily="49" charset="-122"/>
              </a:rPr>
              <a:t>k</a:t>
            </a:r>
            <a:r>
              <a:rPr lang="en-US" altLang="zh-CN" dirty="0">
                <a:ea typeface="楷体_GB2312" pitchFamily="49" charset="-122"/>
              </a:rPr>
              <a:t>(</a:t>
            </a:r>
            <a:r>
              <a:rPr lang="en-US" altLang="zh-CN" i="1" dirty="0">
                <a:ea typeface="楷体_GB2312" pitchFamily="49" charset="-122"/>
              </a:rPr>
              <a:t>z</a:t>
            </a:r>
            <a:r>
              <a:rPr lang="en-US" altLang="zh-CN" dirty="0">
                <a:ea typeface="楷体_GB2312" pitchFamily="49" charset="-122"/>
              </a:rPr>
              <a:t>)</a:t>
            </a:r>
            <a:r>
              <a:rPr lang="zh-CN" altLang="en-US" dirty="0">
                <a:latin typeface="楷体" panose="02010609060101010101" pitchFamily="49" charset="-122"/>
                <a:ea typeface="楷体" panose="02010609060101010101" pitchFamily="49" charset="-122"/>
              </a:rPr>
              <a:t>称为滤波器的</a:t>
            </a:r>
            <a:r>
              <a:rPr lang="zh-CN" altLang="en-US" dirty="0">
                <a:solidFill>
                  <a:srgbClr val="FFFF00"/>
                </a:solidFill>
                <a:latin typeface="楷体" panose="02010609060101010101" pitchFamily="49" charset="-122"/>
                <a:ea typeface="楷体" panose="02010609060101010101" pitchFamily="49" charset="-122"/>
              </a:rPr>
              <a:t>二阶基本节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blinds(horizontal)">
                                      <p:cBhvr>
                                        <p:cTn id="7" dur="500"/>
                                        <p:tgtEl>
                                          <p:spTgt spid="198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8658"/>
                                        </p:tgtEl>
                                        <p:attrNameLst>
                                          <p:attrName>style.visibility</p:attrName>
                                        </p:attrNameLst>
                                      </p:cBhvr>
                                      <p:to>
                                        <p:strVal val="visible"/>
                                      </p:to>
                                    </p:set>
                                    <p:animEffect transition="in" filter="blinds(horizontal)">
                                      <p:cBhvr>
                                        <p:cTn id="12" dur="500"/>
                                        <p:tgtEl>
                                          <p:spTgt spid="1986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8660"/>
                                        </p:tgtEl>
                                        <p:attrNameLst>
                                          <p:attrName>style.visibility</p:attrName>
                                        </p:attrNameLst>
                                      </p:cBhvr>
                                      <p:to>
                                        <p:strVal val="visible"/>
                                      </p:to>
                                    </p:set>
                                    <p:animEffect transition="in" filter="blinds(horizontal)">
                                      <p:cBhvr>
                                        <p:cTn id="17" dur="500"/>
                                        <p:tgtEl>
                                          <p:spTgt spid="198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8659"/>
                                        </p:tgtEl>
                                        <p:attrNameLst>
                                          <p:attrName>style.visibility</p:attrName>
                                        </p:attrNameLst>
                                      </p:cBhvr>
                                      <p:to>
                                        <p:strVal val="visible"/>
                                      </p:to>
                                    </p:set>
                                    <p:animEffect transition="in" filter="blinds(horizontal)">
                                      <p:cBhvr>
                                        <p:cTn id="22" dur="500"/>
                                        <p:tgtEl>
                                          <p:spTgt spid="1986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8662"/>
                                        </p:tgtEl>
                                        <p:attrNameLst>
                                          <p:attrName>style.visibility</p:attrName>
                                        </p:attrNameLst>
                                      </p:cBhvr>
                                      <p:to>
                                        <p:strVal val="visible"/>
                                      </p:to>
                                    </p:set>
                                    <p:animEffect transition="in" filter="blinds(horizontal)">
                                      <p:cBhvr>
                                        <p:cTn id="27" dur="500"/>
                                        <p:tgtEl>
                                          <p:spTgt spid="1986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8663"/>
                                        </p:tgtEl>
                                        <p:attrNameLst>
                                          <p:attrName>style.visibility</p:attrName>
                                        </p:attrNameLst>
                                      </p:cBhvr>
                                      <p:to>
                                        <p:strVal val="visible"/>
                                      </p:to>
                                    </p:set>
                                    <p:animEffect transition="in" filter="blinds(horizontal)">
                                      <p:cBhvr>
                                        <p:cTn id="32" dur="500"/>
                                        <p:tgtEl>
                                          <p:spTgt spid="1986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8666"/>
                                        </p:tgtEl>
                                        <p:attrNameLst>
                                          <p:attrName>style.visibility</p:attrName>
                                        </p:attrNameLst>
                                      </p:cBhvr>
                                      <p:to>
                                        <p:strVal val="visible"/>
                                      </p:to>
                                    </p:set>
                                    <p:animEffect transition="in" filter="blinds(horizontal)">
                                      <p:cBhvr>
                                        <p:cTn id="37" dur="500"/>
                                        <p:tgtEl>
                                          <p:spTgt spid="19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1" grpId="0"/>
      <p:bldP spid="1986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250825" y="188913"/>
            <a:ext cx="8497888"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每一个实系数的二阶系统</a:t>
            </a:r>
            <a:r>
              <a:rPr lang="en-US" altLang="zh-CN" i="1" dirty="0" err="1">
                <a:latin typeface="+mn-lt"/>
                <a:ea typeface="楷体" panose="02010609060101010101" pitchFamily="49" charset="-122"/>
              </a:rPr>
              <a:t>H</a:t>
            </a:r>
            <a:r>
              <a:rPr lang="en-US" altLang="zh-CN" i="1" baseline="-25000" dirty="0" err="1">
                <a:latin typeface="+mn-lt"/>
                <a:ea typeface="楷体" panose="02010609060101010101" pitchFamily="49" charset="-122"/>
              </a:rPr>
              <a:t>k</a:t>
            </a:r>
            <a:r>
              <a:rPr lang="en-US" altLang="zh-CN" dirty="0">
                <a:latin typeface="+mn-lt"/>
                <a:ea typeface="楷体" panose="02010609060101010101" pitchFamily="49" charset="-122"/>
              </a:rPr>
              <a:t>(</a:t>
            </a:r>
            <a:r>
              <a:rPr lang="en-US" altLang="zh-CN" i="1" dirty="0">
                <a:latin typeface="+mn-lt"/>
                <a:ea typeface="楷体" panose="02010609060101010101" pitchFamily="49" charset="-122"/>
              </a:rPr>
              <a:t>z</a:t>
            </a:r>
            <a:r>
              <a:rPr lang="en-US" altLang="zh-CN" dirty="0">
                <a:latin typeface="+mn-lt"/>
                <a:ea typeface="楷体" panose="02010609060101010101" pitchFamily="49" charset="-122"/>
              </a:rPr>
              <a:t>)</a:t>
            </a:r>
            <a:r>
              <a:rPr lang="zh-CN" altLang="en-US" dirty="0">
                <a:latin typeface="楷体" panose="02010609060101010101" pitchFamily="49" charset="-122"/>
                <a:ea typeface="楷体" panose="02010609060101010101" pitchFamily="49" charset="-122"/>
              </a:rPr>
              <a:t>的网络结构均采用</a:t>
            </a:r>
            <a:r>
              <a:rPr lang="zh-CN" altLang="en-US" dirty="0">
                <a:solidFill>
                  <a:srgbClr val="FFFF00"/>
                </a:solidFill>
                <a:latin typeface="楷体" panose="02010609060101010101" pitchFamily="49" charset="-122"/>
                <a:ea typeface="楷体" panose="02010609060101010101" pitchFamily="49" charset="-122"/>
              </a:rPr>
              <a:t>直接</a:t>
            </a:r>
            <a:r>
              <a:rPr lang="en-US" altLang="zh-CN" dirty="0">
                <a:solidFill>
                  <a:srgbClr val="FFFF00"/>
                </a:solidFill>
                <a:latin typeface="楷体" panose="02010609060101010101" pitchFamily="49" charset="-122"/>
                <a:ea typeface="楷体" panose="02010609060101010101" pitchFamily="49" charset="-122"/>
              </a:rPr>
              <a:t>II</a:t>
            </a:r>
            <a:r>
              <a:rPr lang="zh-CN" altLang="en-US" dirty="0">
                <a:solidFill>
                  <a:srgbClr val="FFFF00"/>
                </a:solidFill>
                <a:latin typeface="楷体" panose="02010609060101010101" pitchFamily="49" charset="-122"/>
                <a:ea typeface="楷体" panose="02010609060101010101" pitchFamily="49" charset="-122"/>
              </a:rPr>
              <a:t>型结构</a:t>
            </a:r>
            <a:r>
              <a:rPr lang="zh-CN" altLang="en-US" dirty="0">
                <a:latin typeface="楷体" panose="02010609060101010101" pitchFamily="49" charset="-122"/>
                <a:ea typeface="楷体" panose="02010609060101010101" pitchFamily="49" charset="-122"/>
              </a:rPr>
              <a:t>，则可得到系统函数</a:t>
            </a:r>
            <a:r>
              <a:rPr lang="en-US" altLang="zh-CN" i="1" dirty="0">
                <a:latin typeface="+mn-lt"/>
                <a:ea typeface="楷体" panose="02010609060101010101" pitchFamily="49" charset="-122"/>
              </a:rPr>
              <a:t>H</a:t>
            </a:r>
            <a:r>
              <a:rPr lang="en-US" altLang="zh-CN" dirty="0">
                <a:latin typeface="+mn-lt"/>
                <a:ea typeface="楷体" panose="02010609060101010101" pitchFamily="49" charset="-122"/>
              </a:rPr>
              <a:t>(</a:t>
            </a:r>
            <a:r>
              <a:rPr lang="en-US" altLang="zh-CN" i="1" dirty="0">
                <a:latin typeface="+mn-lt"/>
                <a:ea typeface="楷体" panose="02010609060101010101" pitchFamily="49" charset="-122"/>
              </a:rPr>
              <a:t>z</a:t>
            </a:r>
            <a:r>
              <a:rPr lang="en-US" altLang="zh-CN" dirty="0">
                <a:latin typeface="+mn-lt"/>
                <a:ea typeface="楷体" panose="02010609060101010101" pitchFamily="49" charset="-122"/>
              </a:rPr>
              <a:t>)</a:t>
            </a:r>
            <a:r>
              <a:rPr lang="zh-CN" altLang="en-US" dirty="0">
                <a:latin typeface="楷体" panose="02010609060101010101" pitchFamily="49" charset="-122"/>
                <a:ea typeface="楷体" panose="02010609060101010101" pitchFamily="49" charset="-122"/>
              </a:rPr>
              <a:t>的级联型结构 </a:t>
            </a:r>
          </a:p>
        </p:txBody>
      </p:sp>
      <p:grpSp>
        <p:nvGrpSpPr>
          <p:cNvPr id="199703" name="Group 23"/>
          <p:cNvGrpSpPr>
            <a:grpSpLocks/>
          </p:cNvGrpSpPr>
          <p:nvPr/>
        </p:nvGrpSpPr>
        <p:grpSpPr bwMode="auto">
          <a:xfrm>
            <a:off x="784225" y="1958975"/>
            <a:ext cx="6811963" cy="749300"/>
            <a:chOff x="494" y="2387"/>
            <a:chExt cx="4291" cy="472"/>
          </a:xfrm>
        </p:grpSpPr>
        <p:sp>
          <p:nvSpPr>
            <p:cNvPr id="20486" name="Rectangle 4"/>
            <p:cNvSpPr>
              <a:spLocks noChangeArrowheads="1"/>
            </p:cNvSpPr>
            <p:nvPr/>
          </p:nvSpPr>
          <p:spPr bwMode="auto">
            <a:xfrm>
              <a:off x="1042" y="2523"/>
              <a:ext cx="576"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20487" name="Rectangle 5"/>
            <p:cNvSpPr>
              <a:spLocks noChangeArrowheads="1"/>
            </p:cNvSpPr>
            <p:nvPr/>
          </p:nvSpPr>
          <p:spPr bwMode="auto">
            <a:xfrm>
              <a:off x="2050" y="2523"/>
              <a:ext cx="576"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20488" name="Rectangle 6"/>
            <p:cNvSpPr>
              <a:spLocks noChangeArrowheads="1"/>
            </p:cNvSpPr>
            <p:nvPr/>
          </p:nvSpPr>
          <p:spPr bwMode="auto">
            <a:xfrm>
              <a:off x="3634" y="2523"/>
              <a:ext cx="576"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20489" name="Line 7"/>
            <p:cNvSpPr>
              <a:spLocks noChangeShapeType="1"/>
            </p:cNvSpPr>
            <p:nvPr/>
          </p:nvSpPr>
          <p:spPr bwMode="auto">
            <a:xfrm>
              <a:off x="706" y="2715"/>
              <a:ext cx="336" cy="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20490" name="Line 8"/>
            <p:cNvSpPr>
              <a:spLocks noChangeShapeType="1"/>
            </p:cNvSpPr>
            <p:nvPr/>
          </p:nvSpPr>
          <p:spPr bwMode="auto">
            <a:xfrm>
              <a:off x="1618" y="2715"/>
              <a:ext cx="432" cy="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20491" name="Line 9"/>
            <p:cNvSpPr>
              <a:spLocks noChangeShapeType="1"/>
            </p:cNvSpPr>
            <p:nvPr/>
          </p:nvSpPr>
          <p:spPr bwMode="auto">
            <a:xfrm>
              <a:off x="2626" y="2715"/>
              <a:ext cx="2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20492" name="Line 10"/>
            <p:cNvSpPr>
              <a:spLocks noChangeShapeType="1"/>
            </p:cNvSpPr>
            <p:nvPr/>
          </p:nvSpPr>
          <p:spPr bwMode="auto">
            <a:xfrm>
              <a:off x="2866" y="2715"/>
              <a:ext cx="480"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20493" name="Line 11"/>
            <p:cNvSpPr>
              <a:spLocks noChangeShapeType="1"/>
            </p:cNvSpPr>
            <p:nvPr/>
          </p:nvSpPr>
          <p:spPr bwMode="auto">
            <a:xfrm>
              <a:off x="3346" y="2715"/>
              <a:ext cx="288" cy="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sp>
          <p:nvSpPr>
            <p:cNvPr id="20494" name="Line 12"/>
            <p:cNvSpPr>
              <a:spLocks noChangeShapeType="1"/>
            </p:cNvSpPr>
            <p:nvPr/>
          </p:nvSpPr>
          <p:spPr bwMode="auto">
            <a:xfrm>
              <a:off x="4210" y="2715"/>
              <a:ext cx="432" cy="0"/>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楷体" panose="02010609060101010101" pitchFamily="49" charset="-122"/>
                <a:ea typeface="楷体" panose="02010609060101010101" pitchFamily="49" charset="-122"/>
              </a:endParaRPr>
            </a:p>
          </p:txBody>
        </p:sp>
        <p:graphicFrame>
          <p:nvGraphicFramePr>
            <p:cNvPr id="20495" name="Object 15"/>
            <p:cNvGraphicFramePr>
              <a:graphicFrameLocks noChangeAspect="1"/>
            </p:cNvGraphicFramePr>
            <p:nvPr/>
          </p:nvGraphicFramePr>
          <p:xfrm>
            <a:off x="1090" y="2571"/>
            <a:ext cx="496" cy="272"/>
          </p:xfrm>
          <a:graphic>
            <a:graphicData uri="http://schemas.openxmlformats.org/presentationml/2006/ole">
              <mc:AlternateContent xmlns:mc="http://schemas.openxmlformats.org/markup-compatibility/2006">
                <mc:Choice xmlns:v="urn:schemas-microsoft-com:vml" Requires="v">
                  <p:oleObj spid="_x0000_s20610" name="Equation" r:id="rId3" imgW="781139" imgH="419217" progId="Equation.DSMT4">
                    <p:embed/>
                  </p:oleObj>
                </mc:Choice>
                <mc:Fallback>
                  <p:oleObj name="Equation" r:id="rId3" imgW="781139" imgH="419217"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 y="2571"/>
                          <a:ext cx="4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6" name="Object 16"/>
            <p:cNvGraphicFramePr>
              <a:graphicFrameLocks noChangeAspect="1"/>
            </p:cNvGraphicFramePr>
            <p:nvPr/>
          </p:nvGraphicFramePr>
          <p:xfrm>
            <a:off x="2098" y="2571"/>
            <a:ext cx="520" cy="272"/>
          </p:xfrm>
          <a:graphic>
            <a:graphicData uri="http://schemas.openxmlformats.org/presentationml/2006/ole">
              <mc:AlternateContent xmlns:mc="http://schemas.openxmlformats.org/markup-compatibility/2006">
                <mc:Choice xmlns:v="urn:schemas-microsoft-com:vml" Requires="v">
                  <p:oleObj spid="_x0000_s20611" name="Equation" r:id="rId5" imgW="819186" imgH="419217" progId="Equation.DSMT4">
                    <p:embed/>
                  </p:oleObj>
                </mc:Choice>
                <mc:Fallback>
                  <p:oleObj name="Equation" r:id="rId5" imgW="819186" imgH="419217"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8" y="2571"/>
                          <a:ext cx="52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7" name="Object 17"/>
            <p:cNvGraphicFramePr>
              <a:graphicFrameLocks noChangeAspect="1"/>
            </p:cNvGraphicFramePr>
            <p:nvPr/>
          </p:nvGraphicFramePr>
          <p:xfrm>
            <a:off x="3682" y="2571"/>
            <a:ext cx="536" cy="272"/>
          </p:xfrm>
          <a:graphic>
            <a:graphicData uri="http://schemas.openxmlformats.org/presentationml/2006/ole">
              <mc:AlternateContent xmlns:mc="http://schemas.openxmlformats.org/markup-compatibility/2006">
                <mc:Choice xmlns:v="urn:schemas-microsoft-com:vml" Requires="v">
                  <p:oleObj spid="_x0000_s20612" name="Equation" r:id="rId7" imgW="837974" imgH="419217" progId="Equation.DSMT4">
                    <p:embed/>
                  </p:oleObj>
                </mc:Choice>
                <mc:Fallback>
                  <p:oleObj name="Equation" r:id="rId7" imgW="837974" imgH="419217"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2" y="2571"/>
                          <a:ext cx="53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8" name="Object 21"/>
            <p:cNvGraphicFramePr>
              <a:graphicFrameLocks noChangeAspect="1"/>
            </p:cNvGraphicFramePr>
            <p:nvPr/>
          </p:nvGraphicFramePr>
          <p:xfrm>
            <a:off x="4293" y="2387"/>
            <a:ext cx="492" cy="314"/>
          </p:xfrm>
          <a:graphic>
            <a:graphicData uri="http://schemas.openxmlformats.org/presentationml/2006/ole">
              <mc:AlternateContent xmlns:mc="http://schemas.openxmlformats.org/markup-compatibility/2006">
                <mc:Choice xmlns:v="urn:schemas-microsoft-com:vml" Requires="v">
                  <p:oleObj spid="_x0000_s20613" name="公式" r:id="rId9" imgW="304846" imgH="190383" progId="Equation.3">
                    <p:embed/>
                  </p:oleObj>
                </mc:Choice>
                <mc:Fallback>
                  <p:oleObj name="公式" r:id="rId9" imgW="304846" imgH="190383"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3" y="2387"/>
                          <a:ext cx="49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9" name="Object 22"/>
            <p:cNvGraphicFramePr>
              <a:graphicFrameLocks noChangeAspect="1"/>
            </p:cNvGraphicFramePr>
            <p:nvPr/>
          </p:nvGraphicFramePr>
          <p:xfrm>
            <a:off x="494" y="2396"/>
            <a:ext cx="491" cy="315"/>
          </p:xfrm>
          <a:graphic>
            <a:graphicData uri="http://schemas.openxmlformats.org/presentationml/2006/ole">
              <mc:AlternateContent xmlns:mc="http://schemas.openxmlformats.org/markup-compatibility/2006">
                <mc:Choice xmlns:v="urn:schemas-microsoft-com:vml" Requires="v">
                  <p:oleObj spid="_x0000_s20614" name="公式" r:id="rId11" imgW="304846" imgH="190383" progId="Equation.3">
                    <p:embed/>
                  </p:oleObj>
                </mc:Choice>
                <mc:Fallback>
                  <p:oleObj name="公式" r:id="rId11" imgW="304846" imgH="190383"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 y="2396"/>
                          <a:ext cx="49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9704" name="Text Box 24"/>
          <p:cNvSpPr txBox="1">
            <a:spLocks noChangeArrowheads="1"/>
          </p:cNvSpPr>
          <p:nvPr/>
        </p:nvSpPr>
        <p:spPr bwMode="auto">
          <a:xfrm>
            <a:off x="4140200" y="1484313"/>
            <a:ext cx="2376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FF00"/>
                </a:solidFill>
                <a:latin typeface="楷体" panose="02010609060101010101" pitchFamily="49" charset="-122"/>
                <a:ea typeface="楷体" panose="02010609060101010101" pitchFamily="49" charset="-122"/>
              </a:rPr>
              <a:t>二阶基本节</a:t>
            </a:r>
          </a:p>
        </p:txBody>
      </p:sp>
      <p:pic>
        <p:nvPicPr>
          <p:cNvPr id="199705" name="Picture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5450" y="2924175"/>
            <a:ext cx="8059738"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blinds(horizontal)">
                                      <p:cBhvr>
                                        <p:cTn id="7" dur="500"/>
                                        <p:tgtEl>
                                          <p:spTgt spid="199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9703"/>
                                        </p:tgtEl>
                                        <p:attrNameLst>
                                          <p:attrName>style.visibility</p:attrName>
                                        </p:attrNameLst>
                                      </p:cBhvr>
                                      <p:to>
                                        <p:strVal val="visible"/>
                                      </p:to>
                                    </p:set>
                                    <p:animEffect transition="in" filter="blinds(horizontal)">
                                      <p:cBhvr>
                                        <p:cTn id="12" dur="500"/>
                                        <p:tgtEl>
                                          <p:spTgt spid="1997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9704"/>
                                        </p:tgtEl>
                                        <p:attrNameLst>
                                          <p:attrName>style.visibility</p:attrName>
                                        </p:attrNameLst>
                                      </p:cBhvr>
                                      <p:to>
                                        <p:strVal val="visible"/>
                                      </p:to>
                                    </p:set>
                                    <p:animEffect transition="in" filter="blinds(horizontal)">
                                      <p:cBhvr>
                                        <p:cTn id="17" dur="500"/>
                                        <p:tgtEl>
                                          <p:spTgt spid="1997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9705"/>
                                        </p:tgtEl>
                                        <p:attrNameLst>
                                          <p:attrName>style.visibility</p:attrName>
                                        </p:attrNameLst>
                                      </p:cBhvr>
                                      <p:to>
                                        <p:strVal val="visible"/>
                                      </p:to>
                                    </p:set>
                                    <p:animEffect transition="in" filter="blinds(horizontal)">
                                      <p:cBhvr>
                                        <p:cTn id="22" dur="500"/>
                                        <p:tgtEl>
                                          <p:spTgt spid="19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p:bldP spid="19970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Text Box 3"/>
          <p:cNvSpPr txBox="1">
            <a:spLocks noChangeArrowheads="1"/>
          </p:cNvSpPr>
          <p:nvPr/>
        </p:nvSpPr>
        <p:spPr bwMode="auto">
          <a:xfrm>
            <a:off x="250825" y="3644900"/>
            <a:ext cx="3960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问题：最优化问题</a:t>
            </a:r>
          </a:p>
        </p:txBody>
      </p:sp>
      <p:sp>
        <p:nvSpPr>
          <p:cNvPr id="200818" name="Rectangle 114"/>
          <p:cNvSpPr>
            <a:spLocks noChangeArrowheads="1"/>
          </p:cNvSpPr>
          <p:nvPr/>
        </p:nvSpPr>
        <p:spPr bwMode="auto">
          <a:xfrm>
            <a:off x="323850" y="115888"/>
            <a:ext cx="82867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15000"/>
              </a:spcBef>
              <a:buFontTx/>
              <a:buNone/>
            </a:pPr>
            <a:r>
              <a:rPr lang="zh-CN" altLang="en-US" sz="2800" dirty="0">
                <a:latin typeface="楷体" panose="02010609060101010101" pitchFamily="49" charset="-122"/>
                <a:ea typeface="楷体" panose="02010609060101010101" pitchFamily="49" charset="-122"/>
              </a:rPr>
              <a:t>优点：</a:t>
            </a:r>
          </a:p>
          <a:p>
            <a:pPr algn="just" eaLnBrk="1" hangingPunct="1">
              <a:lnSpc>
                <a:spcPct val="120000"/>
              </a:lnSpc>
              <a:spcBef>
                <a:spcPct val="15000"/>
              </a:spcBef>
              <a:buFontTx/>
              <a:buNone/>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调整零、极点方便：每一个基本节系数变化只影响该子系统的零、极点</a:t>
            </a:r>
          </a:p>
          <a:p>
            <a:pPr algn="just" eaLnBrk="1" hangingPunct="1">
              <a:lnSpc>
                <a:spcPct val="120000"/>
              </a:lnSpc>
              <a:spcBef>
                <a:spcPct val="15000"/>
              </a:spcBef>
              <a:buFontTx/>
              <a:buNone/>
            </a:pPr>
            <a:r>
              <a:rPr lang="en-US" altLang="zh-CN" sz="2800" dirty="0">
                <a:latin typeface="楷体" panose="02010609060101010101" pitchFamily="49" charset="-122"/>
                <a:ea typeface="楷体" panose="02010609060101010101" pitchFamily="49" charset="-122"/>
              </a:rPr>
              <a:t>2.</a:t>
            </a:r>
            <a:r>
              <a:rPr lang="zh-CN" altLang="en-US" sz="2800" dirty="0">
                <a:solidFill>
                  <a:srgbClr val="FFFF00"/>
                </a:solidFill>
                <a:latin typeface="楷体" panose="02010609060101010101" pitchFamily="49" charset="-122"/>
                <a:ea typeface="楷体" panose="02010609060101010101" pitchFamily="49" charset="-122"/>
              </a:rPr>
              <a:t>对系数变化的敏感度小，受有限字长的影响比直接型低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818">
                                            <p:txEl>
                                              <p:pRg st="0" end="0"/>
                                            </p:txEl>
                                          </p:spTgt>
                                        </p:tgtEl>
                                        <p:attrNameLst>
                                          <p:attrName>style.visibility</p:attrName>
                                        </p:attrNameLst>
                                      </p:cBhvr>
                                      <p:to>
                                        <p:strVal val="visible"/>
                                      </p:to>
                                    </p:set>
                                    <p:animEffect transition="in" filter="blinds(horizontal)">
                                      <p:cBhvr>
                                        <p:cTn id="7" dur="500"/>
                                        <p:tgtEl>
                                          <p:spTgt spid="200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0818">
                                            <p:txEl>
                                              <p:pRg st="1" end="1"/>
                                            </p:txEl>
                                          </p:spTgt>
                                        </p:tgtEl>
                                        <p:attrNameLst>
                                          <p:attrName>style.visibility</p:attrName>
                                        </p:attrNameLst>
                                      </p:cBhvr>
                                      <p:to>
                                        <p:strVal val="visible"/>
                                      </p:to>
                                    </p:set>
                                    <p:animEffect transition="in" filter="blinds(horizontal)">
                                      <p:cBhvr>
                                        <p:cTn id="12" dur="500"/>
                                        <p:tgtEl>
                                          <p:spTgt spid="200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0818">
                                            <p:txEl>
                                              <p:pRg st="2" end="2"/>
                                            </p:txEl>
                                          </p:spTgt>
                                        </p:tgtEl>
                                        <p:attrNameLst>
                                          <p:attrName>style.visibility</p:attrName>
                                        </p:attrNameLst>
                                      </p:cBhvr>
                                      <p:to>
                                        <p:strVal val="visible"/>
                                      </p:to>
                                    </p:set>
                                    <p:animEffect transition="in" filter="blinds(horizontal)">
                                      <p:cBhvr>
                                        <p:cTn id="17" dur="500"/>
                                        <p:tgtEl>
                                          <p:spTgt spid="200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0707"/>
                                        </p:tgtEl>
                                        <p:attrNameLst>
                                          <p:attrName>style.visibility</p:attrName>
                                        </p:attrNameLst>
                                      </p:cBhvr>
                                      <p:to>
                                        <p:strVal val="visible"/>
                                      </p:to>
                                    </p:set>
                                    <p:animEffect transition="in" filter="blinds(horizontal)">
                                      <p:cBhvr>
                                        <p:cTn id="22" dur="500"/>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403350" y="160338"/>
            <a:ext cx="5329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600">
                <a:solidFill>
                  <a:srgbClr val="FFFF00"/>
                </a:solidFill>
                <a:latin typeface="楷体" panose="02010609060101010101" pitchFamily="49" charset="-122"/>
                <a:ea typeface="楷体" panose="02010609060101010101" pitchFamily="49" charset="-122"/>
              </a:rPr>
              <a:t>复       习</a:t>
            </a:r>
          </a:p>
        </p:txBody>
      </p:sp>
      <p:sp>
        <p:nvSpPr>
          <p:cNvPr id="229399" name="Rectangle 23"/>
          <p:cNvSpPr>
            <a:spLocks noChangeArrowheads="1"/>
          </p:cNvSpPr>
          <p:nvPr/>
        </p:nvSpPr>
        <p:spPr bwMode="auto">
          <a:xfrm>
            <a:off x="250825" y="404812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线性卷积的</a:t>
            </a:r>
            <a:r>
              <a:rPr lang="en-US" altLang="zh-CN">
                <a:latin typeface="楷体" panose="02010609060101010101" pitchFamily="49" charset="-122"/>
                <a:ea typeface="楷体" panose="02010609060101010101" pitchFamily="49" charset="-122"/>
              </a:rPr>
              <a:t>FFT</a:t>
            </a:r>
            <a:r>
              <a:rPr lang="zh-CN" altLang="en-US">
                <a:latin typeface="楷体" panose="02010609060101010101" pitchFamily="49" charset="-122"/>
                <a:ea typeface="楷体" panose="02010609060101010101" pitchFamily="49" charset="-122"/>
              </a:rPr>
              <a:t>算法</a:t>
            </a:r>
          </a:p>
        </p:txBody>
      </p:sp>
      <p:graphicFrame>
        <p:nvGraphicFramePr>
          <p:cNvPr id="229400" name="Object 24"/>
          <p:cNvGraphicFramePr>
            <a:graphicFrameLocks noChangeAspect="1"/>
          </p:cNvGraphicFramePr>
          <p:nvPr>
            <p:extLst>
              <p:ext uri="{D42A27DB-BD31-4B8C-83A1-F6EECF244321}">
                <p14:modId xmlns:p14="http://schemas.microsoft.com/office/powerpoint/2010/main" val="4287424503"/>
              </p:ext>
            </p:extLst>
          </p:nvPr>
        </p:nvGraphicFramePr>
        <p:xfrm>
          <a:off x="3576638" y="4035425"/>
          <a:ext cx="2867025" cy="522288"/>
        </p:xfrm>
        <a:graphic>
          <a:graphicData uri="http://schemas.openxmlformats.org/presentationml/2006/ole">
            <mc:AlternateContent xmlns:mc="http://schemas.openxmlformats.org/markup-compatibility/2006">
              <mc:Choice xmlns:v="urn:schemas-microsoft-com:vml" Requires="v">
                <p:oleObj spid="_x0000_s4360" name="公式" r:id="rId3" imgW="1104773" imgH="190383" progId="Equation.3">
                  <p:embed/>
                </p:oleObj>
              </mc:Choice>
              <mc:Fallback>
                <p:oleObj name="公式" r:id="rId3" imgW="1104773" imgH="190383"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4035425"/>
                        <a:ext cx="28670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401" name="Rectangle 25"/>
          <p:cNvSpPr>
            <a:spLocks noChangeArrowheads="1"/>
          </p:cNvSpPr>
          <p:nvPr/>
        </p:nvSpPr>
        <p:spPr bwMode="auto">
          <a:xfrm>
            <a:off x="280988" y="4724400"/>
            <a:ext cx="3211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 panose="02010609060101010101" pitchFamily="49" charset="-122"/>
                <a:ea typeface="楷体" panose="02010609060101010101" pitchFamily="49" charset="-122"/>
              </a:rPr>
              <a:t>分段卷积的方法</a:t>
            </a:r>
            <a:r>
              <a:rPr lang="en-US" altLang="zh-CN">
                <a:latin typeface="楷体" panose="02010609060101010101" pitchFamily="49" charset="-122"/>
                <a:ea typeface="楷体" panose="02010609060101010101" pitchFamily="49" charset="-122"/>
              </a:rPr>
              <a:t>:</a:t>
            </a:r>
          </a:p>
        </p:txBody>
      </p:sp>
      <p:sp>
        <p:nvSpPr>
          <p:cNvPr id="229402" name="Rectangle 26"/>
          <p:cNvSpPr>
            <a:spLocks noChangeArrowheads="1"/>
          </p:cNvSpPr>
          <p:nvPr/>
        </p:nvSpPr>
        <p:spPr bwMode="auto">
          <a:xfrm>
            <a:off x="3059113" y="4738688"/>
            <a:ext cx="2484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latin typeface="楷体" panose="02010609060101010101" pitchFamily="49" charset="-122"/>
                <a:ea typeface="楷体" panose="02010609060101010101" pitchFamily="49" charset="-122"/>
              </a:rPr>
              <a:t>重叠相加法</a:t>
            </a:r>
            <a:endParaRPr lang="zh-CN" altLang="en-US">
              <a:latin typeface="楷体" panose="02010609060101010101" pitchFamily="49" charset="-122"/>
              <a:ea typeface="楷体" panose="02010609060101010101" pitchFamily="49" charset="-122"/>
            </a:endParaRPr>
          </a:p>
        </p:txBody>
      </p:sp>
      <p:sp>
        <p:nvSpPr>
          <p:cNvPr id="229403" name="Rectangle 27"/>
          <p:cNvSpPr>
            <a:spLocks noChangeArrowheads="1"/>
          </p:cNvSpPr>
          <p:nvPr/>
        </p:nvSpPr>
        <p:spPr bwMode="auto">
          <a:xfrm>
            <a:off x="5076825" y="4725988"/>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latin typeface="楷体" panose="02010609060101010101" pitchFamily="49" charset="-122"/>
                <a:ea typeface="楷体" panose="02010609060101010101" pitchFamily="49" charset="-122"/>
              </a:rPr>
              <a:t>重叠保留法</a:t>
            </a:r>
            <a:endParaRPr lang="zh-CN" altLang="en-US">
              <a:latin typeface="楷体" panose="02010609060101010101" pitchFamily="49" charset="-122"/>
              <a:ea typeface="楷体" panose="02010609060101010101" pitchFamily="49" charset="-122"/>
            </a:endParaRPr>
          </a:p>
        </p:txBody>
      </p:sp>
      <p:graphicFrame>
        <p:nvGraphicFramePr>
          <p:cNvPr id="229404" name="Object 28"/>
          <p:cNvGraphicFramePr>
            <a:graphicFrameLocks noChangeAspect="1"/>
          </p:cNvGraphicFramePr>
          <p:nvPr>
            <p:extLst>
              <p:ext uri="{D42A27DB-BD31-4B8C-83A1-F6EECF244321}">
                <p14:modId xmlns:p14="http://schemas.microsoft.com/office/powerpoint/2010/main" val="2450780205"/>
              </p:ext>
            </p:extLst>
          </p:nvPr>
        </p:nvGraphicFramePr>
        <p:xfrm>
          <a:off x="755650" y="1681163"/>
          <a:ext cx="3371850" cy="1004887"/>
        </p:xfrm>
        <a:graphic>
          <a:graphicData uri="http://schemas.openxmlformats.org/presentationml/2006/ole">
            <mc:AlternateContent xmlns:mc="http://schemas.openxmlformats.org/markup-compatibility/2006">
              <mc:Choice xmlns:v="urn:schemas-microsoft-com:vml" Requires="v">
                <p:oleObj spid="_x0000_s4361" name="公式" r:id="rId5" imgW="1438272" imgH="419217" progId="Equation.3">
                  <p:embed/>
                </p:oleObj>
              </mc:Choice>
              <mc:Fallback>
                <p:oleObj name="公式" r:id="rId5" imgW="1438272" imgH="419217"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681163"/>
                        <a:ext cx="337185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05" name="Object 29"/>
          <p:cNvGraphicFramePr>
            <a:graphicFrameLocks noChangeAspect="1"/>
          </p:cNvGraphicFramePr>
          <p:nvPr>
            <p:extLst>
              <p:ext uri="{D42A27DB-BD31-4B8C-83A1-F6EECF244321}">
                <p14:modId xmlns:p14="http://schemas.microsoft.com/office/powerpoint/2010/main" val="2617212017"/>
              </p:ext>
            </p:extLst>
          </p:nvPr>
        </p:nvGraphicFramePr>
        <p:xfrm>
          <a:off x="4140200" y="1681163"/>
          <a:ext cx="3224213" cy="915987"/>
        </p:xfrm>
        <a:graphic>
          <a:graphicData uri="http://schemas.openxmlformats.org/presentationml/2006/ole">
            <mc:AlternateContent xmlns:mc="http://schemas.openxmlformats.org/markup-compatibility/2006">
              <mc:Choice xmlns:v="urn:schemas-microsoft-com:vml" Requires="v">
                <p:oleObj spid="_x0000_s4362" name="公式" r:id="rId7" imgW="1371572" imgH="381234" progId="Equation.3">
                  <p:embed/>
                </p:oleObj>
              </mc:Choice>
              <mc:Fallback>
                <p:oleObj name="公式" r:id="rId7" imgW="1371572" imgH="381234"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1681163"/>
                        <a:ext cx="3224213"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406" name="Rectangle 30"/>
          <p:cNvSpPr>
            <a:spLocks noChangeArrowheads="1"/>
          </p:cNvSpPr>
          <p:nvPr/>
        </p:nvSpPr>
        <p:spPr bwMode="auto">
          <a:xfrm>
            <a:off x="395288" y="981075"/>
            <a:ext cx="6351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 panose="02010609060101010101" pitchFamily="49" charset="-122"/>
                <a:ea typeface="楷体" panose="02010609060101010101" pitchFamily="49" charset="-122"/>
              </a:rPr>
              <a:t>离散傅立叶反变换的快速算法（</a:t>
            </a:r>
            <a:r>
              <a:rPr lang="en-US" altLang="zh-CN">
                <a:latin typeface="楷体" panose="02010609060101010101" pitchFamily="49" charset="-122"/>
                <a:ea typeface="楷体" panose="02010609060101010101" pitchFamily="49" charset="-122"/>
              </a:rPr>
              <a:t>IFFT</a:t>
            </a:r>
            <a:r>
              <a:rPr lang="zh-CN" altLang="en-US">
                <a:latin typeface="楷体" panose="02010609060101010101" pitchFamily="49" charset="-122"/>
                <a:ea typeface="楷体" panose="02010609060101010101" pitchFamily="49" charset="-122"/>
              </a:rPr>
              <a:t>）</a:t>
            </a:r>
          </a:p>
        </p:txBody>
      </p:sp>
      <p:graphicFrame>
        <p:nvGraphicFramePr>
          <p:cNvPr id="229407" name="Object 31"/>
          <p:cNvGraphicFramePr>
            <a:graphicFrameLocks noChangeAspect="1"/>
          </p:cNvGraphicFramePr>
          <p:nvPr>
            <p:extLst>
              <p:ext uri="{D42A27DB-BD31-4B8C-83A1-F6EECF244321}">
                <p14:modId xmlns:p14="http://schemas.microsoft.com/office/powerpoint/2010/main" val="1757871135"/>
              </p:ext>
            </p:extLst>
          </p:nvPr>
        </p:nvGraphicFramePr>
        <p:xfrm>
          <a:off x="236538" y="3006725"/>
          <a:ext cx="974725" cy="539750"/>
        </p:xfrm>
        <a:graphic>
          <a:graphicData uri="http://schemas.openxmlformats.org/presentationml/2006/ole">
            <mc:AlternateContent xmlns:mc="http://schemas.openxmlformats.org/markup-compatibility/2006">
              <mc:Choice xmlns:v="urn:schemas-microsoft-com:vml" Requires="v">
                <p:oleObj spid="_x0000_s4363" name="公式" r:id="rId9" imgW="362152" imgH="190383" progId="Equation.3">
                  <p:embed/>
                </p:oleObj>
              </mc:Choice>
              <mc:Fallback>
                <p:oleObj name="公式" r:id="rId9" imgW="362152" imgH="190383"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538" y="3006725"/>
                        <a:ext cx="97472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08" name="Object 32"/>
          <p:cNvGraphicFramePr>
            <a:graphicFrameLocks noChangeAspect="1"/>
          </p:cNvGraphicFramePr>
          <p:nvPr>
            <p:extLst>
              <p:ext uri="{D42A27DB-BD31-4B8C-83A1-F6EECF244321}">
                <p14:modId xmlns:p14="http://schemas.microsoft.com/office/powerpoint/2010/main" val="149131501"/>
              </p:ext>
            </p:extLst>
          </p:nvPr>
        </p:nvGraphicFramePr>
        <p:xfrm>
          <a:off x="1173163" y="3119438"/>
          <a:ext cx="423862" cy="309562"/>
        </p:xfrm>
        <a:graphic>
          <a:graphicData uri="http://schemas.openxmlformats.org/presentationml/2006/ole">
            <mc:AlternateContent xmlns:mc="http://schemas.openxmlformats.org/markup-compatibility/2006">
              <mc:Choice xmlns:v="urn:schemas-microsoft-com:vml" Requires="v">
                <p:oleObj spid="_x0000_s4364" name="公式" r:id="rId11" imgW="180841" imgH="133174" progId="Equation.3">
                  <p:embed/>
                </p:oleObj>
              </mc:Choice>
              <mc:Fallback>
                <p:oleObj name="公式" r:id="rId11" imgW="180841" imgH="133174"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3163" y="3119438"/>
                        <a:ext cx="423862"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409" name="Text Box 33"/>
          <p:cNvSpPr txBox="1">
            <a:spLocks noChangeArrowheads="1"/>
          </p:cNvSpPr>
          <p:nvPr/>
        </p:nvSpPr>
        <p:spPr bwMode="auto">
          <a:xfrm>
            <a:off x="1547813" y="2997200"/>
            <a:ext cx="1439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求共轭</a:t>
            </a:r>
          </a:p>
        </p:txBody>
      </p:sp>
      <p:graphicFrame>
        <p:nvGraphicFramePr>
          <p:cNvPr id="229410" name="Object 34"/>
          <p:cNvGraphicFramePr>
            <a:graphicFrameLocks noChangeAspect="1"/>
          </p:cNvGraphicFramePr>
          <p:nvPr>
            <p:extLst>
              <p:ext uri="{D42A27DB-BD31-4B8C-83A1-F6EECF244321}">
                <p14:modId xmlns:p14="http://schemas.microsoft.com/office/powerpoint/2010/main" val="922307426"/>
              </p:ext>
            </p:extLst>
          </p:nvPr>
        </p:nvGraphicFramePr>
        <p:xfrm>
          <a:off x="2916238" y="3141663"/>
          <a:ext cx="423862" cy="309562"/>
        </p:xfrm>
        <a:graphic>
          <a:graphicData uri="http://schemas.openxmlformats.org/presentationml/2006/ole">
            <mc:AlternateContent xmlns:mc="http://schemas.openxmlformats.org/markup-compatibility/2006">
              <mc:Choice xmlns:v="urn:schemas-microsoft-com:vml" Requires="v">
                <p:oleObj spid="_x0000_s4365" name="公式" r:id="rId13" imgW="180841" imgH="133174" progId="Equation.3">
                  <p:embed/>
                </p:oleObj>
              </mc:Choice>
              <mc:Fallback>
                <p:oleObj name="公式" r:id="rId13" imgW="180841" imgH="133174"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3141663"/>
                        <a:ext cx="423862"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11" name="Object 35"/>
          <p:cNvGraphicFramePr>
            <a:graphicFrameLocks noChangeAspect="1"/>
          </p:cNvGraphicFramePr>
          <p:nvPr>
            <p:extLst>
              <p:ext uri="{D42A27DB-BD31-4B8C-83A1-F6EECF244321}">
                <p14:modId xmlns:p14="http://schemas.microsoft.com/office/powerpoint/2010/main" val="4086208037"/>
              </p:ext>
            </p:extLst>
          </p:nvPr>
        </p:nvGraphicFramePr>
        <p:xfrm>
          <a:off x="7524750" y="3011488"/>
          <a:ext cx="838200" cy="539750"/>
        </p:xfrm>
        <a:graphic>
          <a:graphicData uri="http://schemas.openxmlformats.org/presentationml/2006/ole">
            <mc:AlternateContent xmlns:mc="http://schemas.openxmlformats.org/markup-compatibility/2006">
              <mc:Choice xmlns:v="urn:schemas-microsoft-com:vml" Requires="v">
                <p:oleObj spid="_x0000_s4366" name="公式" r:id="rId15" imgW="304846" imgH="190383" progId="Equation.3">
                  <p:embed/>
                </p:oleObj>
              </mc:Choice>
              <mc:Fallback>
                <p:oleObj name="公式" r:id="rId15" imgW="304846" imgH="190383"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24750" y="3011488"/>
                        <a:ext cx="8382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412" name="Text Box 36"/>
          <p:cNvSpPr txBox="1">
            <a:spLocks noChangeArrowheads="1"/>
          </p:cNvSpPr>
          <p:nvPr/>
        </p:nvSpPr>
        <p:spPr bwMode="auto">
          <a:xfrm>
            <a:off x="3419475" y="2997200"/>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楷体" panose="02010609060101010101" pitchFamily="49" charset="-122"/>
                <a:ea typeface="楷体" panose="02010609060101010101" pitchFamily="49" charset="-122"/>
              </a:rPr>
              <a:t>FFT</a:t>
            </a:r>
          </a:p>
        </p:txBody>
      </p:sp>
      <p:graphicFrame>
        <p:nvGraphicFramePr>
          <p:cNvPr id="229413" name="Object 37"/>
          <p:cNvGraphicFramePr>
            <a:graphicFrameLocks noChangeAspect="1"/>
          </p:cNvGraphicFramePr>
          <p:nvPr>
            <p:extLst>
              <p:ext uri="{D42A27DB-BD31-4B8C-83A1-F6EECF244321}">
                <p14:modId xmlns:p14="http://schemas.microsoft.com/office/powerpoint/2010/main" val="1726713390"/>
              </p:ext>
            </p:extLst>
          </p:nvPr>
        </p:nvGraphicFramePr>
        <p:xfrm>
          <a:off x="4284663" y="3141663"/>
          <a:ext cx="423862" cy="309562"/>
        </p:xfrm>
        <a:graphic>
          <a:graphicData uri="http://schemas.openxmlformats.org/presentationml/2006/ole">
            <mc:AlternateContent xmlns:mc="http://schemas.openxmlformats.org/markup-compatibility/2006">
              <mc:Choice xmlns:v="urn:schemas-microsoft-com:vml" Requires="v">
                <p:oleObj spid="_x0000_s4367" name="公式" r:id="rId17" imgW="180841" imgH="133174" progId="Equation.3">
                  <p:embed/>
                </p:oleObj>
              </mc:Choice>
              <mc:Fallback>
                <p:oleObj name="公式" r:id="rId17" imgW="180841" imgH="133174"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4663" y="3141663"/>
                        <a:ext cx="423862"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14" name="Object 38"/>
          <p:cNvGraphicFramePr>
            <a:graphicFrameLocks noChangeAspect="1"/>
          </p:cNvGraphicFramePr>
          <p:nvPr>
            <p:extLst>
              <p:ext uri="{D42A27DB-BD31-4B8C-83A1-F6EECF244321}">
                <p14:modId xmlns:p14="http://schemas.microsoft.com/office/powerpoint/2010/main" val="2451594914"/>
              </p:ext>
            </p:extLst>
          </p:nvPr>
        </p:nvGraphicFramePr>
        <p:xfrm>
          <a:off x="6516688" y="2852738"/>
          <a:ext cx="479425" cy="928687"/>
        </p:xfrm>
        <a:graphic>
          <a:graphicData uri="http://schemas.openxmlformats.org/presentationml/2006/ole">
            <mc:AlternateContent xmlns:mc="http://schemas.openxmlformats.org/markup-compatibility/2006">
              <mc:Choice xmlns:v="urn:schemas-microsoft-com:vml" Requires="v">
                <p:oleObj spid="_x0000_s4368" name="公式" r:id="rId19" imgW="190705" imgH="381234" progId="Equation.3">
                  <p:embed/>
                </p:oleObj>
              </mc:Choice>
              <mc:Fallback>
                <p:oleObj name="公式" r:id="rId19" imgW="190705" imgH="381234" progId="Equation.3">
                  <p:embed/>
                  <p:pic>
                    <p:nvPicPr>
                      <p:cNvPr id="0"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16688" y="2852738"/>
                        <a:ext cx="479425"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415" name="Text Box 39"/>
          <p:cNvSpPr txBox="1">
            <a:spLocks noChangeArrowheads="1"/>
          </p:cNvSpPr>
          <p:nvPr/>
        </p:nvSpPr>
        <p:spPr bwMode="auto">
          <a:xfrm>
            <a:off x="4716463" y="2997200"/>
            <a:ext cx="1439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求共轭</a:t>
            </a:r>
          </a:p>
        </p:txBody>
      </p:sp>
      <p:graphicFrame>
        <p:nvGraphicFramePr>
          <p:cNvPr id="229416" name="Object 40"/>
          <p:cNvGraphicFramePr>
            <a:graphicFrameLocks noChangeAspect="1"/>
          </p:cNvGraphicFramePr>
          <p:nvPr>
            <p:extLst>
              <p:ext uri="{D42A27DB-BD31-4B8C-83A1-F6EECF244321}">
                <p14:modId xmlns:p14="http://schemas.microsoft.com/office/powerpoint/2010/main" val="2616335715"/>
              </p:ext>
            </p:extLst>
          </p:nvPr>
        </p:nvGraphicFramePr>
        <p:xfrm>
          <a:off x="6013450" y="3141663"/>
          <a:ext cx="423863" cy="309562"/>
        </p:xfrm>
        <a:graphic>
          <a:graphicData uri="http://schemas.openxmlformats.org/presentationml/2006/ole">
            <mc:AlternateContent xmlns:mc="http://schemas.openxmlformats.org/markup-compatibility/2006">
              <mc:Choice xmlns:v="urn:schemas-microsoft-com:vml" Requires="v">
                <p:oleObj spid="_x0000_s4369" name="公式" r:id="rId21" imgW="180841" imgH="133174" progId="Equation.3">
                  <p:embed/>
                </p:oleObj>
              </mc:Choice>
              <mc:Fallback>
                <p:oleObj name="公式" r:id="rId21" imgW="180841" imgH="133174" progId="Equation.3">
                  <p:embed/>
                  <p:pic>
                    <p:nvPicPr>
                      <p:cNvPr id="0" name="Object 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13450" y="3141663"/>
                        <a:ext cx="423863"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417" name="Object 41"/>
          <p:cNvGraphicFramePr>
            <a:graphicFrameLocks noChangeAspect="1"/>
          </p:cNvGraphicFramePr>
          <p:nvPr>
            <p:extLst>
              <p:ext uri="{D42A27DB-BD31-4B8C-83A1-F6EECF244321}">
                <p14:modId xmlns:p14="http://schemas.microsoft.com/office/powerpoint/2010/main" val="516486544"/>
              </p:ext>
            </p:extLst>
          </p:nvPr>
        </p:nvGraphicFramePr>
        <p:xfrm>
          <a:off x="7092950" y="3141663"/>
          <a:ext cx="423863" cy="309562"/>
        </p:xfrm>
        <a:graphic>
          <a:graphicData uri="http://schemas.openxmlformats.org/presentationml/2006/ole">
            <mc:AlternateContent xmlns:mc="http://schemas.openxmlformats.org/markup-compatibility/2006">
              <mc:Choice xmlns:v="urn:schemas-microsoft-com:vml" Requires="v">
                <p:oleObj spid="_x0000_s4370" name="公式" r:id="rId23" imgW="180841" imgH="133174" progId="Equation.3">
                  <p:embed/>
                </p:oleObj>
              </mc:Choice>
              <mc:Fallback>
                <p:oleObj name="公式" r:id="rId23" imgW="180841" imgH="133174" progId="Equation.3">
                  <p:embed/>
                  <p:pic>
                    <p:nvPicPr>
                      <p:cNvPr id="0" name="Object 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92950" y="3141663"/>
                        <a:ext cx="423863"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406"/>
                                        </p:tgtEl>
                                        <p:attrNameLst>
                                          <p:attrName>style.visibility</p:attrName>
                                        </p:attrNameLst>
                                      </p:cBhvr>
                                      <p:to>
                                        <p:strVal val="visible"/>
                                      </p:to>
                                    </p:set>
                                    <p:animEffect transition="in" filter="blinds(horizontal)">
                                      <p:cBhvr>
                                        <p:cTn id="7" dur="500"/>
                                        <p:tgtEl>
                                          <p:spTgt spid="2294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404"/>
                                        </p:tgtEl>
                                        <p:attrNameLst>
                                          <p:attrName>style.visibility</p:attrName>
                                        </p:attrNameLst>
                                      </p:cBhvr>
                                      <p:to>
                                        <p:strVal val="visible"/>
                                      </p:to>
                                    </p:set>
                                    <p:animEffect transition="in" filter="blinds(horizontal)">
                                      <p:cBhvr>
                                        <p:cTn id="12" dur="500"/>
                                        <p:tgtEl>
                                          <p:spTgt spid="229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9405"/>
                                        </p:tgtEl>
                                        <p:attrNameLst>
                                          <p:attrName>style.visibility</p:attrName>
                                        </p:attrNameLst>
                                      </p:cBhvr>
                                      <p:to>
                                        <p:strVal val="visible"/>
                                      </p:to>
                                    </p:set>
                                    <p:animEffect transition="in" filter="blinds(horizontal)">
                                      <p:cBhvr>
                                        <p:cTn id="17" dur="500"/>
                                        <p:tgtEl>
                                          <p:spTgt spid="2294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9407"/>
                                        </p:tgtEl>
                                        <p:attrNameLst>
                                          <p:attrName>style.visibility</p:attrName>
                                        </p:attrNameLst>
                                      </p:cBhvr>
                                      <p:to>
                                        <p:strVal val="visible"/>
                                      </p:to>
                                    </p:set>
                                    <p:animEffect transition="in" filter="blinds(horizontal)">
                                      <p:cBhvr>
                                        <p:cTn id="22" dur="500"/>
                                        <p:tgtEl>
                                          <p:spTgt spid="2294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9408"/>
                                        </p:tgtEl>
                                        <p:attrNameLst>
                                          <p:attrName>style.visibility</p:attrName>
                                        </p:attrNameLst>
                                      </p:cBhvr>
                                      <p:to>
                                        <p:strVal val="visible"/>
                                      </p:to>
                                    </p:set>
                                    <p:animEffect transition="in" filter="wipe(left)">
                                      <p:cBhvr>
                                        <p:cTn id="27" dur="500"/>
                                        <p:tgtEl>
                                          <p:spTgt spid="2294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9409"/>
                                        </p:tgtEl>
                                        <p:attrNameLst>
                                          <p:attrName>style.visibility</p:attrName>
                                        </p:attrNameLst>
                                      </p:cBhvr>
                                      <p:to>
                                        <p:strVal val="visible"/>
                                      </p:to>
                                    </p:set>
                                    <p:animEffect transition="in" filter="blinds(horizontal)">
                                      <p:cBhvr>
                                        <p:cTn id="32" dur="500"/>
                                        <p:tgtEl>
                                          <p:spTgt spid="2294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9410"/>
                                        </p:tgtEl>
                                        <p:attrNameLst>
                                          <p:attrName>style.visibility</p:attrName>
                                        </p:attrNameLst>
                                      </p:cBhvr>
                                      <p:to>
                                        <p:strVal val="visible"/>
                                      </p:to>
                                    </p:set>
                                    <p:animEffect transition="in" filter="wipe(left)">
                                      <p:cBhvr>
                                        <p:cTn id="37" dur="500"/>
                                        <p:tgtEl>
                                          <p:spTgt spid="2294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9412"/>
                                        </p:tgtEl>
                                        <p:attrNameLst>
                                          <p:attrName>style.visibility</p:attrName>
                                        </p:attrNameLst>
                                      </p:cBhvr>
                                      <p:to>
                                        <p:strVal val="visible"/>
                                      </p:to>
                                    </p:set>
                                    <p:animEffect transition="in" filter="blinds(horizontal)">
                                      <p:cBhvr>
                                        <p:cTn id="42" dur="500"/>
                                        <p:tgtEl>
                                          <p:spTgt spid="2294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9413"/>
                                        </p:tgtEl>
                                        <p:attrNameLst>
                                          <p:attrName>style.visibility</p:attrName>
                                        </p:attrNameLst>
                                      </p:cBhvr>
                                      <p:to>
                                        <p:strVal val="visible"/>
                                      </p:to>
                                    </p:set>
                                    <p:animEffect transition="in" filter="wipe(left)">
                                      <p:cBhvr>
                                        <p:cTn id="47" dur="500"/>
                                        <p:tgtEl>
                                          <p:spTgt spid="2294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9415"/>
                                        </p:tgtEl>
                                        <p:attrNameLst>
                                          <p:attrName>style.visibility</p:attrName>
                                        </p:attrNameLst>
                                      </p:cBhvr>
                                      <p:to>
                                        <p:strVal val="visible"/>
                                      </p:to>
                                    </p:set>
                                    <p:animEffect transition="in" filter="blinds(horizontal)">
                                      <p:cBhvr>
                                        <p:cTn id="52" dur="500"/>
                                        <p:tgtEl>
                                          <p:spTgt spid="2294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29416"/>
                                        </p:tgtEl>
                                        <p:attrNameLst>
                                          <p:attrName>style.visibility</p:attrName>
                                        </p:attrNameLst>
                                      </p:cBhvr>
                                      <p:to>
                                        <p:strVal val="visible"/>
                                      </p:to>
                                    </p:set>
                                    <p:animEffect transition="in" filter="wipe(left)">
                                      <p:cBhvr>
                                        <p:cTn id="57" dur="500"/>
                                        <p:tgtEl>
                                          <p:spTgt spid="2294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29414"/>
                                        </p:tgtEl>
                                        <p:attrNameLst>
                                          <p:attrName>style.visibility</p:attrName>
                                        </p:attrNameLst>
                                      </p:cBhvr>
                                      <p:to>
                                        <p:strVal val="visible"/>
                                      </p:to>
                                    </p:set>
                                    <p:animEffect transition="in" filter="blinds(horizontal)">
                                      <p:cBhvr>
                                        <p:cTn id="62" dur="500"/>
                                        <p:tgtEl>
                                          <p:spTgt spid="2294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29417"/>
                                        </p:tgtEl>
                                        <p:attrNameLst>
                                          <p:attrName>style.visibility</p:attrName>
                                        </p:attrNameLst>
                                      </p:cBhvr>
                                      <p:to>
                                        <p:strVal val="visible"/>
                                      </p:to>
                                    </p:set>
                                    <p:animEffect transition="in" filter="wipe(left)">
                                      <p:cBhvr>
                                        <p:cTn id="67" dur="500"/>
                                        <p:tgtEl>
                                          <p:spTgt spid="22941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29411"/>
                                        </p:tgtEl>
                                        <p:attrNameLst>
                                          <p:attrName>style.visibility</p:attrName>
                                        </p:attrNameLst>
                                      </p:cBhvr>
                                      <p:to>
                                        <p:strVal val="visible"/>
                                      </p:to>
                                    </p:set>
                                    <p:animEffect transition="in" filter="blinds(horizontal)">
                                      <p:cBhvr>
                                        <p:cTn id="72" dur="500"/>
                                        <p:tgtEl>
                                          <p:spTgt spid="22941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29399"/>
                                        </p:tgtEl>
                                        <p:attrNameLst>
                                          <p:attrName>style.visibility</p:attrName>
                                        </p:attrNameLst>
                                      </p:cBhvr>
                                      <p:to>
                                        <p:strVal val="visible"/>
                                      </p:to>
                                    </p:set>
                                    <p:animEffect transition="in" filter="blinds(horizontal)">
                                      <p:cBhvr>
                                        <p:cTn id="77" dur="500"/>
                                        <p:tgtEl>
                                          <p:spTgt spid="22939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229400"/>
                                        </p:tgtEl>
                                        <p:attrNameLst>
                                          <p:attrName>style.visibility</p:attrName>
                                        </p:attrNameLst>
                                      </p:cBhvr>
                                      <p:to>
                                        <p:strVal val="visible"/>
                                      </p:to>
                                    </p:set>
                                    <p:animEffect transition="in" filter="blinds(horizontal)">
                                      <p:cBhvr>
                                        <p:cTn id="82" dur="500"/>
                                        <p:tgtEl>
                                          <p:spTgt spid="22940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29401"/>
                                        </p:tgtEl>
                                        <p:attrNameLst>
                                          <p:attrName>style.visibility</p:attrName>
                                        </p:attrNameLst>
                                      </p:cBhvr>
                                      <p:to>
                                        <p:strVal val="visible"/>
                                      </p:to>
                                    </p:set>
                                    <p:animEffect transition="in" filter="blinds(horizontal)">
                                      <p:cBhvr>
                                        <p:cTn id="87" dur="500"/>
                                        <p:tgtEl>
                                          <p:spTgt spid="22940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9402"/>
                                        </p:tgtEl>
                                        <p:attrNameLst>
                                          <p:attrName>style.visibility</p:attrName>
                                        </p:attrNameLst>
                                      </p:cBhvr>
                                      <p:to>
                                        <p:strVal val="visible"/>
                                      </p:to>
                                    </p:set>
                                    <p:animEffect transition="in" filter="blinds(horizontal)">
                                      <p:cBhvr>
                                        <p:cTn id="92" dur="500"/>
                                        <p:tgtEl>
                                          <p:spTgt spid="22940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29403"/>
                                        </p:tgtEl>
                                        <p:attrNameLst>
                                          <p:attrName>style.visibility</p:attrName>
                                        </p:attrNameLst>
                                      </p:cBhvr>
                                      <p:to>
                                        <p:strVal val="visible"/>
                                      </p:to>
                                    </p:set>
                                    <p:animEffect transition="in" filter="blinds(horizontal)">
                                      <p:cBhvr>
                                        <p:cTn id="97" dur="500"/>
                                        <p:tgtEl>
                                          <p:spTgt spid="229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9" grpId="0"/>
      <p:bldP spid="229401" grpId="0"/>
      <p:bldP spid="229402" grpId="0"/>
      <p:bldP spid="229403" grpId="0"/>
      <p:bldP spid="229406" grpId="0"/>
      <p:bldP spid="229409" grpId="0"/>
      <p:bldP spid="229412" grpId="0"/>
      <p:bldP spid="2294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Text Box 4"/>
          <p:cNvSpPr txBox="1">
            <a:spLocks noChangeArrowheads="1"/>
          </p:cNvSpPr>
          <p:nvPr/>
        </p:nvSpPr>
        <p:spPr bwMode="auto">
          <a:xfrm>
            <a:off x="395288" y="115888"/>
            <a:ext cx="7351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楷体" panose="02010609060101010101" pitchFamily="49" charset="-122"/>
                <a:ea typeface="楷体" panose="02010609060101010101" pitchFamily="49" charset="-122"/>
              </a:rPr>
              <a:t>有限字长对</a:t>
            </a:r>
            <a:r>
              <a:rPr lang="en-US" altLang="zh-CN" dirty="0">
                <a:latin typeface="+mn-lt"/>
                <a:ea typeface="楷体" panose="02010609060101010101" pitchFamily="49" charset="-122"/>
              </a:rPr>
              <a:t>IIR</a:t>
            </a:r>
            <a:r>
              <a:rPr lang="zh-CN" altLang="en-US" dirty="0">
                <a:latin typeface="楷体" panose="02010609060101010101" pitchFamily="49" charset="-122"/>
                <a:ea typeface="楷体" panose="02010609060101010101" pitchFamily="49" charset="-122"/>
              </a:rPr>
              <a:t>滤波器的系数量化的影响</a:t>
            </a:r>
          </a:p>
        </p:txBody>
      </p:sp>
      <p:sp>
        <p:nvSpPr>
          <p:cNvPr id="241669" name="Text Box 5"/>
          <p:cNvSpPr txBox="1">
            <a:spLocks noChangeArrowheads="1"/>
          </p:cNvSpPr>
          <p:nvPr/>
        </p:nvSpPr>
        <p:spPr bwMode="auto">
          <a:xfrm>
            <a:off x="107950" y="690563"/>
            <a:ext cx="735171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dirty="0">
                <a:latin typeface="楷体" panose="02010609060101010101" pitchFamily="49" charset="-122"/>
                <a:ea typeface="楷体" panose="02010609060101010101" pitchFamily="49" charset="-122"/>
              </a:rPr>
              <a:t>例</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已知</a:t>
            </a:r>
            <a:r>
              <a:rPr lang="en-US" altLang="zh-CN" dirty="0">
                <a:latin typeface="+mn-lt"/>
                <a:ea typeface="楷体" panose="02010609060101010101" pitchFamily="49" charset="-122"/>
              </a:rPr>
              <a:t>IIR</a:t>
            </a:r>
            <a:r>
              <a:rPr lang="zh-CN" altLang="en-US" dirty="0">
                <a:latin typeface="楷体" panose="02010609060101010101" pitchFamily="49" charset="-122"/>
                <a:ea typeface="楷体" panose="02010609060101010101" pitchFamily="49" charset="-122"/>
              </a:rPr>
              <a:t>滤波器，其系统函数为</a:t>
            </a:r>
          </a:p>
        </p:txBody>
      </p:sp>
      <p:graphicFrame>
        <p:nvGraphicFramePr>
          <p:cNvPr id="241670" name="Object 6"/>
          <p:cNvGraphicFramePr>
            <a:graphicFrameLocks noChangeAspect="1"/>
          </p:cNvGraphicFramePr>
          <p:nvPr/>
        </p:nvGraphicFramePr>
        <p:xfrm>
          <a:off x="611188" y="1270000"/>
          <a:ext cx="4351337" cy="1047750"/>
        </p:xfrm>
        <a:graphic>
          <a:graphicData uri="http://schemas.openxmlformats.org/presentationml/2006/ole">
            <mc:AlternateContent xmlns:mc="http://schemas.openxmlformats.org/markup-compatibility/2006">
              <mc:Choice xmlns:v="urn:schemas-microsoft-com:vml" Requires="v">
                <p:oleObj spid="_x0000_s22607" name="公式" r:id="rId3" imgW="1628977" imgH="381234" progId="Equation.3">
                  <p:embed/>
                </p:oleObj>
              </mc:Choice>
              <mc:Fallback>
                <p:oleObj name="公式" r:id="rId3" imgW="1628977" imgH="38123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70000"/>
                        <a:ext cx="4351337"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1671" name="Text Box 7"/>
          <p:cNvSpPr txBox="1">
            <a:spLocks noChangeArrowheads="1"/>
          </p:cNvSpPr>
          <p:nvPr/>
        </p:nvSpPr>
        <p:spPr bwMode="auto">
          <a:xfrm>
            <a:off x="395288" y="2419350"/>
            <a:ext cx="80645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kumimoji="0" lang="zh-CN" altLang="en-US">
                <a:latin typeface="楷体" panose="02010609060101010101" pitchFamily="49" charset="-122"/>
                <a:ea typeface="楷体" panose="02010609060101010101" pitchFamily="49" charset="-122"/>
              </a:rPr>
              <a:t>假设该滤波器系数以</a:t>
            </a:r>
            <a:r>
              <a:rPr kumimoji="0" lang="en-US" altLang="zh-CN">
                <a:latin typeface="楷体" panose="02010609060101010101" pitchFamily="49" charset="-122"/>
                <a:ea typeface="楷体" panose="02010609060101010101" pitchFamily="49" charset="-122"/>
              </a:rPr>
              <a:t>4</a:t>
            </a:r>
            <a:r>
              <a:rPr kumimoji="0" lang="zh-CN" altLang="en-US">
                <a:latin typeface="楷体" panose="02010609060101010101" pitchFamily="49" charset="-122"/>
                <a:ea typeface="楷体" panose="02010609060101010101" pitchFamily="49" charset="-122"/>
              </a:rPr>
              <a:t>比特硬件实现：</a:t>
            </a:r>
            <a:endParaRPr lang="zh-CN" altLang="en-US">
              <a:latin typeface="楷体" panose="02010609060101010101" pitchFamily="49" charset="-122"/>
              <a:ea typeface="楷体" panose="02010609060101010101" pitchFamily="49" charset="-122"/>
            </a:endParaRPr>
          </a:p>
        </p:txBody>
      </p:sp>
      <p:graphicFrame>
        <p:nvGraphicFramePr>
          <p:cNvPr id="241672" name="Object 8"/>
          <p:cNvGraphicFramePr>
            <a:graphicFrameLocks noChangeAspect="1"/>
          </p:cNvGraphicFramePr>
          <p:nvPr/>
        </p:nvGraphicFramePr>
        <p:xfrm>
          <a:off x="4940300" y="1295400"/>
          <a:ext cx="3822700" cy="1049338"/>
        </p:xfrm>
        <a:graphic>
          <a:graphicData uri="http://schemas.openxmlformats.org/presentationml/2006/ole">
            <mc:AlternateContent xmlns:mc="http://schemas.openxmlformats.org/markup-compatibility/2006">
              <mc:Choice xmlns:v="urn:schemas-microsoft-com:vml" Requires="v">
                <p:oleObj spid="_x0000_s22608" name="公式" r:id="rId5" imgW="1428878" imgH="381234" progId="Equation.3">
                  <p:embed/>
                </p:oleObj>
              </mc:Choice>
              <mc:Fallback>
                <p:oleObj name="公式" r:id="rId5" imgW="1428878" imgH="381234"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0300" y="1295400"/>
                        <a:ext cx="3822700"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1673" name="Text Box 9"/>
          <p:cNvSpPr txBox="1">
            <a:spLocks noChangeArrowheads="1"/>
          </p:cNvSpPr>
          <p:nvPr/>
        </p:nvSpPr>
        <p:spPr bwMode="auto">
          <a:xfrm>
            <a:off x="250825" y="3024188"/>
            <a:ext cx="5545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ea typeface="楷体_GB2312" pitchFamily="49" charset="-122"/>
              </a:rPr>
              <a:t>0.9,0.2,0.4,0.5</a:t>
            </a:r>
            <a:r>
              <a:rPr lang="zh-CN" altLang="en-US" dirty="0">
                <a:latin typeface="楷体" panose="02010609060101010101" pitchFamily="49" charset="-122"/>
                <a:ea typeface="楷体" panose="02010609060101010101" pitchFamily="49" charset="-122"/>
              </a:rPr>
              <a:t>分别被量化为</a:t>
            </a:r>
            <a:r>
              <a:rPr lang="zh-CN" altLang="en-US" dirty="0">
                <a:ea typeface="楷体_GB2312" pitchFamily="49" charset="-122"/>
              </a:rPr>
              <a:t>：</a:t>
            </a:r>
            <a:endParaRPr lang="zh-CN" altLang="en-US" dirty="0">
              <a:latin typeface="楷体_GB2312" pitchFamily="49" charset="-122"/>
              <a:ea typeface="楷体_GB2312" pitchFamily="49" charset="-122"/>
            </a:endParaRPr>
          </a:p>
        </p:txBody>
      </p:sp>
      <p:graphicFrame>
        <p:nvGraphicFramePr>
          <p:cNvPr id="241674" name="Object 10"/>
          <p:cNvGraphicFramePr>
            <a:graphicFrameLocks noChangeAspect="1"/>
          </p:cNvGraphicFramePr>
          <p:nvPr/>
        </p:nvGraphicFramePr>
        <p:xfrm>
          <a:off x="168275" y="3571875"/>
          <a:ext cx="8867775" cy="1008063"/>
        </p:xfrm>
        <a:graphic>
          <a:graphicData uri="http://schemas.openxmlformats.org/presentationml/2006/ole">
            <mc:AlternateContent xmlns:mc="http://schemas.openxmlformats.org/markup-compatibility/2006">
              <mc:Choice xmlns:v="urn:schemas-microsoft-com:vml" Requires="v">
                <p:oleObj spid="_x0000_s22609" name="公式" r:id="rId7" imgW="3457584" imgH="381234" progId="Equation.3">
                  <p:embed/>
                </p:oleObj>
              </mc:Choice>
              <mc:Fallback>
                <p:oleObj name="公式" r:id="rId7" imgW="3457584" imgH="38123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275" y="3571875"/>
                        <a:ext cx="8867775"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1675" name="Text Box 11"/>
          <p:cNvSpPr txBox="1">
            <a:spLocks noChangeArrowheads="1"/>
          </p:cNvSpPr>
          <p:nvPr/>
        </p:nvSpPr>
        <p:spPr bwMode="auto">
          <a:xfrm>
            <a:off x="179388" y="4651375"/>
            <a:ext cx="8280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10000"/>
              </a:spcBef>
            </a:pPr>
            <a:r>
              <a:rPr kumimoji="0" lang="zh-CN" altLang="en-US" dirty="0">
                <a:latin typeface="楷体" panose="02010609060101010101" pitchFamily="49" charset="-122"/>
                <a:ea typeface="楷体" panose="02010609060101010101" pitchFamily="49" charset="-122"/>
              </a:rPr>
              <a:t>直接型实现时，极点位置变为</a:t>
            </a:r>
            <a:r>
              <a:rPr kumimoji="0" lang="zh-CN" altLang="en-US" dirty="0">
                <a:ea typeface="楷体_GB2312" pitchFamily="49" charset="-122"/>
              </a:rPr>
              <a:t>： </a:t>
            </a:r>
            <a:r>
              <a:rPr kumimoji="0" lang="en-US" altLang="zh-CN" dirty="0"/>
              <a:t>0.6952,0.1798</a:t>
            </a:r>
            <a:endParaRPr kumimoji="0" lang="en-US" altLang="zh-CN" i="1" dirty="0">
              <a:ea typeface="楷体_GB2312" pitchFamily="49" charset="-122"/>
            </a:endParaRPr>
          </a:p>
          <a:p>
            <a:pPr eaLnBrk="1" hangingPunct="1">
              <a:lnSpc>
                <a:spcPct val="120000"/>
              </a:lnSpc>
              <a:spcBef>
                <a:spcPct val="10000"/>
              </a:spcBef>
            </a:pPr>
            <a:r>
              <a:rPr kumimoji="0" lang="zh-CN" altLang="en-US" dirty="0">
                <a:latin typeface="楷体" panose="02010609060101010101" pitchFamily="49" charset="-122"/>
                <a:ea typeface="楷体" panose="02010609060101010101" pitchFamily="49" charset="-122"/>
              </a:rPr>
              <a:t>串联型实现时，极点位置变为</a:t>
            </a:r>
            <a:r>
              <a:rPr kumimoji="0" lang="zh-CN" altLang="en-US" dirty="0">
                <a:ea typeface="楷体_GB2312" pitchFamily="49" charset="-122"/>
              </a:rPr>
              <a:t>：</a:t>
            </a:r>
            <a:r>
              <a:rPr kumimoji="0" lang="en-US" altLang="zh-CN" dirty="0">
                <a:ea typeface="楷体_GB2312" pitchFamily="49" charset="-122"/>
              </a:rPr>
              <a:t>0.375,0.5</a:t>
            </a:r>
          </a:p>
        </p:txBody>
      </p:sp>
      <p:sp>
        <p:nvSpPr>
          <p:cNvPr id="241677" name="Text Box 13"/>
          <p:cNvSpPr txBox="1">
            <a:spLocks noChangeArrowheads="1"/>
          </p:cNvSpPr>
          <p:nvPr/>
        </p:nvSpPr>
        <p:spPr bwMode="auto">
          <a:xfrm>
            <a:off x="4787900" y="3054350"/>
            <a:ext cx="360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ea typeface="楷体_GB2312" pitchFamily="49" charset="-122"/>
              </a:rPr>
              <a:t>0.875,0.125,0.375,0.5</a:t>
            </a:r>
            <a:endParaRPr lang="en-US" altLang="zh-CN">
              <a:solidFill>
                <a:srgbClr val="FFFF00"/>
              </a:solidFill>
              <a:latin typeface="楷体_GB2312" pitchFamily="49" charset="-122"/>
              <a:ea typeface="楷体_GB2312" pitchFamily="49" charset="-122"/>
            </a:endParaRPr>
          </a:p>
        </p:txBody>
      </p:sp>
      <p:sp>
        <p:nvSpPr>
          <p:cNvPr id="241678" name="Rectangle 14"/>
          <p:cNvSpPr>
            <a:spLocks noChangeArrowheads="1"/>
          </p:cNvSpPr>
          <p:nvPr/>
        </p:nvSpPr>
        <p:spPr bwMode="auto">
          <a:xfrm>
            <a:off x="1763713" y="5805488"/>
            <a:ext cx="324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 roots(</a:t>
            </a:r>
            <a:r>
              <a:rPr lang="en-US" altLang="zh-CN" i="1">
                <a:solidFill>
                  <a:srgbClr val="FFFF00"/>
                </a:solidFill>
              </a:rPr>
              <a:t>a</a:t>
            </a:r>
            <a:r>
              <a:rPr lang="en-US" altLang="zh-CN">
                <a:solidFill>
                  <a:srgbClr val="FFFF00"/>
                </a:solidFill>
              </a:rPr>
              <a:t>)</a:t>
            </a:r>
          </a:p>
        </p:txBody>
      </p:sp>
      <p:sp>
        <p:nvSpPr>
          <p:cNvPr id="241679" name="Rectangle 15"/>
          <p:cNvSpPr>
            <a:spLocks noChangeArrowheads="1"/>
          </p:cNvSpPr>
          <p:nvPr/>
        </p:nvSpPr>
        <p:spPr bwMode="auto">
          <a:xfrm>
            <a:off x="5003800" y="5805488"/>
            <a:ext cx="2663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zplane(</a:t>
            </a:r>
            <a:r>
              <a:rPr lang="en-US" altLang="zh-CN" i="1">
                <a:solidFill>
                  <a:srgbClr val="FFFF00"/>
                </a:solidFill>
              </a:rPr>
              <a:t>b</a:t>
            </a:r>
            <a:r>
              <a:rPr lang="en-US" altLang="zh-CN">
                <a:solidFill>
                  <a:srgbClr val="FFFF00"/>
                </a:solidFill>
              </a:rPr>
              <a:t>,</a:t>
            </a:r>
            <a:r>
              <a:rPr lang="en-US" altLang="zh-CN" i="1">
                <a:solidFill>
                  <a:srgbClr val="FFFF00"/>
                </a:solidFill>
              </a:rPr>
              <a:t>a</a:t>
            </a:r>
            <a:r>
              <a:rPr lang="en-US" altLang="zh-CN">
                <a:solidFill>
                  <a:srgbClr val="FFFF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668"/>
                                        </p:tgtEl>
                                        <p:attrNameLst>
                                          <p:attrName>style.visibility</p:attrName>
                                        </p:attrNameLst>
                                      </p:cBhvr>
                                      <p:to>
                                        <p:strVal val="visible"/>
                                      </p:to>
                                    </p:set>
                                    <p:animEffect transition="in" filter="blinds(horizontal)">
                                      <p:cBhvr>
                                        <p:cTn id="7" dur="500"/>
                                        <p:tgtEl>
                                          <p:spTgt spid="241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1669"/>
                                        </p:tgtEl>
                                        <p:attrNameLst>
                                          <p:attrName>style.visibility</p:attrName>
                                        </p:attrNameLst>
                                      </p:cBhvr>
                                      <p:to>
                                        <p:strVal val="visible"/>
                                      </p:to>
                                    </p:set>
                                    <p:animEffect transition="in" filter="blinds(horizontal)">
                                      <p:cBhvr>
                                        <p:cTn id="12" dur="500"/>
                                        <p:tgtEl>
                                          <p:spTgt spid="241669"/>
                                        </p:tgtEl>
                                      </p:cBhvr>
                                    </p:animEffect>
                                  </p:childTnLst>
                                </p:cTn>
                              </p:par>
                              <p:par>
                                <p:cTn id="13" presetID="3" presetClass="entr" presetSubtype="10" fill="hold" nodeType="withEffect">
                                  <p:stCondLst>
                                    <p:cond delay="0"/>
                                  </p:stCondLst>
                                  <p:childTnLst>
                                    <p:set>
                                      <p:cBhvr>
                                        <p:cTn id="14" dur="1" fill="hold">
                                          <p:stCondLst>
                                            <p:cond delay="0"/>
                                          </p:stCondLst>
                                        </p:cTn>
                                        <p:tgtEl>
                                          <p:spTgt spid="241670"/>
                                        </p:tgtEl>
                                        <p:attrNameLst>
                                          <p:attrName>style.visibility</p:attrName>
                                        </p:attrNameLst>
                                      </p:cBhvr>
                                      <p:to>
                                        <p:strVal val="visible"/>
                                      </p:to>
                                    </p:set>
                                    <p:animEffect transition="in" filter="blinds(horizontal)">
                                      <p:cBhvr>
                                        <p:cTn id="15" dur="500"/>
                                        <p:tgtEl>
                                          <p:spTgt spid="2416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41672"/>
                                        </p:tgtEl>
                                        <p:attrNameLst>
                                          <p:attrName>style.visibility</p:attrName>
                                        </p:attrNameLst>
                                      </p:cBhvr>
                                      <p:to>
                                        <p:strVal val="visible"/>
                                      </p:to>
                                    </p:set>
                                    <p:animEffect transition="in" filter="blinds(horizontal)">
                                      <p:cBhvr>
                                        <p:cTn id="20" dur="500"/>
                                        <p:tgtEl>
                                          <p:spTgt spid="2416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1671"/>
                                        </p:tgtEl>
                                        <p:attrNameLst>
                                          <p:attrName>style.visibility</p:attrName>
                                        </p:attrNameLst>
                                      </p:cBhvr>
                                      <p:to>
                                        <p:strVal val="visible"/>
                                      </p:to>
                                    </p:set>
                                    <p:animEffect transition="in" filter="blinds(horizontal)">
                                      <p:cBhvr>
                                        <p:cTn id="25" dur="500"/>
                                        <p:tgtEl>
                                          <p:spTgt spid="2416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1673"/>
                                        </p:tgtEl>
                                        <p:attrNameLst>
                                          <p:attrName>style.visibility</p:attrName>
                                        </p:attrNameLst>
                                      </p:cBhvr>
                                      <p:to>
                                        <p:strVal val="visible"/>
                                      </p:to>
                                    </p:set>
                                    <p:animEffect transition="in" filter="blinds(horizontal)">
                                      <p:cBhvr>
                                        <p:cTn id="30" dur="500"/>
                                        <p:tgtEl>
                                          <p:spTgt spid="2416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1677"/>
                                        </p:tgtEl>
                                        <p:attrNameLst>
                                          <p:attrName>style.visibility</p:attrName>
                                        </p:attrNameLst>
                                      </p:cBhvr>
                                      <p:to>
                                        <p:strVal val="visible"/>
                                      </p:to>
                                    </p:set>
                                    <p:animEffect transition="in" filter="blinds(horizontal)">
                                      <p:cBhvr>
                                        <p:cTn id="35" dur="500"/>
                                        <p:tgtEl>
                                          <p:spTgt spid="2416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41674"/>
                                        </p:tgtEl>
                                        <p:attrNameLst>
                                          <p:attrName>style.visibility</p:attrName>
                                        </p:attrNameLst>
                                      </p:cBhvr>
                                      <p:to>
                                        <p:strVal val="visible"/>
                                      </p:to>
                                    </p:set>
                                    <p:animEffect transition="in" filter="blinds(horizontal)">
                                      <p:cBhvr>
                                        <p:cTn id="40" dur="500"/>
                                        <p:tgtEl>
                                          <p:spTgt spid="24167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41675"/>
                                        </p:tgtEl>
                                        <p:attrNameLst>
                                          <p:attrName>style.visibility</p:attrName>
                                        </p:attrNameLst>
                                      </p:cBhvr>
                                      <p:to>
                                        <p:strVal val="visible"/>
                                      </p:to>
                                    </p:set>
                                    <p:animEffect transition="in" filter="blinds(horizontal)">
                                      <p:cBhvr>
                                        <p:cTn id="45" dur="500"/>
                                        <p:tgtEl>
                                          <p:spTgt spid="24167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41678"/>
                                        </p:tgtEl>
                                        <p:attrNameLst>
                                          <p:attrName>style.visibility</p:attrName>
                                        </p:attrNameLst>
                                      </p:cBhvr>
                                      <p:to>
                                        <p:strVal val="visible"/>
                                      </p:to>
                                    </p:set>
                                    <p:animEffect transition="in" filter="blinds(horizontal)">
                                      <p:cBhvr>
                                        <p:cTn id="50" dur="500"/>
                                        <p:tgtEl>
                                          <p:spTgt spid="24167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41679"/>
                                        </p:tgtEl>
                                        <p:attrNameLst>
                                          <p:attrName>style.visibility</p:attrName>
                                        </p:attrNameLst>
                                      </p:cBhvr>
                                      <p:to>
                                        <p:strVal val="visible"/>
                                      </p:to>
                                    </p:set>
                                    <p:animEffect transition="in" filter="blinds(horizontal)">
                                      <p:cBhvr>
                                        <p:cTn id="55" dur="500"/>
                                        <p:tgtEl>
                                          <p:spTgt spid="24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p:bldP spid="241669" grpId="0"/>
      <p:bldP spid="241671" grpId="0"/>
      <p:bldP spid="241673" grpId="0"/>
      <p:bldP spid="241675" grpId="0"/>
      <p:bldP spid="241677" grpId="0"/>
      <p:bldP spid="241678" grpId="0"/>
      <p:bldP spid="2416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2" name="Picture 4" descr="o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3" y="88900"/>
            <a:ext cx="42640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4" name="Picture 6" descr="ne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0763" y="3429000"/>
            <a:ext cx="42640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695" name="Text Box 7"/>
          <p:cNvSpPr txBox="1">
            <a:spLocks noChangeArrowheads="1"/>
          </p:cNvSpPr>
          <p:nvPr/>
        </p:nvSpPr>
        <p:spPr bwMode="auto">
          <a:xfrm>
            <a:off x="539750" y="3343275"/>
            <a:ext cx="3024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latin typeface="楷体" panose="02010609060101010101" pitchFamily="49" charset="-122"/>
                <a:ea typeface="楷体" panose="02010609060101010101" pitchFamily="49" charset="-122"/>
              </a:rPr>
              <a:t>量化前极点位置</a:t>
            </a:r>
          </a:p>
        </p:txBody>
      </p:sp>
      <p:sp>
        <p:nvSpPr>
          <p:cNvPr id="242696" name="Text Box 8"/>
          <p:cNvSpPr txBox="1">
            <a:spLocks noChangeArrowheads="1"/>
          </p:cNvSpPr>
          <p:nvPr/>
        </p:nvSpPr>
        <p:spPr bwMode="auto">
          <a:xfrm>
            <a:off x="2268538" y="4221163"/>
            <a:ext cx="302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latin typeface="楷体" panose="02010609060101010101" pitchFamily="49" charset="-122"/>
                <a:ea typeface="楷体" panose="02010609060101010101" pitchFamily="49" charset="-122"/>
              </a:rPr>
              <a:t>直接型量化后</a:t>
            </a:r>
          </a:p>
        </p:txBody>
      </p:sp>
      <p:sp>
        <p:nvSpPr>
          <p:cNvPr id="242697" name="Text Box 9"/>
          <p:cNvSpPr txBox="1">
            <a:spLocks noChangeArrowheads="1"/>
          </p:cNvSpPr>
          <p:nvPr/>
        </p:nvSpPr>
        <p:spPr bwMode="auto">
          <a:xfrm>
            <a:off x="2339975" y="5086350"/>
            <a:ext cx="3024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latin typeface="楷体" panose="02010609060101010101" pitchFamily="49" charset="-122"/>
                <a:ea typeface="楷体" panose="02010609060101010101" pitchFamily="49" charset="-122"/>
              </a:rPr>
              <a:t>级联型量化后</a:t>
            </a:r>
          </a:p>
        </p:txBody>
      </p:sp>
      <p:sp>
        <p:nvSpPr>
          <p:cNvPr id="242698" name="Text Box 10"/>
          <p:cNvSpPr txBox="1">
            <a:spLocks noChangeArrowheads="1"/>
          </p:cNvSpPr>
          <p:nvPr/>
        </p:nvSpPr>
        <p:spPr bwMode="auto">
          <a:xfrm>
            <a:off x="468313" y="5805488"/>
            <a:ext cx="446405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kumimoji="0" lang="zh-CN" altLang="en-US">
                <a:latin typeface="楷体" panose="02010609060101010101" pitchFamily="49" charset="-122"/>
                <a:ea typeface="楷体" panose="02010609060101010101" pitchFamily="49" charset="-122"/>
              </a:rPr>
              <a:t>级联</a:t>
            </a:r>
            <a:r>
              <a:rPr kumimoji="0" lang="en-US" altLang="zh-CN">
                <a:latin typeface="楷体" panose="02010609060101010101" pitchFamily="49" charset="-122"/>
                <a:ea typeface="楷体" panose="02010609060101010101" pitchFamily="49" charset="-122"/>
              </a:rPr>
              <a:t>11</a:t>
            </a:r>
            <a:r>
              <a:rPr kumimoji="0" lang="zh-CN" altLang="en-US">
                <a:latin typeface="楷体" panose="02010609060101010101" pitchFamily="49" charset="-122"/>
                <a:ea typeface="楷体" panose="02010609060101010101" pitchFamily="49" charset="-122"/>
              </a:rPr>
              <a:t>，并联</a:t>
            </a:r>
            <a:r>
              <a:rPr kumimoji="0" lang="en-US" altLang="zh-CN">
                <a:latin typeface="楷体" panose="02010609060101010101" pitchFamily="49" charset="-122"/>
                <a:ea typeface="楷体" panose="02010609060101010101" pitchFamily="49" charset="-122"/>
              </a:rPr>
              <a:t>10</a:t>
            </a:r>
            <a:r>
              <a:rPr kumimoji="0" lang="zh-CN" altLang="en-US">
                <a:latin typeface="楷体" panose="02010609060101010101" pitchFamily="49" charset="-122"/>
                <a:ea typeface="楷体" panose="02010609060101010101" pitchFamily="49" charset="-122"/>
              </a:rPr>
              <a:t>，直接</a:t>
            </a:r>
            <a:r>
              <a:rPr kumimoji="0" lang="en-US" altLang="zh-CN">
                <a:latin typeface="楷体" panose="02010609060101010101" pitchFamily="49" charset="-122"/>
                <a:ea typeface="楷体" panose="02010609060101010101" pitchFamily="49" charset="-122"/>
              </a:rPr>
              <a:t>20</a:t>
            </a:r>
            <a:endParaRPr lang="en-US" altLang="zh-CN">
              <a:latin typeface="楷体" panose="02010609060101010101" pitchFamily="49" charset="-122"/>
              <a:ea typeface="楷体" panose="02010609060101010101" pitchFamily="49" charset="-122"/>
            </a:endParaRPr>
          </a:p>
        </p:txBody>
      </p:sp>
      <p:pic>
        <p:nvPicPr>
          <p:cNvPr id="242699" name="Picture 11" descr="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588"/>
            <a:ext cx="4321175"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2695"/>
                                        </p:tgtEl>
                                        <p:attrNameLst>
                                          <p:attrName>style.visibility</p:attrName>
                                        </p:attrNameLst>
                                      </p:cBhvr>
                                      <p:to>
                                        <p:strVal val="visible"/>
                                      </p:to>
                                    </p:set>
                                    <p:animEffect transition="in" filter="blinds(horizontal)">
                                      <p:cBhvr>
                                        <p:cTn id="7" dur="500"/>
                                        <p:tgtEl>
                                          <p:spTgt spid="242695"/>
                                        </p:tgtEl>
                                      </p:cBhvr>
                                    </p:animEffect>
                                  </p:childTnLst>
                                </p:cTn>
                              </p:par>
                              <p:par>
                                <p:cTn id="8" presetID="3" presetClass="entr" presetSubtype="10" fill="hold" nodeType="withEffect">
                                  <p:stCondLst>
                                    <p:cond delay="0"/>
                                  </p:stCondLst>
                                  <p:childTnLst>
                                    <p:set>
                                      <p:cBhvr>
                                        <p:cTn id="9" dur="1" fill="hold">
                                          <p:stCondLst>
                                            <p:cond delay="0"/>
                                          </p:stCondLst>
                                        </p:cTn>
                                        <p:tgtEl>
                                          <p:spTgt spid="242692"/>
                                        </p:tgtEl>
                                        <p:attrNameLst>
                                          <p:attrName>style.visibility</p:attrName>
                                        </p:attrNameLst>
                                      </p:cBhvr>
                                      <p:to>
                                        <p:strVal val="visible"/>
                                      </p:to>
                                    </p:set>
                                    <p:animEffect transition="in" filter="blinds(horizontal)">
                                      <p:cBhvr>
                                        <p:cTn id="10" dur="500"/>
                                        <p:tgtEl>
                                          <p:spTgt spid="2426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2696"/>
                                        </p:tgtEl>
                                        <p:attrNameLst>
                                          <p:attrName>style.visibility</p:attrName>
                                        </p:attrNameLst>
                                      </p:cBhvr>
                                      <p:to>
                                        <p:strVal val="visible"/>
                                      </p:to>
                                    </p:set>
                                    <p:animEffect transition="in" filter="blinds(horizontal)">
                                      <p:cBhvr>
                                        <p:cTn id="15" dur="500"/>
                                        <p:tgtEl>
                                          <p:spTgt spid="2426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42699"/>
                                        </p:tgtEl>
                                        <p:attrNameLst>
                                          <p:attrName>style.visibility</p:attrName>
                                        </p:attrNameLst>
                                      </p:cBhvr>
                                      <p:to>
                                        <p:strVal val="visible"/>
                                      </p:to>
                                    </p:set>
                                    <p:animEffect transition="in" filter="blinds(horizontal)">
                                      <p:cBhvr>
                                        <p:cTn id="20" dur="500"/>
                                        <p:tgtEl>
                                          <p:spTgt spid="2426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2697"/>
                                        </p:tgtEl>
                                        <p:attrNameLst>
                                          <p:attrName>style.visibility</p:attrName>
                                        </p:attrNameLst>
                                      </p:cBhvr>
                                      <p:to>
                                        <p:strVal val="visible"/>
                                      </p:to>
                                    </p:set>
                                    <p:animEffect transition="in" filter="blinds(horizontal)">
                                      <p:cBhvr>
                                        <p:cTn id="25" dur="500"/>
                                        <p:tgtEl>
                                          <p:spTgt spid="242697"/>
                                        </p:tgtEl>
                                      </p:cBhvr>
                                    </p:animEffect>
                                  </p:childTnLst>
                                </p:cTn>
                              </p:par>
                              <p:par>
                                <p:cTn id="26" presetID="3" presetClass="entr" presetSubtype="10" fill="hold" nodeType="withEffect">
                                  <p:stCondLst>
                                    <p:cond delay="0"/>
                                  </p:stCondLst>
                                  <p:childTnLst>
                                    <p:set>
                                      <p:cBhvr>
                                        <p:cTn id="27" dur="1" fill="hold">
                                          <p:stCondLst>
                                            <p:cond delay="0"/>
                                          </p:stCondLst>
                                        </p:cTn>
                                        <p:tgtEl>
                                          <p:spTgt spid="242694"/>
                                        </p:tgtEl>
                                        <p:attrNameLst>
                                          <p:attrName>style.visibility</p:attrName>
                                        </p:attrNameLst>
                                      </p:cBhvr>
                                      <p:to>
                                        <p:strVal val="visible"/>
                                      </p:to>
                                    </p:set>
                                    <p:animEffect transition="in" filter="blinds(horizontal)">
                                      <p:cBhvr>
                                        <p:cTn id="28" dur="500"/>
                                        <p:tgtEl>
                                          <p:spTgt spid="24269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42698"/>
                                        </p:tgtEl>
                                        <p:attrNameLst>
                                          <p:attrName>style.visibility</p:attrName>
                                        </p:attrNameLst>
                                      </p:cBhvr>
                                      <p:to>
                                        <p:strVal val="visible"/>
                                      </p:to>
                                    </p:set>
                                    <p:animEffect transition="in" filter="blinds(horizontal)">
                                      <p:cBhvr>
                                        <p:cTn id="33" dur="500"/>
                                        <p:tgtEl>
                                          <p:spTgt spid="242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5" grpId="0"/>
      <p:bldP spid="242696" grpId="0"/>
      <p:bldP spid="242697" grpId="0"/>
      <p:bldP spid="24269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16" name="Group 46"/>
          <p:cNvGrpSpPr>
            <a:grpSpLocks/>
          </p:cNvGrpSpPr>
          <p:nvPr/>
        </p:nvGrpSpPr>
        <p:grpSpPr bwMode="auto">
          <a:xfrm>
            <a:off x="4289426" y="4081463"/>
            <a:ext cx="719138" cy="1588"/>
            <a:chOff x="1202" y="3249"/>
            <a:chExt cx="952" cy="0"/>
          </a:xfrm>
        </p:grpSpPr>
        <p:sp>
          <p:nvSpPr>
            <p:cNvPr id="24663" name="Line 47"/>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64" name="Line 48"/>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17" name="Group 7"/>
          <p:cNvGrpSpPr>
            <a:grpSpLocks/>
          </p:cNvGrpSpPr>
          <p:nvPr/>
        </p:nvGrpSpPr>
        <p:grpSpPr bwMode="auto">
          <a:xfrm>
            <a:off x="2989263" y="4073525"/>
            <a:ext cx="1293813" cy="1588"/>
            <a:chOff x="1202" y="3249"/>
            <a:chExt cx="952" cy="0"/>
          </a:xfrm>
        </p:grpSpPr>
        <p:sp>
          <p:nvSpPr>
            <p:cNvPr id="24661" name="Line 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62" name="Line 9"/>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18" name="Group 10"/>
          <p:cNvGrpSpPr>
            <a:grpSpLocks/>
          </p:cNvGrpSpPr>
          <p:nvPr/>
        </p:nvGrpSpPr>
        <p:grpSpPr bwMode="auto">
          <a:xfrm rot="5400000">
            <a:off x="2632076" y="5078413"/>
            <a:ext cx="719138" cy="1588"/>
            <a:chOff x="1202" y="3249"/>
            <a:chExt cx="952" cy="0"/>
          </a:xfrm>
        </p:grpSpPr>
        <p:sp>
          <p:nvSpPr>
            <p:cNvPr id="24659" name="Line 1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60" name="Line 1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619" name="Rectangle 13"/>
          <p:cNvSpPr>
            <a:spLocks noChangeArrowheads="1"/>
          </p:cNvSpPr>
          <p:nvPr/>
        </p:nvSpPr>
        <p:spPr bwMode="auto">
          <a:xfrm>
            <a:off x="3348038" y="4313238"/>
            <a:ext cx="860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-1.2402</a:t>
            </a:r>
            <a:endParaRPr kumimoji="0" lang="en-US" altLang="zh-CN" sz="2000" baseline="-25000">
              <a:solidFill>
                <a:srgbClr val="FFFF00"/>
              </a:solidFill>
              <a:latin typeface="Arial" panose="020B0604020202020204" pitchFamily="34" charset="0"/>
            </a:endParaRPr>
          </a:p>
        </p:txBody>
      </p:sp>
      <p:sp>
        <p:nvSpPr>
          <p:cNvPr id="24620" name="Rectangle 14"/>
          <p:cNvSpPr>
            <a:spLocks noChangeArrowheads="1"/>
          </p:cNvSpPr>
          <p:nvPr/>
        </p:nvSpPr>
        <p:spPr bwMode="auto">
          <a:xfrm>
            <a:off x="3389313" y="5008563"/>
            <a:ext cx="776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5.2644</a:t>
            </a:r>
            <a:endParaRPr kumimoji="0" lang="en-US" altLang="zh-CN" sz="2000" baseline="-25000">
              <a:solidFill>
                <a:srgbClr val="FFFF00"/>
              </a:solidFill>
              <a:latin typeface="Arial" panose="020B0604020202020204" pitchFamily="34" charset="0"/>
            </a:endParaRPr>
          </a:p>
        </p:txBody>
      </p:sp>
      <p:sp>
        <p:nvSpPr>
          <p:cNvPr id="24621" name="Rectangle 15"/>
          <p:cNvSpPr>
            <a:spLocks noChangeArrowheads="1"/>
          </p:cNvSpPr>
          <p:nvPr/>
        </p:nvSpPr>
        <p:spPr bwMode="auto">
          <a:xfrm>
            <a:off x="2482851" y="4216400"/>
            <a:ext cx="6397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24622" name="Group 16"/>
          <p:cNvGrpSpPr>
            <a:grpSpLocks/>
          </p:cNvGrpSpPr>
          <p:nvPr/>
        </p:nvGrpSpPr>
        <p:grpSpPr bwMode="auto">
          <a:xfrm>
            <a:off x="2992438" y="4729163"/>
            <a:ext cx="1293813" cy="1588"/>
            <a:chOff x="1202" y="3249"/>
            <a:chExt cx="952" cy="0"/>
          </a:xfrm>
        </p:grpSpPr>
        <p:sp>
          <p:nvSpPr>
            <p:cNvPr id="24657" name="Line 17"/>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58" name="Line 18"/>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23" name="Group 19"/>
          <p:cNvGrpSpPr>
            <a:grpSpLocks/>
          </p:cNvGrpSpPr>
          <p:nvPr/>
        </p:nvGrpSpPr>
        <p:grpSpPr bwMode="auto">
          <a:xfrm rot="5400000">
            <a:off x="2632076" y="4471988"/>
            <a:ext cx="719138" cy="1588"/>
            <a:chOff x="1202" y="3249"/>
            <a:chExt cx="952" cy="0"/>
          </a:xfrm>
        </p:grpSpPr>
        <p:sp>
          <p:nvSpPr>
            <p:cNvPr id="24655" name="Line 20"/>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56" name="Line 21"/>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24" name="Group 22"/>
          <p:cNvGrpSpPr>
            <a:grpSpLocks/>
          </p:cNvGrpSpPr>
          <p:nvPr/>
        </p:nvGrpSpPr>
        <p:grpSpPr bwMode="auto">
          <a:xfrm rot="16200000" flipV="1">
            <a:off x="3927476" y="4430713"/>
            <a:ext cx="719138" cy="1588"/>
            <a:chOff x="1202" y="3249"/>
            <a:chExt cx="952" cy="0"/>
          </a:xfrm>
        </p:grpSpPr>
        <p:sp>
          <p:nvSpPr>
            <p:cNvPr id="24653" name="Line 23"/>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54" name="Line 24"/>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25" name="Group 25"/>
          <p:cNvGrpSpPr>
            <a:grpSpLocks/>
          </p:cNvGrpSpPr>
          <p:nvPr/>
        </p:nvGrpSpPr>
        <p:grpSpPr bwMode="auto">
          <a:xfrm rot="16200000" flipV="1">
            <a:off x="3924301" y="5078413"/>
            <a:ext cx="719138" cy="1588"/>
            <a:chOff x="1202" y="3249"/>
            <a:chExt cx="952" cy="0"/>
          </a:xfrm>
        </p:grpSpPr>
        <p:sp>
          <p:nvSpPr>
            <p:cNvPr id="24651" name="Line 26"/>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52" name="Line 27"/>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26" name="Group 28"/>
          <p:cNvGrpSpPr>
            <a:grpSpLocks/>
          </p:cNvGrpSpPr>
          <p:nvPr/>
        </p:nvGrpSpPr>
        <p:grpSpPr bwMode="auto">
          <a:xfrm>
            <a:off x="2990851" y="5441950"/>
            <a:ext cx="1293813" cy="1588"/>
            <a:chOff x="1202" y="3249"/>
            <a:chExt cx="952" cy="0"/>
          </a:xfrm>
        </p:grpSpPr>
        <p:sp>
          <p:nvSpPr>
            <p:cNvPr id="24649" name="Line 29"/>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50" name="Line 30"/>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27" name="Group 31"/>
          <p:cNvGrpSpPr>
            <a:grpSpLocks/>
          </p:cNvGrpSpPr>
          <p:nvPr/>
        </p:nvGrpSpPr>
        <p:grpSpPr bwMode="auto">
          <a:xfrm flipH="1">
            <a:off x="1698626" y="4730750"/>
            <a:ext cx="1293813" cy="1588"/>
            <a:chOff x="1202" y="3249"/>
            <a:chExt cx="952" cy="0"/>
          </a:xfrm>
        </p:grpSpPr>
        <p:sp>
          <p:nvSpPr>
            <p:cNvPr id="24647" name="Line 32"/>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48" name="Line 33"/>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28" name="Group 34"/>
          <p:cNvGrpSpPr>
            <a:grpSpLocks/>
          </p:cNvGrpSpPr>
          <p:nvPr/>
        </p:nvGrpSpPr>
        <p:grpSpPr bwMode="auto">
          <a:xfrm flipH="1">
            <a:off x="1698626" y="5443538"/>
            <a:ext cx="1293813" cy="1588"/>
            <a:chOff x="1202" y="3249"/>
            <a:chExt cx="952" cy="0"/>
          </a:xfrm>
        </p:grpSpPr>
        <p:sp>
          <p:nvSpPr>
            <p:cNvPr id="24645" name="Line 35"/>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46" name="Line 36"/>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29" name="Group 37"/>
          <p:cNvGrpSpPr>
            <a:grpSpLocks/>
          </p:cNvGrpSpPr>
          <p:nvPr/>
        </p:nvGrpSpPr>
        <p:grpSpPr bwMode="auto">
          <a:xfrm>
            <a:off x="1698626" y="4081463"/>
            <a:ext cx="1293813" cy="1588"/>
            <a:chOff x="1202" y="3249"/>
            <a:chExt cx="952" cy="0"/>
          </a:xfrm>
        </p:grpSpPr>
        <p:sp>
          <p:nvSpPr>
            <p:cNvPr id="24643" name="Line 3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44" name="Line 39"/>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30" name="Group 40"/>
          <p:cNvGrpSpPr>
            <a:grpSpLocks/>
          </p:cNvGrpSpPr>
          <p:nvPr/>
        </p:nvGrpSpPr>
        <p:grpSpPr bwMode="auto">
          <a:xfrm rot="16200000" flipV="1">
            <a:off x="1331913" y="4424363"/>
            <a:ext cx="719138" cy="1588"/>
            <a:chOff x="1202" y="3249"/>
            <a:chExt cx="952" cy="0"/>
          </a:xfrm>
        </p:grpSpPr>
        <p:sp>
          <p:nvSpPr>
            <p:cNvPr id="24641" name="Line 4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42" name="Line 4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631" name="Group 43"/>
          <p:cNvGrpSpPr>
            <a:grpSpLocks/>
          </p:cNvGrpSpPr>
          <p:nvPr/>
        </p:nvGrpSpPr>
        <p:grpSpPr bwMode="auto">
          <a:xfrm rot="16200000" flipV="1">
            <a:off x="1304916" y="5041900"/>
            <a:ext cx="719138" cy="63500"/>
            <a:chOff x="1202" y="3249"/>
            <a:chExt cx="952" cy="0"/>
          </a:xfrm>
        </p:grpSpPr>
        <p:sp>
          <p:nvSpPr>
            <p:cNvPr id="24639" name="Line 44"/>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40" name="Line 4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632" name="Rectangle 49"/>
          <p:cNvSpPr>
            <a:spLocks noChangeArrowheads="1"/>
          </p:cNvSpPr>
          <p:nvPr/>
        </p:nvSpPr>
        <p:spPr bwMode="auto">
          <a:xfrm>
            <a:off x="2132013" y="5033963"/>
            <a:ext cx="436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-0.5</a:t>
            </a:r>
            <a:endParaRPr kumimoji="0" lang="en-US" altLang="zh-CN" sz="2000" baseline="-25000">
              <a:solidFill>
                <a:srgbClr val="FFFF00"/>
              </a:solidFill>
              <a:latin typeface="Arial" panose="020B0604020202020204" pitchFamily="34" charset="0"/>
            </a:endParaRPr>
          </a:p>
        </p:txBody>
      </p:sp>
      <p:sp>
        <p:nvSpPr>
          <p:cNvPr id="24633" name="Rectangle 50"/>
          <p:cNvSpPr>
            <a:spLocks noChangeArrowheads="1"/>
          </p:cNvSpPr>
          <p:nvPr/>
        </p:nvSpPr>
        <p:spPr bwMode="auto">
          <a:xfrm>
            <a:off x="2490788" y="4841875"/>
            <a:ext cx="6397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24634" name="Group 51"/>
          <p:cNvGrpSpPr>
            <a:grpSpLocks/>
          </p:cNvGrpSpPr>
          <p:nvPr/>
        </p:nvGrpSpPr>
        <p:grpSpPr bwMode="auto">
          <a:xfrm>
            <a:off x="977901" y="4073525"/>
            <a:ext cx="719138" cy="1588"/>
            <a:chOff x="1202" y="3249"/>
            <a:chExt cx="952" cy="0"/>
          </a:xfrm>
        </p:grpSpPr>
        <p:sp>
          <p:nvSpPr>
            <p:cNvPr id="24637" name="Line 52"/>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38" name="Line 53"/>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635" name="Rectangle 80"/>
          <p:cNvSpPr>
            <a:spLocks noChangeArrowheads="1"/>
          </p:cNvSpPr>
          <p:nvPr/>
        </p:nvSpPr>
        <p:spPr bwMode="auto">
          <a:xfrm>
            <a:off x="3594101" y="3689350"/>
            <a:ext cx="141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4</a:t>
            </a:r>
            <a:endParaRPr kumimoji="0" lang="en-US" altLang="zh-CN" sz="2000" baseline="-25000">
              <a:solidFill>
                <a:srgbClr val="FFFF00"/>
              </a:solidFill>
              <a:latin typeface="Arial" panose="020B0604020202020204" pitchFamily="34" charset="0"/>
            </a:endParaRPr>
          </a:p>
        </p:txBody>
      </p:sp>
      <p:graphicFrame>
        <p:nvGraphicFramePr>
          <p:cNvPr id="24636" name="Object 83"/>
          <p:cNvGraphicFramePr>
            <a:graphicFrameLocks noChangeAspect="1"/>
          </p:cNvGraphicFramePr>
          <p:nvPr/>
        </p:nvGraphicFramePr>
        <p:xfrm>
          <a:off x="395288" y="3641725"/>
          <a:ext cx="673100" cy="414338"/>
        </p:xfrm>
        <a:graphic>
          <a:graphicData uri="http://schemas.openxmlformats.org/presentationml/2006/ole">
            <mc:AlternateContent xmlns:mc="http://schemas.openxmlformats.org/markup-compatibility/2006">
              <mc:Choice xmlns:v="urn:schemas-microsoft-com:vml" Requires="v">
                <p:oleObj spid="_x0000_s24775" name="公式" r:id="rId3" imgW="323635" imgH="190383" progId="Equation.3">
                  <p:embed/>
                </p:oleObj>
              </mc:Choice>
              <mc:Fallback>
                <p:oleObj name="公式" r:id="rId3" imgW="323635" imgH="190383" progId="Equation.3">
                  <p:embed/>
                  <p:pic>
                    <p:nvPicPr>
                      <p:cNvPr id="0" name="Object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641725"/>
                        <a:ext cx="673100" cy="41433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1826" name="Group 98"/>
          <p:cNvGrpSpPr>
            <a:grpSpLocks/>
          </p:cNvGrpSpPr>
          <p:nvPr/>
        </p:nvGrpSpPr>
        <p:grpSpPr bwMode="auto">
          <a:xfrm>
            <a:off x="5003800" y="3641725"/>
            <a:ext cx="3744913" cy="1171575"/>
            <a:chOff x="3152" y="2294"/>
            <a:chExt cx="2359" cy="738"/>
          </a:xfrm>
        </p:grpSpPr>
        <p:grpSp>
          <p:nvGrpSpPr>
            <p:cNvPr id="24587" name="Group 54"/>
            <p:cNvGrpSpPr>
              <a:grpSpLocks/>
            </p:cNvGrpSpPr>
            <p:nvPr/>
          </p:nvGrpSpPr>
          <p:grpSpPr bwMode="auto">
            <a:xfrm>
              <a:off x="3968" y="2572"/>
              <a:ext cx="815" cy="1"/>
              <a:chOff x="1202" y="3249"/>
              <a:chExt cx="952" cy="0"/>
            </a:xfrm>
          </p:grpSpPr>
          <p:sp>
            <p:nvSpPr>
              <p:cNvPr id="24614" name="Line 55"/>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5" name="Line 56"/>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588" name="Rectangle 57"/>
            <p:cNvSpPr>
              <a:spLocks noChangeArrowheads="1"/>
            </p:cNvSpPr>
            <p:nvPr/>
          </p:nvSpPr>
          <p:spPr bwMode="auto">
            <a:xfrm>
              <a:off x="3612" y="2662"/>
              <a:ext cx="40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  z</a:t>
              </a:r>
              <a:r>
                <a:rPr kumimoji="0" lang="en-US" altLang="zh-CN" sz="2400" baseline="30000"/>
                <a:t>-1</a:t>
              </a:r>
            </a:p>
          </p:txBody>
        </p:sp>
        <p:grpSp>
          <p:nvGrpSpPr>
            <p:cNvPr id="24589" name="Group 58"/>
            <p:cNvGrpSpPr>
              <a:grpSpLocks/>
            </p:cNvGrpSpPr>
            <p:nvPr/>
          </p:nvGrpSpPr>
          <p:grpSpPr bwMode="auto">
            <a:xfrm>
              <a:off x="3970" y="3030"/>
              <a:ext cx="815" cy="1"/>
              <a:chOff x="1202" y="3249"/>
              <a:chExt cx="952" cy="0"/>
            </a:xfrm>
          </p:grpSpPr>
          <p:sp>
            <p:nvSpPr>
              <p:cNvPr id="24612" name="Line 59"/>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3" name="Line 60"/>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590" name="Group 61"/>
            <p:cNvGrpSpPr>
              <a:grpSpLocks/>
            </p:cNvGrpSpPr>
            <p:nvPr/>
          </p:nvGrpSpPr>
          <p:grpSpPr bwMode="auto">
            <a:xfrm rot="5400000">
              <a:off x="3742" y="2803"/>
              <a:ext cx="453" cy="1"/>
              <a:chOff x="1202" y="3249"/>
              <a:chExt cx="952" cy="0"/>
            </a:xfrm>
          </p:grpSpPr>
          <p:sp>
            <p:nvSpPr>
              <p:cNvPr id="24610" name="Line 62"/>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11" name="Line 63"/>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591" name="Group 64"/>
            <p:cNvGrpSpPr>
              <a:grpSpLocks/>
            </p:cNvGrpSpPr>
            <p:nvPr/>
          </p:nvGrpSpPr>
          <p:grpSpPr bwMode="auto">
            <a:xfrm rot="16200000" flipV="1">
              <a:off x="4556" y="2797"/>
              <a:ext cx="453" cy="1"/>
              <a:chOff x="1202" y="3249"/>
              <a:chExt cx="952" cy="0"/>
            </a:xfrm>
          </p:grpSpPr>
          <p:sp>
            <p:nvSpPr>
              <p:cNvPr id="24608" name="Line 65"/>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09" name="Line 66"/>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592" name="Group 67"/>
            <p:cNvGrpSpPr>
              <a:grpSpLocks/>
            </p:cNvGrpSpPr>
            <p:nvPr/>
          </p:nvGrpSpPr>
          <p:grpSpPr bwMode="auto">
            <a:xfrm flipH="1">
              <a:off x="3155" y="3031"/>
              <a:ext cx="815" cy="1"/>
              <a:chOff x="1202" y="3249"/>
              <a:chExt cx="952" cy="0"/>
            </a:xfrm>
          </p:grpSpPr>
          <p:sp>
            <p:nvSpPr>
              <p:cNvPr id="24606" name="Line 6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07" name="Line 69"/>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593" name="Group 70"/>
            <p:cNvGrpSpPr>
              <a:grpSpLocks/>
            </p:cNvGrpSpPr>
            <p:nvPr/>
          </p:nvGrpSpPr>
          <p:grpSpPr bwMode="auto">
            <a:xfrm>
              <a:off x="3155" y="2577"/>
              <a:ext cx="815" cy="1"/>
              <a:chOff x="1202" y="3249"/>
              <a:chExt cx="952" cy="0"/>
            </a:xfrm>
          </p:grpSpPr>
          <p:sp>
            <p:nvSpPr>
              <p:cNvPr id="24604" name="Line 71"/>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05" name="Line 7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594" name="Group 73"/>
            <p:cNvGrpSpPr>
              <a:grpSpLocks/>
            </p:cNvGrpSpPr>
            <p:nvPr/>
          </p:nvGrpSpPr>
          <p:grpSpPr bwMode="auto">
            <a:xfrm rot="16200000" flipV="1">
              <a:off x="2926" y="2793"/>
              <a:ext cx="453" cy="1"/>
              <a:chOff x="1202" y="3249"/>
              <a:chExt cx="952" cy="0"/>
            </a:xfrm>
          </p:grpSpPr>
          <p:sp>
            <p:nvSpPr>
              <p:cNvPr id="24602" name="Line 74"/>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03" name="Line 7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595" name="Group 76"/>
            <p:cNvGrpSpPr>
              <a:grpSpLocks/>
            </p:cNvGrpSpPr>
            <p:nvPr/>
          </p:nvGrpSpPr>
          <p:grpSpPr bwMode="auto">
            <a:xfrm>
              <a:off x="4786" y="2577"/>
              <a:ext cx="453" cy="1"/>
              <a:chOff x="1202" y="3249"/>
              <a:chExt cx="952" cy="0"/>
            </a:xfrm>
          </p:grpSpPr>
          <p:sp>
            <p:nvSpPr>
              <p:cNvPr id="24600" name="Line 77"/>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01" name="Line 78"/>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596" name="Rectangle 79"/>
            <p:cNvSpPr>
              <a:spLocks noChangeArrowheads="1"/>
            </p:cNvSpPr>
            <p:nvPr/>
          </p:nvSpPr>
          <p:spPr bwMode="auto">
            <a:xfrm>
              <a:off x="3425" y="2790"/>
              <a:ext cx="31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0.25</a:t>
              </a:r>
              <a:endParaRPr kumimoji="0" lang="en-US" altLang="zh-CN" sz="2000" baseline="-25000">
                <a:solidFill>
                  <a:srgbClr val="FFFF00"/>
                </a:solidFill>
                <a:latin typeface="Arial" panose="020B0604020202020204" pitchFamily="34" charset="0"/>
              </a:endParaRPr>
            </a:p>
          </p:txBody>
        </p:sp>
        <p:sp>
          <p:nvSpPr>
            <p:cNvPr id="24597" name="Rectangle 81"/>
            <p:cNvSpPr>
              <a:spLocks noChangeArrowheads="1"/>
            </p:cNvSpPr>
            <p:nvPr/>
          </p:nvSpPr>
          <p:spPr bwMode="auto">
            <a:xfrm>
              <a:off x="4378" y="2324"/>
              <a:ext cx="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2</a:t>
              </a:r>
              <a:endParaRPr kumimoji="0" lang="en-US" altLang="zh-CN" sz="2000" baseline="-25000">
                <a:solidFill>
                  <a:srgbClr val="FFFF00"/>
                </a:solidFill>
                <a:latin typeface="Arial" panose="020B0604020202020204" pitchFamily="34" charset="0"/>
              </a:endParaRPr>
            </a:p>
          </p:txBody>
        </p:sp>
        <p:sp>
          <p:nvSpPr>
            <p:cNvPr id="24598" name="Rectangle 82"/>
            <p:cNvSpPr>
              <a:spLocks noChangeArrowheads="1"/>
            </p:cNvSpPr>
            <p:nvPr/>
          </p:nvSpPr>
          <p:spPr bwMode="auto">
            <a:xfrm>
              <a:off x="4216" y="2790"/>
              <a:ext cx="3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-0.38</a:t>
              </a:r>
              <a:endParaRPr kumimoji="0" lang="en-US" altLang="zh-CN" sz="2000" baseline="-25000">
                <a:solidFill>
                  <a:srgbClr val="FFFF00"/>
                </a:solidFill>
                <a:latin typeface="Arial" panose="020B0604020202020204" pitchFamily="34" charset="0"/>
              </a:endParaRPr>
            </a:p>
          </p:txBody>
        </p:sp>
        <p:graphicFrame>
          <p:nvGraphicFramePr>
            <p:cNvPr id="24599" name="Object 84"/>
            <p:cNvGraphicFramePr>
              <a:graphicFrameLocks noChangeAspect="1"/>
            </p:cNvGraphicFramePr>
            <p:nvPr/>
          </p:nvGraphicFramePr>
          <p:xfrm>
            <a:off x="5087" y="2294"/>
            <a:ext cx="424" cy="261"/>
          </p:xfrm>
          <a:graphic>
            <a:graphicData uri="http://schemas.openxmlformats.org/presentationml/2006/ole">
              <mc:AlternateContent xmlns:mc="http://schemas.openxmlformats.org/markup-compatibility/2006">
                <mc:Choice xmlns:v="urn:schemas-microsoft-com:vml" Requires="v">
                  <p:oleObj spid="_x0000_s24776" name="公式" r:id="rId5" imgW="323635" imgH="190383" progId="Equation.3">
                    <p:embed/>
                  </p:oleObj>
                </mc:Choice>
                <mc:Fallback>
                  <p:oleObj name="公式" r:id="rId5" imgW="323635" imgH="190383" progId="Equation.3">
                    <p:embed/>
                    <p:pic>
                      <p:nvPicPr>
                        <p:cNvPr id="0" name="Object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 y="2294"/>
                          <a:ext cx="424" cy="261"/>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1813" name="Object 85"/>
          <p:cNvGraphicFramePr>
            <a:graphicFrameLocks noChangeAspect="1"/>
          </p:cNvGraphicFramePr>
          <p:nvPr/>
        </p:nvGraphicFramePr>
        <p:xfrm>
          <a:off x="611188" y="1557338"/>
          <a:ext cx="7027862" cy="1017587"/>
        </p:xfrm>
        <a:graphic>
          <a:graphicData uri="http://schemas.openxmlformats.org/presentationml/2006/ole">
            <mc:AlternateContent xmlns:mc="http://schemas.openxmlformats.org/markup-compatibility/2006">
              <mc:Choice xmlns:v="urn:schemas-microsoft-com:vml" Requires="v">
                <p:oleObj spid="_x0000_s24777" name="公式" r:id="rId7" imgW="3047991" imgH="437974" progId="Equation.3">
                  <p:embed/>
                </p:oleObj>
              </mc:Choice>
              <mc:Fallback>
                <p:oleObj name="公式" r:id="rId7" imgW="3047991" imgH="437974" progId="Equation.3">
                  <p:embed/>
                  <p:pic>
                    <p:nvPicPr>
                      <p:cNvPr id="0" name="Object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1557338"/>
                        <a:ext cx="7027862" cy="1017587"/>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1816" name="Group 88"/>
          <p:cNvGrpSpPr>
            <a:grpSpLocks/>
          </p:cNvGrpSpPr>
          <p:nvPr/>
        </p:nvGrpSpPr>
        <p:grpSpPr bwMode="auto">
          <a:xfrm>
            <a:off x="236538" y="98425"/>
            <a:ext cx="8396287" cy="1377950"/>
            <a:chOff x="149" y="62"/>
            <a:chExt cx="5289" cy="868"/>
          </a:xfrm>
        </p:grpSpPr>
        <p:sp>
          <p:nvSpPr>
            <p:cNvPr id="24584" name="Rectangle 2"/>
            <p:cNvSpPr>
              <a:spLocks noChangeArrowheads="1"/>
            </p:cNvSpPr>
            <p:nvPr/>
          </p:nvSpPr>
          <p:spPr bwMode="auto">
            <a:xfrm>
              <a:off x="149" y="173"/>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66FFFF"/>
                </a:buClr>
                <a:buFont typeface="Wingdings" panose="05000000000000000000" pitchFamily="2" charset="2"/>
                <a:buNone/>
              </a:pPr>
              <a:r>
                <a:rPr kumimoji="0" lang="zh-CN" altLang="en-US" dirty="0">
                  <a:latin typeface="楷体" panose="02010609060101010101" pitchFamily="49" charset="-122"/>
                  <a:ea typeface="楷体" panose="02010609060101010101" pitchFamily="49" charset="-122"/>
                </a:rPr>
                <a:t>例</a:t>
              </a:r>
              <a:r>
                <a:rPr kumimoji="0" lang="zh-CN" altLang="en-US" dirty="0">
                  <a:latin typeface="Arial" panose="020B0604020202020204" pitchFamily="34" charset="0"/>
                  <a:ea typeface="楷体_GB2312" pitchFamily="49" charset="-122"/>
                </a:rPr>
                <a:t>：</a:t>
              </a:r>
              <a:endParaRPr lang="zh-CN" altLang="en-US" dirty="0">
                <a:latin typeface="Arial" panose="020B0604020202020204" pitchFamily="34" charset="0"/>
                <a:ea typeface="楷体_GB2312" pitchFamily="49" charset="-122"/>
              </a:endParaRPr>
            </a:p>
          </p:txBody>
        </p:sp>
        <p:graphicFrame>
          <p:nvGraphicFramePr>
            <p:cNvPr id="24585" name="Object 3"/>
            <p:cNvGraphicFramePr>
              <a:graphicFrameLocks noChangeAspect="1"/>
            </p:cNvGraphicFramePr>
            <p:nvPr/>
          </p:nvGraphicFramePr>
          <p:xfrm>
            <a:off x="611" y="62"/>
            <a:ext cx="2723" cy="868"/>
          </p:xfrm>
          <a:graphic>
            <a:graphicData uri="http://schemas.openxmlformats.org/presentationml/2006/ole">
              <mc:AlternateContent xmlns:mc="http://schemas.openxmlformats.org/markup-compatibility/2006">
                <mc:Choice xmlns:v="urn:schemas-microsoft-com:vml" Requires="v">
                  <p:oleObj spid="_x0000_s24778" name="公式" r:id="rId9" imgW="1895307" imgH="600222" progId="Equation.3">
                    <p:embed/>
                  </p:oleObj>
                </mc:Choice>
                <mc:Fallback>
                  <p:oleObj name="公式" r:id="rId9" imgW="1895307" imgH="600222"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 y="62"/>
                          <a:ext cx="2723" cy="86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6" name="Text Box 87"/>
            <p:cNvSpPr txBox="1">
              <a:spLocks noChangeArrowheads="1"/>
            </p:cNvSpPr>
            <p:nvPr/>
          </p:nvSpPr>
          <p:spPr bwMode="auto">
            <a:xfrm>
              <a:off x="3352" y="219"/>
              <a:ext cx="20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画出级联型结构图</a:t>
              </a:r>
            </a:p>
          </p:txBody>
        </p:sp>
      </p:grpSp>
      <p:sp>
        <p:nvSpPr>
          <p:cNvPr id="201817" name="Rectangle 89"/>
          <p:cNvSpPr>
            <a:spLocks noChangeArrowheads="1"/>
          </p:cNvSpPr>
          <p:nvPr/>
        </p:nvSpPr>
        <p:spPr bwMode="auto">
          <a:xfrm>
            <a:off x="4932363" y="5661025"/>
            <a:ext cx="324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[sos,g] = tf2sos(b,a)</a:t>
            </a:r>
          </a:p>
        </p:txBody>
      </p:sp>
      <p:graphicFrame>
        <p:nvGraphicFramePr>
          <p:cNvPr id="201819" name="Object 91"/>
          <p:cNvGraphicFramePr>
            <a:graphicFrameLocks noChangeAspect="1"/>
          </p:cNvGraphicFramePr>
          <p:nvPr/>
        </p:nvGraphicFramePr>
        <p:xfrm>
          <a:off x="1511300" y="2608263"/>
          <a:ext cx="5948363" cy="1017587"/>
        </p:xfrm>
        <a:graphic>
          <a:graphicData uri="http://schemas.openxmlformats.org/presentationml/2006/ole">
            <mc:AlternateContent xmlns:mc="http://schemas.openxmlformats.org/markup-compatibility/2006">
              <mc:Choice xmlns:v="urn:schemas-microsoft-com:vml" Requires="v">
                <p:oleObj spid="_x0000_s24779" name="公式" r:id="rId11" imgW="2581093" imgH="437974" progId="Equation.3">
                  <p:embed/>
                </p:oleObj>
              </mc:Choice>
              <mc:Fallback>
                <p:oleObj name="公式" r:id="rId11" imgW="2581093" imgH="437974" progId="Equation.3">
                  <p:embed/>
                  <p:pic>
                    <p:nvPicPr>
                      <p:cNvPr id="0" name="Object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1300" y="2608263"/>
                        <a:ext cx="5948363" cy="1017587"/>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816"/>
                                        </p:tgtEl>
                                        <p:attrNameLst>
                                          <p:attrName>style.visibility</p:attrName>
                                        </p:attrNameLst>
                                      </p:cBhvr>
                                      <p:to>
                                        <p:strVal val="visible"/>
                                      </p:to>
                                    </p:set>
                                    <p:animEffect transition="in" filter="blinds(horizontal)">
                                      <p:cBhvr>
                                        <p:cTn id="7" dur="500"/>
                                        <p:tgtEl>
                                          <p:spTgt spid="201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1813"/>
                                        </p:tgtEl>
                                        <p:attrNameLst>
                                          <p:attrName>style.visibility</p:attrName>
                                        </p:attrNameLst>
                                      </p:cBhvr>
                                      <p:to>
                                        <p:strVal val="visible"/>
                                      </p:to>
                                    </p:set>
                                    <p:animEffect transition="in" filter="blinds(horizontal)">
                                      <p:cBhvr>
                                        <p:cTn id="12" dur="500"/>
                                        <p:tgtEl>
                                          <p:spTgt spid="201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1817"/>
                                        </p:tgtEl>
                                        <p:attrNameLst>
                                          <p:attrName>style.visibility</p:attrName>
                                        </p:attrNameLst>
                                      </p:cBhvr>
                                      <p:to>
                                        <p:strVal val="visible"/>
                                      </p:to>
                                    </p:set>
                                    <p:animEffect transition="in" filter="blinds(horizontal)">
                                      <p:cBhvr>
                                        <p:cTn id="17" dur="500"/>
                                        <p:tgtEl>
                                          <p:spTgt spid="2018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1819"/>
                                        </p:tgtEl>
                                        <p:attrNameLst>
                                          <p:attrName>style.visibility</p:attrName>
                                        </p:attrNameLst>
                                      </p:cBhvr>
                                      <p:to>
                                        <p:strVal val="visible"/>
                                      </p:to>
                                    </p:set>
                                    <p:animEffect transition="in" filter="blinds(horizontal)">
                                      <p:cBhvr>
                                        <p:cTn id="22" dur="500"/>
                                        <p:tgtEl>
                                          <p:spTgt spid="2018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616"/>
                                        </p:tgtEl>
                                        <p:attrNameLst>
                                          <p:attrName>style.visibility</p:attrName>
                                        </p:attrNameLst>
                                      </p:cBhvr>
                                      <p:to>
                                        <p:strVal val="visible"/>
                                      </p:to>
                                    </p:set>
                                    <p:animEffect transition="in" filter="blinds(horizontal)">
                                      <p:cBhvr>
                                        <p:cTn id="27" dur="500"/>
                                        <p:tgtEl>
                                          <p:spTgt spid="24616"/>
                                        </p:tgtEl>
                                      </p:cBhvr>
                                    </p:animEffect>
                                  </p:childTnLst>
                                </p:cTn>
                              </p:par>
                              <p:par>
                                <p:cTn id="28" presetID="3" presetClass="entr" presetSubtype="10" fill="hold" nodeType="withEffect">
                                  <p:stCondLst>
                                    <p:cond delay="0"/>
                                  </p:stCondLst>
                                  <p:childTnLst>
                                    <p:set>
                                      <p:cBhvr>
                                        <p:cTn id="29" dur="1" fill="hold">
                                          <p:stCondLst>
                                            <p:cond delay="0"/>
                                          </p:stCondLst>
                                        </p:cTn>
                                        <p:tgtEl>
                                          <p:spTgt spid="24617"/>
                                        </p:tgtEl>
                                        <p:attrNameLst>
                                          <p:attrName>style.visibility</p:attrName>
                                        </p:attrNameLst>
                                      </p:cBhvr>
                                      <p:to>
                                        <p:strVal val="visible"/>
                                      </p:to>
                                    </p:set>
                                    <p:animEffect transition="in" filter="blinds(horizontal)">
                                      <p:cBhvr>
                                        <p:cTn id="30" dur="500"/>
                                        <p:tgtEl>
                                          <p:spTgt spid="24617"/>
                                        </p:tgtEl>
                                      </p:cBhvr>
                                    </p:animEffect>
                                  </p:childTnLst>
                                </p:cTn>
                              </p:par>
                              <p:par>
                                <p:cTn id="31" presetID="3" presetClass="entr" presetSubtype="10" fill="hold" nodeType="withEffect">
                                  <p:stCondLst>
                                    <p:cond delay="0"/>
                                  </p:stCondLst>
                                  <p:childTnLst>
                                    <p:set>
                                      <p:cBhvr>
                                        <p:cTn id="32" dur="1" fill="hold">
                                          <p:stCondLst>
                                            <p:cond delay="0"/>
                                          </p:stCondLst>
                                        </p:cTn>
                                        <p:tgtEl>
                                          <p:spTgt spid="24618"/>
                                        </p:tgtEl>
                                        <p:attrNameLst>
                                          <p:attrName>style.visibility</p:attrName>
                                        </p:attrNameLst>
                                      </p:cBhvr>
                                      <p:to>
                                        <p:strVal val="visible"/>
                                      </p:to>
                                    </p:set>
                                    <p:animEffect transition="in" filter="blinds(horizontal)">
                                      <p:cBhvr>
                                        <p:cTn id="33" dur="500"/>
                                        <p:tgtEl>
                                          <p:spTgt spid="246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619"/>
                                        </p:tgtEl>
                                        <p:attrNameLst>
                                          <p:attrName>style.visibility</p:attrName>
                                        </p:attrNameLst>
                                      </p:cBhvr>
                                      <p:to>
                                        <p:strVal val="visible"/>
                                      </p:to>
                                    </p:set>
                                    <p:animEffect transition="in" filter="blinds(horizontal)">
                                      <p:cBhvr>
                                        <p:cTn id="36" dur="500"/>
                                        <p:tgtEl>
                                          <p:spTgt spid="246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4620"/>
                                        </p:tgtEl>
                                        <p:attrNameLst>
                                          <p:attrName>style.visibility</p:attrName>
                                        </p:attrNameLst>
                                      </p:cBhvr>
                                      <p:to>
                                        <p:strVal val="visible"/>
                                      </p:to>
                                    </p:set>
                                    <p:animEffect transition="in" filter="blinds(horizontal)">
                                      <p:cBhvr>
                                        <p:cTn id="39" dur="500"/>
                                        <p:tgtEl>
                                          <p:spTgt spid="2462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4621"/>
                                        </p:tgtEl>
                                        <p:attrNameLst>
                                          <p:attrName>style.visibility</p:attrName>
                                        </p:attrNameLst>
                                      </p:cBhvr>
                                      <p:to>
                                        <p:strVal val="visible"/>
                                      </p:to>
                                    </p:set>
                                    <p:animEffect transition="in" filter="blinds(horizontal)">
                                      <p:cBhvr>
                                        <p:cTn id="42" dur="500"/>
                                        <p:tgtEl>
                                          <p:spTgt spid="24621"/>
                                        </p:tgtEl>
                                      </p:cBhvr>
                                    </p:animEffect>
                                  </p:childTnLst>
                                </p:cTn>
                              </p:par>
                              <p:par>
                                <p:cTn id="43" presetID="3" presetClass="entr" presetSubtype="10" fill="hold" nodeType="withEffect">
                                  <p:stCondLst>
                                    <p:cond delay="0"/>
                                  </p:stCondLst>
                                  <p:childTnLst>
                                    <p:set>
                                      <p:cBhvr>
                                        <p:cTn id="44" dur="1" fill="hold">
                                          <p:stCondLst>
                                            <p:cond delay="0"/>
                                          </p:stCondLst>
                                        </p:cTn>
                                        <p:tgtEl>
                                          <p:spTgt spid="24622"/>
                                        </p:tgtEl>
                                        <p:attrNameLst>
                                          <p:attrName>style.visibility</p:attrName>
                                        </p:attrNameLst>
                                      </p:cBhvr>
                                      <p:to>
                                        <p:strVal val="visible"/>
                                      </p:to>
                                    </p:set>
                                    <p:animEffect transition="in" filter="blinds(horizontal)">
                                      <p:cBhvr>
                                        <p:cTn id="45" dur="500"/>
                                        <p:tgtEl>
                                          <p:spTgt spid="24622"/>
                                        </p:tgtEl>
                                      </p:cBhvr>
                                    </p:animEffect>
                                  </p:childTnLst>
                                </p:cTn>
                              </p:par>
                              <p:par>
                                <p:cTn id="46" presetID="3" presetClass="entr" presetSubtype="10" fill="hold" nodeType="withEffect">
                                  <p:stCondLst>
                                    <p:cond delay="0"/>
                                  </p:stCondLst>
                                  <p:childTnLst>
                                    <p:set>
                                      <p:cBhvr>
                                        <p:cTn id="47" dur="1" fill="hold">
                                          <p:stCondLst>
                                            <p:cond delay="0"/>
                                          </p:stCondLst>
                                        </p:cTn>
                                        <p:tgtEl>
                                          <p:spTgt spid="24623"/>
                                        </p:tgtEl>
                                        <p:attrNameLst>
                                          <p:attrName>style.visibility</p:attrName>
                                        </p:attrNameLst>
                                      </p:cBhvr>
                                      <p:to>
                                        <p:strVal val="visible"/>
                                      </p:to>
                                    </p:set>
                                    <p:animEffect transition="in" filter="blinds(horizontal)">
                                      <p:cBhvr>
                                        <p:cTn id="48" dur="500"/>
                                        <p:tgtEl>
                                          <p:spTgt spid="24623"/>
                                        </p:tgtEl>
                                      </p:cBhvr>
                                    </p:animEffect>
                                  </p:childTnLst>
                                </p:cTn>
                              </p:par>
                              <p:par>
                                <p:cTn id="49" presetID="3" presetClass="entr" presetSubtype="10" fill="hold" nodeType="withEffect">
                                  <p:stCondLst>
                                    <p:cond delay="0"/>
                                  </p:stCondLst>
                                  <p:childTnLst>
                                    <p:set>
                                      <p:cBhvr>
                                        <p:cTn id="50" dur="1" fill="hold">
                                          <p:stCondLst>
                                            <p:cond delay="0"/>
                                          </p:stCondLst>
                                        </p:cTn>
                                        <p:tgtEl>
                                          <p:spTgt spid="24624"/>
                                        </p:tgtEl>
                                        <p:attrNameLst>
                                          <p:attrName>style.visibility</p:attrName>
                                        </p:attrNameLst>
                                      </p:cBhvr>
                                      <p:to>
                                        <p:strVal val="visible"/>
                                      </p:to>
                                    </p:set>
                                    <p:animEffect transition="in" filter="blinds(horizontal)">
                                      <p:cBhvr>
                                        <p:cTn id="51" dur="500"/>
                                        <p:tgtEl>
                                          <p:spTgt spid="24624"/>
                                        </p:tgtEl>
                                      </p:cBhvr>
                                    </p:animEffect>
                                  </p:childTnLst>
                                </p:cTn>
                              </p:par>
                              <p:par>
                                <p:cTn id="52" presetID="3" presetClass="entr" presetSubtype="10" fill="hold" nodeType="withEffect">
                                  <p:stCondLst>
                                    <p:cond delay="0"/>
                                  </p:stCondLst>
                                  <p:childTnLst>
                                    <p:set>
                                      <p:cBhvr>
                                        <p:cTn id="53" dur="1" fill="hold">
                                          <p:stCondLst>
                                            <p:cond delay="0"/>
                                          </p:stCondLst>
                                        </p:cTn>
                                        <p:tgtEl>
                                          <p:spTgt spid="24625"/>
                                        </p:tgtEl>
                                        <p:attrNameLst>
                                          <p:attrName>style.visibility</p:attrName>
                                        </p:attrNameLst>
                                      </p:cBhvr>
                                      <p:to>
                                        <p:strVal val="visible"/>
                                      </p:to>
                                    </p:set>
                                    <p:animEffect transition="in" filter="blinds(horizontal)">
                                      <p:cBhvr>
                                        <p:cTn id="54" dur="500"/>
                                        <p:tgtEl>
                                          <p:spTgt spid="24625"/>
                                        </p:tgtEl>
                                      </p:cBhvr>
                                    </p:animEffect>
                                  </p:childTnLst>
                                </p:cTn>
                              </p:par>
                              <p:par>
                                <p:cTn id="55" presetID="3" presetClass="entr" presetSubtype="10" fill="hold" nodeType="withEffect">
                                  <p:stCondLst>
                                    <p:cond delay="0"/>
                                  </p:stCondLst>
                                  <p:childTnLst>
                                    <p:set>
                                      <p:cBhvr>
                                        <p:cTn id="56" dur="1" fill="hold">
                                          <p:stCondLst>
                                            <p:cond delay="0"/>
                                          </p:stCondLst>
                                        </p:cTn>
                                        <p:tgtEl>
                                          <p:spTgt spid="24626"/>
                                        </p:tgtEl>
                                        <p:attrNameLst>
                                          <p:attrName>style.visibility</p:attrName>
                                        </p:attrNameLst>
                                      </p:cBhvr>
                                      <p:to>
                                        <p:strVal val="visible"/>
                                      </p:to>
                                    </p:set>
                                    <p:animEffect transition="in" filter="blinds(horizontal)">
                                      <p:cBhvr>
                                        <p:cTn id="57" dur="500"/>
                                        <p:tgtEl>
                                          <p:spTgt spid="24626"/>
                                        </p:tgtEl>
                                      </p:cBhvr>
                                    </p:animEffect>
                                  </p:childTnLst>
                                </p:cTn>
                              </p:par>
                              <p:par>
                                <p:cTn id="58" presetID="3" presetClass="entr" presetSubtype="10" fill="hold" nodeType="withEffect">
                                  <p:stCondLst>
                                    <p:cond delay="0"/>
                                  </p:stCondLst>
                                  <p:childTnLst>
                                    <p:set>
                                      <p:cBhvr>
                                        <p:cTn id="59" dur="1" fill="hold">
                                          <p:stCondLst>
                                            <p:cond delay="0"/>
                                          </p:stCondLst>
                                        </p:cTn>
                                        <p:tgtEl>
                                          <p:spTgt spid="24627"/>
                                        </p:tgtEl>
                                        <p:attrNameLst>
                                          <p:attrName>style.visibility</p:attrName>
                                        </p:attrNameLst>
                                      </p:cBhvr>
                                      <p:to>
                                        <p:strVal val="visible"/>
                                      </p:to>
                                    </p:set>
                                    <p:animEffect transition="in" filter="blinds(horizontal)">
                                      <p:cBhvr>
                                        <p:cTn id="60" dur="500"/>
                                        <p:tgtEl>
                                          <p:spTgt spid="24627"/>
                                        </p:tgtEl>
                                      </p:cBhvr>
                                    </p:animEffect>
                                  </p:childTnLst>
                                </p:cTn>
                              </p:par>
                              <p:par>
                                <p:cTn id="61" presetID="3" presetClass="entr" presetSubtype="10" fill="hold" nodeType="withEffect">
                                  <p:stCondLst>
                                    <p:cond delay="0"/>
                                  </p:stCondLst>
                                  <p:childTnLst>
                                    <p:set>
                                      <p:cBhvr>
                                        <p:cTn id="62" dur="1" fill="hold">
                                          <p:stCondLst>
                                            <p:cond delay="0"/>
                                          </p:stCondLst>
                                        </p:cTn>
                                        <p:tgtEl>
                                          <p:spTgt spid="24628"/>
                                        </p:tgtEl>
                                        <p:attrNameLst>
                                          <p:attrName>style.visibility</p:attrName>
                                        </p:attrNameLst>
                                      </p:cBhvr>
                                      <p:to>
                                        <p:strVal val="visible"/>
                                      </p:to>
                                    </p:set>
                                    <p:animEffect transition="in" filter="blinds(horizontal)">
                                      <p:cBhvr>
                                        <p:cTn id="63" dur="500"/>
                                        <p:tgtEl>
                                          <p:spTgt spid="24628"/>
                                        </p:tgtEl>
                                      </p:cBhvr>
                                    </p:animEffect>
                                  </p:childTnLst>
                                </p:cTn>
                              </p:par>
                              <p:par>
                                <p:cTn id="64" presetID="3" presetClass="entr" presetSubtype="10" fill="hold" nodeType="withEffect">
                                  <p:stCondLst>
                                    <p:cond delay="0"/>
                                  </p:stCondLst>
                                  <p:childTnLst>
                                    <p:set>
                                      <p:cBhvr>
                                        <p:cTn id="65" dur="1" fill="hold">
                                          <p:stCondLst>
                                            <p:cond delay="0"/>
                                          </p:stCondLst>
                                        </p:cTn>
                                        <p:tgtEl>
                                          <p:spTgt spid="24629"/>
                                        </p:tgtEl>
                                        <p:attrNameLst>
                                          <p:attrName>style.visibility</p:attrName>
                                        </p:attrNameLst>
                                      </p:cBhvr>
                                      <p:to>
                                        <p:strVal val="visible"/>
                                      </p:to>
                                    </p:set>
                                    <p:animEffect transition="in" filter="blinds(horizontal)">
                                      <p:cBhvr>
                                        <p:cTn id="66" dur="500"/>
                                        <p:tgtEl>
                                          <p:spTgt spid="24629"/>
                                        </p:tgtEl>
                                      </p:cBhvr>
                                    </p:animEffect>
                                  </p:childTnLst>
                                </p:cTn>
                              </p:par>
                              <p:par>
                                <p:cTn id="67" presetID="3" presetClass="entr" presetSubtype="10" fill="hold" nodeType="withEffect">
                                  <p:stCondLst>
                                    <p:cond delay="0"/>
                                  </p:stCondLst>
                                  <p:childTnLst>
                                    <p:set>
                                      <p:cBhvr>
                                        <p:cTn id="68" dur="1" fill="hold">
                                          <p:stCondLst>
                                            <p:cond delay="0"/>
                                          </p:stCondLst>
                                        </p:cTn>
                                        <p:tgtEl>
                                          <p:spTgt spid="24630"/>
                                        </p:tgtEl>
                                        <p:attrNameLst>
                                          <p:attrName>style.visibility</p:attrName>
                                        </p:attrNameLst>
                                      </p:cBhvr>
                                      <p:to>
                                        <p:strVal val="visible"/>
                                      </p:to>
                                    </p:set>
                                    <p:animEffect transition="in" filter="blinds(horizontal)">
                                      <p:cBhvr>
                                        <p:cTn id="69" dur="500"/>
                                        <p:tgtEl>
                                          <p:spTgt spid="24630"/>
                                        </p:tgtEl>
                                      </p:cBhvr>
                                    </p:animEffect>
                                  </p:childTnLst>
                                </p:cTn>
                              </p:par>
                              <p:par>
                                <p:cTn id="70" presetID="3" presetClass="entr" presetSubtype="10" fill="hold" nodeType="withEffect">
                                  <p:stCondLst>
                                    <p:cond delay="0"/>
                                  </p:stCondLst>
                                  <p:childTnLst>
                                    <p:set>
                                      <p:cBhvr>
                                        <p:cTn id="71" dur="1" fill="hold">
                                          <p:stCondLst>
                                            <p:cond delay="0"/>
                                          </p:stCondLst>
                                        </p:cTn>
                                        <p:tgtEl>
                                          <p:spTgt spid="24631"/>
                                        </p:tgtEl>
                                        <p:attrNameLst>
                                          <p:attrName>style.visibility</p:attrName>
                                        </p:attrNameLst>
                                      </p:cBhvr>
                                      <p:to>
                                        <p:strVal val="visible"/>
                                      </p:to>
                                    </p:set>
                                    <p:animEffect transition="in" filter="blinds(horizontal)">
                                      <p:cBhvr>
                                        <p:cTn id="72" dur="500"/>
                                        <p:tgtEl>
                                          <p:spTgt spid="2463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4632"/>
                                        </p:tgtEl>
                                        <p:attrNameLst>
                                          <p:attrName>style.visibility</p:attrName>
                                        </p:attrNameLst>
                                      </p:cBhvr>
                                      <p:to>
                                        <p:strVal val="visible"/>
                                      </p:to>
                                    </p:set>
                                    <p:animEffect transition="in" filter="blinds(horizontal)">
                                      <p:cBhvr>
                                        <p:cTn id="75" dur="500"/>
                                        <p:tgtEl>
                                          <p:spTgt spid="2463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4633"/>
                                        </p:tgtEl>
                                        <p:attrNameLst>
                                          <p:attrName>style.visibility</p:attrName>
                                        </p:attrNameLst>
                                      </p:cBhvr>
                                      <p:to>
                                        <p:strVal val="visible"/>
                                      </p:to>
                                    </p:set>
                                    <p:animEffect transition="in" filter="blinds(horizontal)">
                                      <p:cBhvr>
                                        <p:cTn id="78" dur="500"/>
                                        <p:tgtEl>
                                          <p:spTgt spid="24633"/>
                                        </p:tgtEl>
                                      </p:cBhvr>
                                    </p:animEffect>
                                  </p:childTnLst>
                                </p:cTn>
                              </p:par>
                              <p:par>
                                <p:cTn id="79" presetID="3" presetClass="entr" presetSubtype="10" fill="hold" nodeType="withEffect">
                                  <p:stCondLst>
                                    <p:cond delay="0"/>
                                  </p:stCondLst>
                                  <p:childTnLst>
                                    <p:set>
                                      <p:cBhvr>
                                        <p:cTn id="80" dur="1" fill="hold">
                                          <p:stCondLst>
                                            <p:cond delay="0"/>
                                          </p:stCondLst>
                                        </p:cTn>
                                        <p:tgtEl>
                                          <p:spTgt spid="24634"/>
                                        </p:tgtEl>
                                        <p:attrNameLst>
                                          <p:attrName>style.visibility</p:attrName>
                                        </p:attrNameLst>
                                      </p:cBhvr>
                                      <p:to>
                                        <p:strVal val="visible"/>
                                      </p:to>
                                    </p:set>
                                    <p:animEffect transition="in" filter="blinds(horizontal)">
                                      <p:cBhvr>
                                        <p:cTn id="81" dur="500"/>
                                        <p:tgtEl>
                                          <p:spTgt spid="2463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4635"/>
                                        </p:tgtEl>
                                        <p:attrNameLst>
                                          <p:attrName>style.visibility</p:attrName>
                                        </p:attrNameLst>
                                      </p:cBhvr>
                                      <p:to>
                                        <p:strVal val="visible"/>
                                      </p:to>
                                    </p:set>
                                    <p:animEffect transition="in" filter="blinds(horizontal)">
                                      <p:cBhvr>
                                        <p:cTn id="84" dur="500"/>
                                        <p:tgtEl>
                                          <p:spTgt spid="24635"/>
                                        </p:tgtEl>
                                      </p:cBhvr>
                                    </p:animEffect>
                                  </p:childTnLst>
                                </p:cTn>
                              </p:par>
                              <p:par>
                                <p:cTn id="85" presetID="3" presetClass="entr" presetSubtype="10" fill="hold" nodeType="withEffect">
                                  <p:stCondLst>
                                    <p:cond delay="0"/>
                                  </p:stCondLst>
                                  <p:childTnLst>
                                    <p:set>
                                      <p:cBhvr>
                                        <p:cTn id="86" dur="1" fill="hold">
                                          <p:stCondLst>
                                            <p:cond delay="0"/>
                                          </p:stCondLst>
                                        </p:cTn>
                                        <p:tgtEl>
                                          <p:spTgt spid="24636"/>
                                        </p:tgtEl>
                                        <p:attrNameLst>
                                          <p:attrName>style.visibility</p:attrName>
                                        </p:attrNameLst>
                                      </p:cBhvr>
                                      <p:to>
                                        <p:strVal val="visible"/>
                                      </p:to>
                                    </p:set>
                                    <p:animEffect transition="in" filter="blinds(horizontal)">
                                      <p:cBhvr>
                                        <p:cTn id="87" dur="500"/>
                                        <p:tgtEl>
                                          <p:spTgt spid="2463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01826"/>
                                        </p:tgtEl>
                                        <p:attrNameLst>
                                          <p:attrName>style.visibility</p:attrName>
                                        </p:attrNameLst>
                                      </p:cBhvr>
                                      <p:to>
                                        <p:strVal val="visible"/>
                                      </p:to>
                                    </p:set>
                                    <p:animEffect transition="in" filter="blinds(horizontal)">
                                      <p:cBhvr>
                                        <p:cTn id="92" dur="500"/>
                                        <p:tgtEl>
                                          <p:spTgt spid="201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9" grpId="0"/>
      <p:bldP spid="24620" grpId="0"/>
      <p:bldP spid="24621" grpId="0"/>
      <p:bldP spid="24632" grpId="0"/>
      <p:bldP spid="24633" grpId="0"/>
      <p:bldP spid="24635" grpId="0"/>
      <p:bldP spid="2018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336" name="Group 8"/>
          <p:cNvGrpSpPr>
            <a:grpSpLocks/>
          </p:cNvGrpSpPr>
          <p:nvPr/>
        </p:nvGrpSpPr>
        <p:grpSpPr bwMode="auto">
          <a:xfrm>
            <a:off x="179388" y="549275"/>
            <a:ext cx="8424862" cy="1004888"/>
            <a:chOff x="149" y="155"/>
            <a:chExt cx="5307" cy="633"/>
          </a:xfrm>
        </p:grpSpPr>
        <p:sp>
          <p:nvSpPr>
            <p:cNvPr id="25609" name="Rectangle 5"/>
            <p:cNvSpPr>
              <a:spLocks noChangeArrowheads="1"/>
            </p:cNvSpPr>
            <p:nvPr/>
          </p:nvSpPr>
          <p:spPr bwMode="auto">
            <a:xfrm>
              <a:off x="149" y="269"/>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66FFFF"/>
                </a:buClr>
                <a:buFont typeface="Wingdings" panose="05000000000000000000" pitchFamily="2" charset="2"/>
                <a:buNone/>
              </a:pPr>
              <a:r>
                <a:rPr kumimoji="0" lang="zh-CN" altLang="en-US">
                  <a:latin typeface="楷体" panose="02010609060101010101" pitchFamily="49" charset="-122"/>
                  <a:ea typeface="楷体" panose="02010609060101010101" pitchFamily="49" charset="-122"/>
                </a:rPr>
                <a:t>例：</a:t>
              </a:r>
              <a:endParaRPr lang="zh-CN" altLang="en-US">
                <a:latin typeface="楷体" panose="02010609060101010101" pitchFamily="49" charset="-122"/>
                <a:ea typeface="楷体" panose="02010609060101010101" pitchFamily="49" charset="-122"/>
              </a:endParaRPr>
            </a:p>
          </p:txBody>
        </p:sp>
        <p:graphicFrame>
          <p:nvGraphicFramePr>
            <p:cNvPr id="25610" name="Object 6"/>
            <p:cNvGraphicFramePr>
              <a:graphicFrameLocks noChangeAspect="1"/>
            </p:cNvGraphicFramePr>
            <p:nvPr/>
          </p:nvGraphicFramePr>
          <p:xfrm>
            <a:off x="556" y="155"/>
            <a:ext cx="2868" cy="633"/>
          </p:xfrm>
          <a:graphic>
            <a:graphicData uri="http://schemas.openxmlformats.org/presentationml/2006/ole">
              <mc:AlternateContent xmlns:mc="http://schemas.openxmlformats.org/markup-compatibility/2006">
                <mc:Choice xmlns:v="urn:schemas-microsoft-com:vml" Requires="v">
                  <p:oleObj spid="_x0000_s25656" name="公式" r:id="rId3" imgW="2000053" imgH="437974" progId="Equation.3">
                    <p:embed/>
                  </p:oleObj>
                </mc:Choice>
                <mc:Fallback>
                  <p:oleObj name="公式" r:id="rId3" imgW="2000053" imgH="43797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155"/>
                          <a:ext cx="2868" cy="63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1" name="Text Box 7"/>
            <p:cNvSpPr txBox="1">
              <a:spLocks noChangeArrowheads="1"/>
            </p:cNvSpPr>
            <p:nvPr/>
          </p:nvSpPr>
          <p:spPr bwMode="auto">
            <a:xfrm>
              <a:off x="3370" y="306"/>
              <a:ext cx="20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画出级联型结构图</a:t>
              </a:r>
            </a:p>
          </p:txBody>
        </p:sp>
      </p:grpSp>
      <p:grpSp>
        <p:nvGrpSpPr>
          <p:cNvPr id="227337" name="Group 9"/>
          <p:cNvGrpSpPr>
            <a:grpSpLocks/>
          </p:cNvGrpSpPr>
          <p:nvPr/>
        </p:nvGrpSpPr>
        <p:grpSpPr bwMode="auto">
          <a:xfrm>
            <a:off x="179388" y="2625725"/>
            <a:ext cx="8424862" cy="947738"/>
            <a:chOff x="158" y="384"/>
            <a:chExt cx="5307" cy="597"/>
          </a:xfrm>
        </p:grpSpPr>
        <p:sp>
          <p:nvSpPr>
            <p:cNvPr id="25606" name="Rectangle 10"/>
            <p:cNvSpPr>
              <a:spLocks noChangeArrowheads="1"/>
            </p:cNvSpPr>
            <p:nvPr/>
          </p:nvSpPr>
          <p:spPr bwMode="auto">
            <a:xfrm>
              <a:off x="158" y="460"/>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66FFFF"/>
                </a:buClr>
                <a:buFont typeface="Wingdings" panose="05000000000000000000" pitchFamily="2" charset="2"/>
                <a:buNone/>
              </a:pPr>
              <a:r>
                <a:rPr kumimoji="0" lang="zh-CN" altLang="en-US">
                  <a:latin typeface="楷体" panose="02010609060101010101" pitchFamily="49" charset="-122"/>
                  <a:ea typeface="楷体" panose="02010609060101010101" pitchFamily="49" charset="-122"/>
                </a:rPr>
                <a:t>例：</a:t>
              </a:r>
              <a:endParaRPr lang="zh-CN" altLang="en-US">
                <a:latin typeface="楷体" panose="02010609060101010101" pitchFamily="49" charset="-122"/>
                <a:ea typeface="楷体" panose="02010609060101010101" pitchFamily="49" charset="-122"/>
              </a:endParaRPr>
            </a:p>
          </p:txBody>
        </p:sp>
        <p:graphicFrame>
          <p:nvGraphicFramePr>
            <p:cNvPr id="25607" name="Object 11"/>
            <p:cNvGraphicFramePr>
              <a:graphicFrameLocks noChangeAspect="1"/>
            </p:cNvGraphicFramePr>
            <p:nvPr/>
          </p:nvGraphicFramePr>
          <p:xfrm>
            <a:off x="521" y="384"/>
            <a:ext cx="2922" cy="597"/>
          </p:xfrm>
          <a:graphic>
            <a:graphicData uri="http://schemas.openxmlformats.org/presentationml/2006/ole">
              <mc:AlternateContent xmlns:mc="http://schemas.openxmlformats.org/markup-compatibility/2006">
                <mc:Choice xmlns:v="urn:schemas-microsoft-com:vml" Requires="v">
                  <p:oleObj spid="_x0000_s25657" name="公式" r:id="rId5" imgW="2038570" imgH="409370" progId="Equation.3">
                    <p:embed/>
                  </p:oleObj>
                </mc:Choice>
                <mc:Fallback>
                  <p:oleObj name="公式" r:id="rId5" imgW="2038570" imgH="40937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 y="384"/>
                          <a:ext cx="2922" cy="597"/>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Text Box 12"/>
            <p:cNvSpPr txBox="1">
              <a:spLocks noChangeArrowheads="1"/>
            </p:cNvSpPr>
            <p:nvPr/>
          </p:nvSpPr>
          <p:spPr bwMode="auto">
            <a:xfrm>
              <a:off x="3379" y="497"/>
              <a:ext cx="20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画出级联型结构图</a:t>
              </a:r>
            </a:p>
          </p:txBody>
        </p:sp>
      </p:grpSp>
      <p:sp>
        <p:nvSpPr>
          <p:cNvPr id="227341" name="Rectangle 13"/>
          <p:cNvSpPr>
            <a:spLocks noChangeArrowheads="1"/>
          </p:cNvSpPr>
          <p:nvPr/>
        </p:nvSpPr>
        <p:spPr bwMode="auto">
          <a:xfrm>
            <a:off x="1763713" y="4581525"/>
            <a:ext cx="324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 conv(a,b)</a:t>
            </a:r>
          </a:p>
        </p:txBody>
      </p:sp>
      <p:sp>
        <p:nvSpPr>
          <p:cNvPr id="227342" name="Rectangle 14"/>
          <p:cNvSpPr>
            <a:spLocks noChangeArrowheads="1"/>
          </p:cNvSpPr>
          <p:nvPr/>
        </p:nvSpPr>
        <p:spPr bwMode="auto">
          <a:xfrm>
            <a:off x="4859338" y="4581525"/>
            <a:ext cx="266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poly(b)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7336"/>
                                        </p:tgtEl>
                                        <p:attrNameLst>
                                          <p:attrName>style.visibility</p:attrName>
                                        </p:attrNameLst>
                                      </p:cBhvr>
                                      <p:to>
                                        <p:strVal val="visible"/>
                                      </p:to>
                                    </p:set>
                                    <p:animEffect transition="in" filter="blinds(horizontal)">
                                      <p:cBhvr>
                                        <p:cTn id="7" dur="500"/>
                                        <p:tgtEl>
                                          <p:spTgt spid="2273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7337"/>
                                        </p:tgtEl>
                                        <p:attrNameLst>
                                          <p:attrName>style.visibility</p:attrName>
                                        </p:attrNameLst>
                                      </p:cBhvr>
                                      <p:to>
                                        <p:strVal val="visible"/>
                                      </p:to>
                                    </p:set>
                                    <p:animEffect transition="in" filter="blinds(horizontal)">
                                      <p:cBhvr>
                                        <p:cTn id="12" dur="500"/>
                                        <p:tgtEl>
                                          <p:spTgt spid="2273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7341"/>
                                        </p:tgtEl>
                                        <p:attrNameLst>
                                          <p:attrName>style.visibility</p:attrName>
                                        </p:attrNameLst>
                                      </p:cBhvr>
                                      <p:to>
                                        <p:strVal val="visible"/>
                                      </p:to>
                                    </p:set>
                                    <p:animEffect transition="in" filter="blinds(horizontal)">
                                      <p:cBhvr>
                                        <p:cTn id="17" dur="500"/>
                                        <p:tgtEl>
                                          <p:spTgt spid="2273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7342"/>
                                        </p:tgtEl>
                                        <p:attrNameLst>
                                          <p:attrName>style.visibility</p:attrName>
                                        </p:attrNameLst>
                                      </p:cBhvr>
                                      <p:to>
                                        <p:strVal val="visible"/>
                                      </p:to>
                                    </p:set>
                                    <p:animEffect transition="in" filter="blinds(horizontal)">
                                      <p:cBhvr>
                                        <p:cTn id="22" dur="500"/>
                                        <p:tgtEl>
                                          <p:spTgt spid="227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41" grpId="0"/>
      <p:bldP spid="2273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107950" y="101600"/>
            <a:ext cx="3119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mn-lt"/>
                <a:ea typeface="楷体" panose="02010609060101010101" pitchFamily="49" charset="-122"/>
              </a:rPr>
              <a:t>3</a:t>
            </a:r>
            <a:r>
              <a:rPr lang="zh-CN" altLang="en-US" dirty="0">
                <a:latin typeface="楷体" panose="02010609060101010101" pitchFamily="49" charset="-122"/>
                <a:ea typeface="楷体" panose="02010609060101010101" pitchFamily="49" charset="-122"/>
              </a:rPr>
              <a:t>、并联型</a:t>
            </a:r>
          </a:p>
        </p:txBody>
      </p:sp>
      <p:sp>
        <p:nvSpPr>
          <p:cNvPr id="202757" name="Text Box 5"/>
          <p:cNvSpPr txBox="1">
            <a:spLocks noChangeArrowheads="1"/>
          </p:cNvSpPr>
          <p:nvPr/>
        </p:nvSpPr>
        <p:spPr bwMode="auto">
          <a:xfrm>
            <a:off x="323850" y="3500438"/>
            <a:ext cx="6480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将单实根合并，全用</a:t>
            </a:r>
            <a:r>
              <a:rPr lang="zh-CN" altLang="en-US" dirty="0">
                <a:solidFill>
                  <a:srgbClr val="FFFF00"/>
                </a:solidFill>
                <a:latin typeface="楷体" panose="02010609060101010101" pitchFamily="49" charset="-122"/>
                <a:ea typeface="楷体" panose="02010609060101010101" pitchFamily="49" charset="-122"/>
              </a:rPr>
              <a:t>二阶基本节</a:t>
            </a:r>
            <a:r>
              <a:rPr lang="zh-CN" altLang="en-US" dirty="0">
                <a:latin typeface="楷体" panose="02010609060101010101" pitchFamily="49" charset="-122"/>
                <a:ea typeface="楷体" panose="02010609060101010101" pitchFamily="49" charset="-122"/>
              </a:rPr>
              <a:t>表示</a:t>
            </a:r>
          </a:p>
        </p:txBody>
      </p:sp>
      <p:graphicFrame>
        <p:nvGraphicFramePr>
          <p:cNvPr id="202758" name="Object 6"/>
          <p:cNvGraphicFramePr>
            <a:graphicFrameLocks noChangeAspect="1"/>
          </p:cNvGraphicFramePr>
          <p:nvPr/>
        </p:nvGraphicFramePr>
        <p:xfrm>
          <a:off x="3030538" y="1139825"/>
          <a:ext cx="5710237" cy="1033463"/>
        </p:xfrm>
        <a:graphic>
          <a:graphicData uri="http://schemas.openxmlformats.org/presentationml/2006/ole">
            <mc:AlternateContent xmlns:mc="http://schemas.openxmlformats.org/markup-compatibility/2006">
              <mc:Choice xmlns:v="urn:schemas-microsoft-com:vml" Requires="v">
                <p:oleObj spid="_x0000_s26701" name="公式" r:id="rId3" imgW="2514393" imgH="447822" progId="Equation.3">
                  <p:embed/>
                </p:oleObj>
              </mc:Choice>
              <mc:Fallback>
                <p:oleObj name="公式" r:id="rId3" imgW="2514393" imgH="44782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538" y="1139825"/>
                        <a:ext cx="5710237" cy="103346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759" name="Object 7"/>
          <p:cNvGraphicFramePr>
            <a:graphicFrameLocks noChangeAspect="1"/>
          </p:cNvGraphicFramePr>
          <p:nvPr/>
        </p:nvGraphicFramePr>
        <p:xfrm>
          <a:off x="250825" y="692150"/>
          <a:ext cx="2782888" cy="1893888"/>
        </p:xfrm>
        <a:graphic>
          <a:graphicData uri="http://schemas.openxmlformats.org/presentationml/2006/ole">
            <mc:AlternateContent xmlns:mc="http://schemas.openxmlformats.org/markup-compatibility/2006">
              <mc:Choice xmlns:v="urn:schemas-microsoft-com:vml" Requires="v">
                <p:oleObj spid="_x0000_s26702" name="公式" r:id="rId5" imgW="1219384" imgH="828587" progId="Equation.3">
                  <p:embed/>
                </p:oleObj>
              </mc:Choice>
              <mc:Fallback>
                <p:oleObj name="公式" r:id="rId5" imgW="1219384" imgH="82858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692150"/>
                        <a:ext cx="2782888" cy="189388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2760" name="Object 8"/>
          <p:cNvGraphicFramePr>
            <a:graphicFrameLocks noChangeAspect="1"/>
          </p:cNvGraphicFramePr>
          <p:nvPr/>
        </p:nvGraphicFramePr>
        <p:xfrm>
          <a:off x="684213" y="4221163"/>
          <a:ext cx="5087937" cy="1123950"/>
        </p:xfrm>
        <a:graphic>
          <a:graphicData uri="http://schemas.openxmlformats.org/presentationml/2006/ole">
            <mc:AlternateContent xmlns:mc="http://schemas.openxmlformats.org/markup-compatibility/2006">
              <mc:Choice xmlns:v="urn:schemas-microsoft-com:vml" Requires="v">
                <p:oleObj spid="_x0000_s26703" name="公式" r:id="rId7" imgW="2057359" imgH="447822" progId="Equation.3">
                  <p:embed/>
                </p:oleObj>
              </mc:Choice>
              <mc:Fallback>
                <p:oleObj name="公式" r:id="rId7" imgW="2057359" imgH="44782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221163"/>
                        <a:ext cx="5087937"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2762" name="Text Box 10"/>
          <p:cNvSpPr txBox="1">
            <a:spLocks noChangeArrowheads="1"/>
          </p:cNvSpPr>
          <p:nvPr/>
        </p:nvSpPr>
        <p:spPr bwMode="auto">
          <a:xfrm>
            <a:off x="323850" y="2708275"/>
            <a:ext cx="828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ea typeface="楷体_GB2312" pitchFamily="49" charset="-122"/>
              </a:rPr>
              <a:t>N</a:t>
            </a:r>
            <a:r>
              <a:rPr lang="en-US" altLang="zh-CN" baseline="-25000" dirty="0">
                <a:ea typeface="楷体_GB2312" pitchFamily="49" charset="-122"/>
              </a:rPr>
              <a:t>1</a:t>
            </a:r>
            <a:r>
              <a:rPr lang="zh-CN" altLang="en-US" dirty="0">
                <a:latin typeface="楷体" panose="02010609060101010101" pitchFamily="49" charset="-122"/>
                <a:ea typeface="楷体" panose="02010609060101010101" pitchFamily="49" charset="-122"/>
              </a:rPr>
              <a:t>个一阶基本节</a:t>
            </a:r>
            <a:r>
              <a:rPr lang="zh-CN" altLang="en-US" dirty="0">
                <a:latin typeface="楷体_GB2312" pitchFamily="49" charset="-122"/>
                <a:ea typeface="楷体_GB2312" pitchFamily="49" charset="-122"/>
              </a:rPr>
              <a:t>，</a:t>
            </a:r>
            <a:r>
              <a:rPr lang="en-US" altLang="zh-CN" i="1" dirty="0">
                <a:ea typeface="楷体_GB2312" pitchFamily="49" charset="-122"/>
              </a:rPr>
              <a:t>N</a:t>
            </a:r>
            <a:r>
              <a:rPr lang="en-US" altLang="zh-CN" baseline="-25000" dirty="0">
                <a:ea typeface="楷体_GB2312" pitchFamily="49" charset="-122"/>
              </a:rPr>
              <a:t>2</a:t>
            </a:r>
            <a:r>
              <a:rPr lang="zh-CN" altLang="en-US" dirty="0">
                <a:latin typeface="楷体" panose="02010609060101010101" pitchFamily="49" charset="-122"/>
                <a:ea typeface="楷体" panose="02010609060101010101" pitchFamily="49" charset="-122"/>
              </a:rPr>
              <a:t>个二阶基本节，常数</a:t>
            </a:r>
            <a:r>
              <a:rPr lang="en-US" altLang="zh-CN" i="1" dirty="0">
                <a:ea typeface="楷体_GB2312" pitchFamily="49" charset="-122"/>
              </a:rPr>
              <a:t>A</a:t>
            </a:r>
            <a:r>
              <a:rPr lang="en-US" altLang="zh-CN" baseline="-25000" dirty="0">
                <a:ea typeface="楷体_GB2312" pitchFamily="49" charset="-122"/>
              </a:rPr>
              <a:t>0</a:t>
            </a:r>
            <a:r>
              <a:rPr lang="zh-CN" altLang="en-US" dirty="0">
                <a:latin typeface="楷体" panose="02010609060101010101" pitchFamily="49" charset="-122"/>
                <a:ea typeface="楷体" panose="02010609060101010101" pitchFamily="49" charset="-122"/>
              </a:rPr>
              <a:t>并联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blinds(horizontal)">
                                      <p:cBhvr>
                                        <p:cTn id="7" dur="500"/>
                                        <p:tgtEl>
                                          <p:spTgt spid="202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9"/>
                                        </p:tgtEl>
                                        <p:attrNameLst>
                                          <p:attrName>style.visibility</p:attrName>
                                        </p:attrNameLst>
                                      </p:cBhvr>
                                      <p:to>
                                        <p:strVal val="visible"/>
                                      </p:to>
                                    </p:set>
                                    <p:animEffect transition="in" filter="blinds(horizontal)">
                                      <p:cBhvr>
                                        <p:cTn id="12" dur="500"/>
                                        <p:tgtEl>
                                          <p:spTgt spid="2027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2758"/>
                                        </p:tgtEl>
                                        <p:attrNameLst>
                                          <p:attrName>style.visibility</p:attrName>
                                        </p:attrNameLst>
                                      </p:cBhvr>
                                      <p:to>
                                        <p:strVal val="visible"/>
                                      </p:to>
                                    </p:set>
                                    <p:animEffect transition="in" filter="blinds(horizontal)">
                                      <p:cBhvr>
                                        <p:cTn id="17" dur="500"/>
                                        <p:tgtEl>
                                          <p:spTgt spid="2027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2762"/>
                                        </p:tgtEl>
                                        <p:attrNameLst>
                                          <p:attrName>style.visibility</p:attrName>
                                        </p:attrNameLst>
                                      </p:cBhvr>
                                      <p:to>
                                        <p:strVal val="visible"/>
                                      </p:to>
                                    </p:set>
                                    <p:animEffect transition="in" filter="blinds(horizontal)">
                                      <p:cBhvr>
                                        <p:cTn id="22" dur="500"/>
                                        <p:tgtEl>
                                          <p:spTgt spid="2027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2757"/>
                                        </p:tgtEl>
                                        <p:attrNameLst>
                                          <p:attrName>style.visibility</p:attrName>
                                        </p:attrNameLst>
                                      </p:cBhvr>
                                      <p:to>
                                        <p:strVal val="visible"/>
                                      </p:to>
                                    </p:set>
                                    <p:animEffect transition="in" filter="blinds(horizontal)">
                                      <p:cBhvr>
                                        <p:cTn id="27" dur="500"/>
                                        <p:tgtEl>
                                          <p:spTgt spid="2027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2760"/>
                                        </p:tgtEl>
                                        <p:attrNameLst>
                                          <p:attrName>style.visibility</p:attrName>
                                        </p:attrNameLst>
                                      </p:cBhvr>
                                      <p:to>
                                        <p:strVal val="visible"/>
                                      </p:to>
                                    </p:set>
                                    <p:animEffect transition="in" filter="blinds(horizontal)">
                                      <p:cBhvr>
                                        <p:cTn id="32" dur="500"/>
                                        <p:tgtEl>
                                          <p:spTgt spid="202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P spid="202757" grpId="0"/>
      <p:bldP spid="20276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778" name="Object 2"/>
          <p:cNvGraphicFramePr>
            <a:graphicFrameLocks noChangeAspect="1"/>
          </p:cNvGraphicFramePr>
          <p:nvPr/>
        </p:nvGraphicFramePr>
        <p:xfrm>
          <a:off x="107950" y="2586038"/>
          <a:ext cx="550863" cy="382587"/>
        </p:xfrm>
        <a:graphic>
          <a:graphicData uri="http://schemas.openxmlformats.org/presentationml/2006/ole">
            <mc:AlternateContent xmlns:mc="http://schemas.openxmlformats.org/markup-compatibility/2006">
              <mc:Choice xmlns:v="urn:schemas-microsoft-com:vml" Requires="v">
                <p:oleObj spid="_x0000_s27811" name="Equation" r:id="rId3" imgW="609692" imgH="419217" progId="Equation.DSMT4">
                  <p:embed/>
                </p:oleObj>
              </mc:Choice>
              <mc:Fallback>
                <p:oleObj name="Equation" r:id="rId3" imgW="609692" imgH="41921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2586038"/>
                        <a:ext cx="550863"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3779" name="Group 3"/>
          <p:cNvGrpSpPr>
            <a:grpSpLocks noChangeAspect="1"/>
          </p:cNvGrpSpPr>
          <p:nvPr/>
        </p:nvGrpSpPr>
        <p:grpSpPr bwMode="auto">
          <a:xfrm>
            <a:off x="180975" y="808038"/>
            <a:ext cx="3598863" cy="3194050"/>
            <a:chOff x="192" y="0"/>
            <a:chExt cx="2704" cy="2400"/>
          </a:xfrm>
        </p:grpSpPr>
        <p:sp>
          <p:nvSpPr>
            <p:cNvPr id="27656" name="Line 4"/>
            <p:cNvSpPr>
              <a:spLocks noChangeAspect="1" noChangeShapeType="1"/>
            </p:cNvSpPr>
            <p:nvPr/>
          </p:nvSpPr>
          <p:spPr bwMode="auto">
            <a:xfrm>
              <a:off x="672" y="816"/>
              <a:ext cx="43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7" name="Line 5"/>
            <p:cNvSpPr>
              <a:spLocks noChangeAspect="1" noChangeShapeType="1"/>
            </p:cNvSpPr>
            <p:nvPr/>
          </p:nvSpPr>
          <p:spPr bwMode="auto">
            <a:xfrm>
              <a:off x="672" y="1344"/>
              <a:ext cx="43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8" name="Line 6"/>
            <p:cNvSpPr>
              <a:spLocks noChangeAspect="1" noChangeShapeType="1"/>
            </p:cNvSpPr>
            <p:nvPr/>
          </p:nvSpPr>
          <p:spPr bwMode="auto">
            <a:xfrm>
              <a:off x="672" y="2208"/>
              <a:ext cx="43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9" name="Line 7"/>
            <p:cNvSpPr>
              <a:spLocks noChangeAspect="1" noChangeShapeType="1"/>
            </p:cNvSpPr>
            <p:nvPr/>
          </p:nvSpPr>
          <p:spPr bwMode="auto">
            <a:xfrm>
              <a:off x="1680" y="816"/>
              <a:ext cx="43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660" name="Object 8"/>
            <p:cNvGraphicFramePr>
              <a:graphicFrameLocks noChangeAspect="1"/>
            </p:cNvGraphicFramePr>
            <p:nvPr/>
          </p:nvGraphicFramePr>
          <p:xfrm>
            <a:off x="2496" y="1296"/>
            <a:ext cx="400" cy="272"/>
          </p:xfrm>
          <a:graphic>
            <a:graphicData uri="http://schemas.openxmlformats.org/presentationml/2006/ole">
              <mc:AlternateContent xmlns:mc="http://schemas.openxmlformats.org/markup-compatibility/2006">
                <mc:Choice xmlns:v="urn:schemas-microsoft-com:vml" Requires="v">
                  <p:oleObj spid="_x0000_s27812" name="Equation" r:id="rId5" imgW="628481" imgH="419217" progId="Equation.DSMT4">
                    <p:embed/>
                  </p:oleObj>
                </mc:Choice>
                <mc:Fallback>
                  <p:oleObj name="Equation" r:id="rId5" imgW="628481" imgH="419217"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6" y="1296"/>
                          <a:ext cx="4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61" name="Group 9"/>
            <p:cNvGrpSpPr>
              <a:grpSpLocks noChangeAspect="1"/>
            </p:cNvGrpSpPr>
            <p:nvPr/>
          </p:nvGrpSpPr>
          <p:grpSpPr bwMode="auto">
            <a:xfrm>
              <a:off x="1104" y="624"/>
              <a:ext cx="576" cy="336"/>
              <a:chOff x="1728" y="624"/>
              <a:chExt cx="576" cy="336"/>
            </a:xfrm>
          </p:grpSpPr>
          <p:sp>
            <p:nvSpPr>
              <p:cNvPr id="27677" name="Rectangle 10"/>
              <p:cNvSpPr>
                <a:spLocks noChangeAspect="1" noChangeArrowheads="1"/>
              </p:cNvSpPr>
              <p:nvPr/>
            </p:nvSpPr>
            <p:spPr bwMode="auto">
              <a:xfrm>
                <a:off x="1728" y="624"/>
                <a:ext cx="576"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78" name="Object 11"/>
              <p:cNvGraphicFramePr>
                <a:graphicFrameLocks noChangeAspect="1"/>
              </p:cNvGraphicFramePr>
              <p:nvPr/>
            </p:nvGraphicFramePr>
            <p:xfrm>
              <a:off x="1776" y="672"/>
              <a:ext cx="496" cy="272"/>
            </p:xfrm>
            <a:graphic>
              <a:graphicData uri="http://schemas.openxmlformats.org/presentationml/2006/ole">
                <mc:AlternateContent xmlns:mc="http://schemas.openxmlformats.org/markup-compatibility/2006">
                  <mc:Choice xmlns:v="urn:schemas-microsoft-com:vml" Requires="v">
                    <p:oleObj spid="_x0000_s27813" name="Equation" r:id="rId7" imgW="781139" imgH="419217" progId="Equation.DSMT4">
                      <p:embed/>
                    </p:oleObj>
                  </mc:Choice>
                  <mc:Fallback>
                    <p:oleObj name="Equation" r:id="rId7" imgW="781139" imgH="419217"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672"/>
                            <a:ext cx="49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662" name="Group 12"/>
            <p:cNvGrpSpPr>
              <a:grpSpLocks noChangeAspect="1"/>
            </p:cNvGrpSpPr>
            <p:nvPr/>
          </p:nvGrpSpPr>
          <p:grpSpPr bwMode="auto">
            <a:xfrm>
              <a:off x="1104" y="1152"/>
              <a:ext cx="576" cy="336"/>
              <a:chOff x="1872" y="3504"/>
              <a:chExt cx="576" cy="336"/>
            </a:xfrm>
          </p:grpSpPr>
          <p:sp>
            <p:nvSpPr>
              <p:cNvPr id="27675" name="Rectangle 13"/>
              <p:cNvSpPr>
                <a:spLocks noChangeAspect="1" noChangeArrowheads="1"/>
              </p:cNvSpPr>
              <p:nvPr/>
            </p:nvSpPr>
            <p:spPr bwMode="auto">
              <a:xfrm>
                <a:off x="1872" y="3504"/>
                <a:ext cx="576"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76" name="Object 14"/>
              <p:cNvGraphicFramePr>
                <a:graphicFrameLocks noChangeAspect="1"/>
              </p:cNvGraphicFramePr>
              <p:nvPr/>
            </p:nvGraphicFramePr>
            <p:xfrm>
              <a:off x="1920" y="3552"/>
              <a:ext cx="520" cy="272"/>
            </p:xfrm>
            <a:graphic>
              <a:graphicData uri="http://schemas.openxmlformats.org/presentationml/2006/ole">
                <mc:AlternateContent xmlns:mc="http://schemas.openxmlformats.org/markup-compatibility/2006">
                  <mc:Choice xmlns:v="urn:schemas-microsoft-com:vml" Requires="v">
                    <p:oleObj spid="_x0000_s27814" name="Equation" r:id="rId9" imgW="819186" imgH="419217" progId="Equation.DSMT4">
                      <p:embed/>
                    </p:oleObj>
                  </mc:Choice>
                  <mc:Fallback>
                    <p:oleObj name="Equation" r:id="rId9" imgW="819186" imgH="419217"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0" y="3552"/>
                            <a:ext cx="52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663" name="Group 15"/>
            <p:cNvGrpSpPr>
              <a:grpSpLocks noChangeAspect="1"/>
            </p:cNvGrpSpPr>
            <p:nvPr/>
          </p:nvGrpSpPr>
          <p:grpSpPr bwMode="auto">
            <a:xfrm>
              <a:off x="1104" y="2064"/>
              <a:ext cx="588" cy="336"/>
              <a:chOff x="1104" y="2064"/>
              <a:chExt cx="588" cy="336"/>
            </a:xfrm>
          </p:grpSpPr>
          <p:sp>
            <p:nvSpPr>
              <p:cNvPr id="27673" name="Rectangle 16"/>
              <p:cNvSpPr>
                <a:spLocks noChangeAspect="1" noChangeArrowheads="1"/>
              </p:cNvSpPr>
              <p:nvPr/>
            </p:nvSpPr>
            <p:spPr bwMode="auto">
              <a:xfrm>
                <a:off x="1104" y="2064"/>
                <a:ext cx="576" cy="3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7674" name="Object 17"/>
              <p:cNvGraphicFramePr>
                <a:graphicFrameLocks noChangeAspect="1"/>
              </p:cNvGraphicFramePr>
              <p:nvPr/>
            </p:nvGraphicFramePr>
            <p:xfrm>
              <a:off x="1148" y="2112"/>
              <a:ext cx="544" cy="272"/>
            </p:xfrm>
            <a:graphic>
              <a:graphicData uri="http://schemas.openxmlformats.org/presentationml/2006/ole">
                <mc:AlternateContent xmlns:mc="http://schemas.openxmlformats.org/markup-compatibility/2006">
                  <mc:Choice xmlns:v="urn:schemas-microsoft-com:vml" Requires="v">
                    <p:oleObj spid="_x0000_s27815" name="Equation" r:id="rId11" imgW="857233" imgH="419217" progId="Equation.DSMT4">
                      <p:embed/>
                    </p:oleObj>
                  </mc:Choice>
                  <mc:Fallback>
                    <p:oleObj name="Equation" r:id="rId11" imgW="857233" imgH="419217"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8" y="2112"/>
                            <a:ext cx="54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664" name="Line 18"/>
            <p:cNvSpPr>
              <a:spLocks noChangeAspect="1" noChangeShapeType="1"/>
            </p:cNvSpPr>
            <p:nvPr/>
          </p:nvSpPr>
          <p:spPr bwMode="auto">
            <a:xfrm>
              <a:off x="1392" y="1584"/>
              <a:ext cx="0" cy="38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5" name="Line 19"/>
            <p:cNvSpPr>
              <a:spLocks noChangeAspect="1" noChangeShapeType="1"/>
            </p:cNvSpPr>
            <p:nvPr/>
          </p:nvSpPr>
          <p:spPr bwMode="auto">
            <a:xfrm>
              <a:off x="1680" y="1344"/>
              <a:ext cx="43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6" name="Line 20"/>
            <p:cNvSpPr>
              <a:spLocks noChangeAspect="1" noChangeShapeType="1"/>
            </p:cNvSpPr>
            <p:nvPr/>
          </p:nvSpPr>
          <p:spPr bwMode="auto">
            <a:xfrm>
              <a:off x="1680" y="2208"/>
              <a:ext cx="43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7" name="Line 21"/>
            <p:cNvSpPr>
              <a:spLocks noChangeAspect="1" noChangeShapeType="1"/>
            </p:cNvSpPr>
            <p:nvPr/>
          </p:nvSpPr>
          <p:spPr bwMode="auto">
            <a:xfrm>
              <a:off x="672" y="288"/>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8" name="Line 22"/>
            <p:cNvSpPr>
              <a:spLocks noChangeAspect="1" noChangeShapeType="1"/>
            </p:cNvSpPr>
            <p:nvPr/>
          </p:nvSpPr>
          <p:spPr bwMode="auto">
            <a:xfrm>
              <a:off x="672" y="288"/>
              <a:ext cx="0" cy="19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9" name="Line 23"/>
            <p:cNvSpPr>
              <a:spLocks noChangeAspect="1" noChangeShapeType="1"/>
            </p:cNvSpPr>
            <p:nvPr/>
          </p:nvSpPr>
          <p:spPr bwMode="auto">
            <a:xfrm>
              <a:off x="192" y="1248"/>
              <a:ext cx="48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0" name="Line 24"/>
            <p:cNvSpPr>
              <a:spLocks noChangeAspect="1" noChangeShapeType="1"/>
            </p:cNvSpPr>
            <p:nvPr/>
          </p:nvSpPr>
          <p:spPr bwMode="auto">
            <a:xfrm flipV="1">
              <a:off x="2112" y="288"/>
              <a:ext cx="0" cy="19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1" name="Line 25"/>
            <p:cNvSpPr>
              <a:spLocks noChangeAspect="1" noChangeShapeType="1"/>
            </p:cNvSpPr>
            <p:nvPr/>
          </p:nvSpPr>
          <p:spPr bwMode="auto">
            <a:xfrm>
              <a:off x="2112" y="1200"/>
              <a:ext cx="528"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7672" name="Object 26"/>
            <p:cNvGraphicFramePr>
              <a:graphicFrameLocks noChangeAspect="1"/>
            </p:cNvGraphicFramePr>
            <p:nvPr/>
          </p:nvGraphicFramePr>
          <p:xfrm>
            <a:off x="1256" y="0"/>
            <a:ext cx="200" cy="240"/>
          </p:xfrm>
          <a:graphic>
            <a:graphicData uri="http://schemas.openxmlformats.org/presentationml/2006/ole">
              <mc:AlternateContent xmlns:mc="http://schemas.openxmlformats.org/markup-compatibility/2006">
                <mc:Choice xmlns:v="urn:schemas-microsoft-com:vml" Requires="v">
                  <p:oleObj spid="_x0000_s27816" name="Equation" r:id="rId13" imgW="304846" imgH="371387" progId="Equation.DSMT4">
                    <p:embed/>
                  </p:oleObj>
                </mc:Choice>
                <mc:Fallback>
                  <p:oleObj name="Equation" r:id="rId13" imgW="304846" imgH="371387"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6" y="0"/>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203805"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65550" y="44450"/>
            <a:ext cx="5348288"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806" name="Text Box 30"/>
          <p:cNvSpPr txBox="1">
            <a:spLocks noChangeArrowheads="1"/>
          </p:cNvSpPr>
          <p:nvPr/>
        </p:nvSpPr>
        <p:spPr bwMode="auto">
          <a:xfrm>
            <a:off x="287338" y="4581525"/>
            <a:ext cx="1476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总结：</a:t>
            </a:r>
          </a:p>
        </p:txBody>
      </p:sp>
      <p:sp>
        <p:nvSpPr>
          <p:cNvPr id="203807" name="Text Box 31"/>
          <p:cNvSpPr txBox="1">
            <a:spLocks noChangeArrowheads="1"/>
          </p:cNvSpPr>
          <p:nvPr/>
        </p:nvSpPr>
        <p:spPr bwMode="auto">
          <a:xfrm>
            <a:off x="1138238" y="5573713"/>
            <a:ext cx="732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）并联可单独调整极点，但不能调整零点</a:t>
            </a:r>
          </a:p>
        </p:txBody>
      </p:sp>
      <p:sp>
        <p:nvSpPr>
          <p:cNvPr id="203808" name="Text Box 32"/>
          <p:cNvSpPr txBox="1">
            <a:spLocks noChangeArrowheads="1"/>
          </p:cNvSpPr>
          <p:nvPr/>
        </p:nvSpPr>
        <p:spPr bwMode="auto">
          <a:xfrm>
            <a:off x="1138238" y="5070475"/>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）误差不相互影响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778"/>
                                        </p:tgtEl>
                                        <p:attrNameLst>
                                          <p:attrName>style.visibility</p:attrName>
                                        </p:attrNameLst>
                                      </p:cBhvr>
                                      <p:to>
                                        <p:strVal val="visible"/>
                                      </p:to>
                                    </p:set>
                                    <p:animEffect transition="in" filter="blinds(horizontal)">
                                      <p:cBhvr>
                                        <p:cTn id="7" dur="500"/>
                                        <p:tgtEl>
                                          <p:spTgt spid="203778"/>
                                        </p:tgtEl>
                                      </p:cBhvr>
                                    </p:animEffect>
                                  </p:childTnLst>
                                </p:cTn>
                              </p:par>
                              <p:par>
                                <p:cTn id="8" presetID="3" presetClass="entr" presetSubtype="10" fill="hold" nodeType="withEffect">
                                  <p:stCondLst>
                                    <p:cond delay="0"/>
                                  </p:stCondLst>
                                  <p:childTnLst>
                                    <p:set>
                                      <p:cBhvr>
                                        <p:cTn id="9" dur="1" fill="hold">
                                          <p:stCondLst>
                                            <p:cond delay="0"/>
                                          </p:stCondLst>
                                        </p:cTn>
                                        <p:tgtEl>
                                          <p:spTgt spid="203779"/>
                                        </p:tgtEl>
                                        <p:attrNameLst>
                                          <p:attrName>style.visibility</p:attrName>
                                        </p:attrNameLst>
                                      </p:cBhvr>
                                      <p:to>
                                        <p:strVal val="visible"/>
                                      </p:to>
                                    </p:set>
                                    <p:animEffect transition="in" filter="blinds(horizontal)">
                                      <p:cBhvr>
                                        <p:cTn id="10" dur="500"/>
                                        <p:tgtEl>
                                          <p:spTgt spid="20377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3805"/>
                                        </p:tgtEl>
                                        <p:attrNameLst>
                                          <p:attrName>style.visibility</p:attrName>
                                        </p:attrNameLst>
                                      </p:cBhvr>
                                      <p:to>
                                        <p:strVal val="visible"/>
                                      </p:to>
                                    </p:set>
                                    <p:animEffect transition="in" filter="blinds(horizontal)">
                                      <p:cBhvr>
                                        <p:cTn id="15" dur="500"/>
                                        <p:tgtEl>
                                          <p:spTgt spid="2038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3806"/>
                                        </p:tgtEl>
                                        <p:attrNameLst>
                                          <p:attrName>style.visibility</p:attrName>
                                        </p:attrNameLst>
                                      </p:cBhvr>
                                      <p:to>
                                        <p:strVal val="visible"/>
                                      </p:to>
                                    </p:set>
                                    <p:animEffect transition="in" filter="blinds(horizontal)">
                                      <p:cBhvr>
                                        <p:cTn id="20" dur="500"/>
                                        <p:tgtEl>
                                          <p:spTgt spid="2038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3808"/>
                                        </p:tgtEl>
                                        <p:attrNameLst>
                                          <p:attrName>style.visibility</p:attrName>
                                        </p:attrNameLst>
                                      </p:cBhvr>
                                      <p:to>
                                        <p:strVal val="visible"/>
                                      </p:to>
                                    </p:set>
                                    <p:animEffect transition="in" filter="blinds(horizontal)">
                                      <p:cBhvr>
                                        <p:cTn id="25" dur="500"/>
                                        <p:tgtEl>
                                          <p:spTgt spid="2038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03807"/>
                                        </p:tgtEl>
                                        <p:attrNameLst>
                                          <p:attrName>style.visibility</p:attrName>
                                        </p:attrNameLst>
                                      </p:cBhvr>
                                      <p:to>
                                        <p:strVal val="visible"/>
                                      </p:to>
                                    </p:set>
                                    <p:animEffect transition="in" filter="blinds(horizontal)">
                                      <p:cBhvr>
                                        <p:cTn id="30" dur="500"/>
                                        <p:tgtEl>
                                          <p:spTgt spid="203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06" grpId="0"/>
      <p:bldP spid="203807" grpId="0"/>
      <p:bldP spid="2038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830" name="Object 6"/>
          <p:cNvGraphicFramePr>
            <a:graphicFrameLocks noChangeAspect="1"/>
          </p:cNvGraphicFramePr>
          <p:nvPr/>
        </p:nvGraphicFramePr>
        <p:xfrm>
          <a:off x="468313" y="2133600"/>
          <a:ext cx="7661275" cy="1028700"/>
        </p:xfrm>
        <a:graphic>
          <a:graphicData uri="http://schemas.openxmlformats.org/presentationml/2006/ole">
            <mc:AlternateContent xmlns:mc="http://schemas.openxmlformats.org/markup-compatibility/2006">
              <mc:Choice xmlns:v="urn:schemas-microsoft-com:vml" Requires="v">
                <p:oleObj spid="_x0000_s28725" name="公式" r:id="rId3" imgW="3105296" imgH="409370" progId="Equation.3">
                  <p:embed/>
                </p:oleObj>
              </mc:Choice>
              <mc:Fallback>
                <p:oleObj name="公式" r:id="rId3" imgW="3105296" imgH="40937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33600"/>
                        <a:ext cx="7661275" cy="1028700"/>
                      </a:xfrm>
                      <a:prstGeom prst="rect">
                        <a:avLst/>
                      </a:prstGeom>
                      <a:solidFill>
                        <a:schemeClr val="hlink">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834" name="Group 10"/>
          <p:cNvGrpSpPr>
            <a:grpSpLocks/>
          </p:cNvGrpSpPr>
          <p:nvPr/>
        </p:nvGrpSpPr>
        <p:grpSpPr bwMode="auto">
          <a:xfrm>
            <a:off x="179388" y="130175"/>
            <a:ext cx="8610600" cy="1785938"/>
            <a:chOff x="150" y="228"/>
            <a:chExt cx="5424" cy="1125"/>
          </a:xfrm>
        </p:grpSpPr>
        <p:sp>
          <p:nvSpPr>
            <p:cNvPr id="28678" name="Rectangle 2"/>
            <p:cNvSpPr>
              <a:spLocks noChangeArrowheads="1"/>
            </p:cNvSpPr>
            <p:nvPr/>
          </p:nvSpPr>
          <p:spPr bwMode="auto">
            <a:xfrm>
              <a:off x="150" y="335"/>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66FFFF"/>
                </a:buClr>
                <a:buFont typeface="Wingdings" panose="05000000000000000000" pitchFamily="2" charset="2"/>
                <a:buNone/>
              </a:pPr>
              <a:r>
                <a:rPr kumimoji="0" lang="zh-CN" altLang="en-US" dirty="0">
                  <a:latin typeface="楷体" panose="02010609060101010101" pitchFamily="49" charset="-122"/>
                  <a:ea typeface="楷体" panose="02010609060101010101" pitchFamily="49" charset="-122"/>
                </a:rPr>
                <a:t>例</a:t>
              </a:r>
              <a:r>
                <a:rPr kumimoji="0" lang="zh-CN" altLang="en-US" dirty="0">
                  <a:ea typeface="楷体_GB2312" pitchFamily="49" charset="-122"/>
                </a:rPr>
                <a:t>：</a:t>
              </a:r>
              <a:endParaRPr lang="zh-CN" altLang="en-US" dirty="0">
                <a:ea typeface="楷体_GB2312" pitchFamily="49" charset="-122"/>
              </a:endParaRPr>
            </a:p>
          </p:txBody>
        </p:sp>
        <p:graphicFrame>
          <p:nvGraphicFramePr>
            <p:cNvPr id="28679" name="Object 3"/>
            <p:cNvGraphicFramePr>
              <a:graphicFrameLocks noChangeAspect="1"/>
            </p:cNvGraphicFramePr>
            <p:nvPr/>
          </p:nvGraphicFramePr>
          <p:xfrm>
            <a:off x="575" y="228"/>
            <a:ext cx="4999" cy="596"/>
          </p:xfrm>
          <a:graphic>
            <a:graphicData uri="http://schemas.openxmlformats.org/presentationml/2006/ole">
              <mc:AlternateContent xmlns:mc="http://schemas.openxmlformats.org/markup-compatibility/2006">
                <mc:Choice xmlns:v="urn:schemas-microsoft-com:vml" Requires="v">
                  <p:oleObj spid="_x0000_s28726" name="公式" r:id="rId5" imgW="3495631" imgH="409370" progId="Equation.3">
                    <p:embed/>
                  </p:oleObj>
                </mc:Choice>
                <mc:Fallback>
                  <p:oleObj name="公式" r:id="rId5" imgW="3495631" imgH="40937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 y="228"/>
                          <a:ext cx="4999" cy="596"/>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0" name="Text Box 8"/>
            <p:cNvSpPr txBox="1">
              <a:spLocks noChangeArrowheads="1"/>
            </p:cNvSpPr>
            <p:nvPr/>
          </p:nvSpPr>
          <p:spPr bwMode="auto">
            <a:xfrm>
              <a:off x="159" y="1026"/>
              <a:ext cx="24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画出并联型结构图</a:t>
              </a:r>
            </a:p>
          </p:txBody>
        </p:sp>
      </p:grpSp>
      <p:sp>
        <p:nvSpPr>
          <p:cNvPr id="205835" name="Rectangle 11"/>
          <p:cNvSpPr>
            <a:spLocks noChangeArrowheads="1"/>
          </p:cNvSpPr>
          <p:nvPr/>
        </p:nvSpPr>
        <p:spPr bwMode="auto">
          <a:xfrm>
            <a:off x="755650" y="4005263"/>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 [r,p,k]=residuez(b,a)</a:t>
            </a:r>
          </a:p>
        </p:txBody>
      </p:sp>
      <p:sp>
        <p:nvSpPr>
          <p:cNvPr id="205836" name="Rectangle 12"/>
          <p:cNvSpPr>
            <a:spLocks noChangeArrowheads="1"/>
          </p:cNvSpPr>
          <p:nvPr/>
        </p:nvSpPr>
        <p:spPr bwMode="auto">
          <a:xfrm>
            <a:off x="4500563" y="4019550"/>
            <a:ext cx="381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 [b,a]=residuez(r,p,k)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34"/>
                                        </p:tgtEl>
                                        <p:attrNameLst>
                                          <p:attrName>style.visibility</p:attrName>
                                        </p:attrNameLst>
                                      </p:cBhvr>
                                      <p:to>
                                        <p:strVal val="visible"/>
                                      </p:to>
                                    </p:set>
                                    <p:animEffect transition="in" filter="blinds(horizontal)">
                                      <p:cBhvr>
                                        <p:cTn id="7" dur="500"/>
                                        <p:tgtEl>
                                          <p:spTgt spid="205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830"/>
                                        </p:tgtEl>
                                        <p:attrNameLst>
                                          <p:attrName>style.visibility</p:attrName>
                                        </p:attrNameLst>
                                      </p:cBhvr>
                                      <p:to>
                                        <p:strVal val="visible"/>
                                      </p:to>
                                    </p:set>
                                    <p:animEffect transition="in" filter="blinds(horizontal)">
                                      <p:cBhvr>
                                        <p:cTn id="12" dur="500"/>
                                        <p:tgtEl>
                                          <p:spTgt spid="205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835"/>
                                        </p:tgtEl>
                                        <p:attrNameLst>
                                          <p:attrName>style.visibility</p:attrName>
                                        </p:attrNameLst>
                                      </p:cBhvr>
                                      <p:to>
                                        <p:strVal val="visible"/>
                                      </p:to>
                                    </p:set>
                                    <p:animEffect transition="in" filter="blinds(horizontal)">
                                      <p:cBhvr>
                                        <p:cTn id="17" dur="500"/>
                                        <p:tgtEl>
                                          <p:spTgt spid="2058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5836"/>
                                        </p:tgtEl>
                                        <p:attrNameLst>
                                          <p:attrName>style.visibility</p:attrName>
                                        </p:attrNameLst>
                                      </p:cBhvr>
                                      <p:to>
                                        <p:strVal val="visible"/>
                                      </p:to>
                                    </p:set>
                                    <p:animEffect transition="in" filter="blinds(horizontal)">
                                      <p:cBhvr>
                                        <p:cTn id="22" dur="500"/>
                                        <p:tgtEl>
                                          <p:spTgt spid="205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5" grpId="0"/>
      <p:bldP spid="2058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964" name="Group 116"/>
          <p:cNvGrpSpPr>
            <a:grpSpLocks/>
          </p:cNvGrpSpPr>
          <p:nvPr/>
        </p:nvGrpSpPr>
        <p:grpSpPr bwMode="auto">
          <a:xfrm>
            <a:off x="442913" y="2771775"/>
            <a:ext cx="1535112" cy="2016125"/>
            <a:chOff x="279" y="1843"/>
            <a:chExt cx="967" cy="1270"/>
          </a:xfrm>
        </p:grpSpPr>
        <p:sp>
          <p:nvSpPr>
            <p:cNvPr id="29795" name="Line 83"/>
            <p:cNvSpPr>
              <a:spLocks noChangeShapeType="1"/>
            </p:cNvSpPr>
            <p:nvPr/>
          </p:nvSpPr>
          <p:spPr bwMode="auto">
            <a:xfrm>
              <a:off x="1246" y="1843"/>
              <a:ext cx="0" cy="127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9796" name="Group 113"/>
            <p:cNvGrpSpPr>
              <a:grpSpLocks/>
            </p:cNvGrpSpPr>
            <p:nvPr/>
          </p:nvGrpSpPr>
          <p:grpSpPr bwMode="auto">
            <a:xfrm>
              <a:off x="490" y="2523"/>
              <a:ext cx="756" cy="0"/>
              <a:chOff x="445" y="2523"/>
              <a:chExt cx="756" cy="0"/>
            </a:xfrm>
          </p:grpSpPr>
          <p:sp>
            <p:nvSpPr>
              <p:cNvPr id="29798" name="Line 91"/>
              <p:cNvSpPr>
                <a:spLocks noChangeShapeType="1"/>
              </p:cNvSpPr>
              <p:nvPr/>
            </p:nvSpPr>
            <p:spPr bwMode="auto">
              <a:xfrm>
                <a:off x="445" y="2523"/>
                <a:ext cx="575"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99" name="Line 92"/>
              <p:cNvSpPr>
                <a:spLocks noChangeShapeType="1"/>
              </p:cNvSpPr>
              <p:nvPr/>
            </p:nvSpPr>
            <p:spPr bwMode="auto">
              <a:xfrm>
                <a:off x="985" y="2523"/>
                <a:ext cx="216"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29797" name="Object 96"/>
            <p:cNvGraphicFramePr>
              <a:graphicFrameLocks noChangeAspect="1"/>
            </p:cNvGraphicFramePr>
            <p:nvPr/>
          </p:nvGraphicFramePr>
          <p:xfrm>
            <a:off x="279" y="2217"/>
            <a:ext cx="424" cy="261"/>
          </p:xfrm>
          <a:graphic>
            <a:graphicData uri="http://schemas.openxmlformats.org/presentationml/2006/ole">
              <mc:AlternateContent xmlns:mc="http://schemas.openxmlformats.org/markup-compatibility/2006">
                <mc:Choice xmlns:v="urn:schemas-microsoft-com:vml" Requires="v">
                  <p:oleObj spid="_x0000_s29888" name="公式" r:id="rId3" imgW="323635" imgH="190383" progId="Equation.3">
                    <p:embed/>
                  </p:oleObj>
                </mc:Choice>
                <mc:Fallback>
                  <p:oleObj name="公式" r:id="rId3" imgW="323635" imgH="190383" progId="Equation.3">
                    <p:embed/>
                    <p:pic>
                      <p:nvPicPr>
                        <p:cNvPr id="0" name="Object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 y="2217"/>
                          <a:ext cx="424" cy="261"/>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6965" name="Group 117"/>
          <p:cNvGrpSpPr>
            <a:grpSpLocks/>
          </p:cNvGrpSpPr>
          <p:nvPr/>
        </p:nvGrpSpPr>
        <p:grpSpPr bwMode="auto">
          <a:xfrm>
            <a:off x="6588125" y="2771775"/>
            <a:ext cx="2162175" cy="2016125"/>
            <a:chOff x="4149" y="1843"/>
            <a:chExt cx="1362" cy="1270"/>
          </a:xfrm>
        </p:grpSpPr>
        <p:grpSp>
          <p:nvGrpSpPr>
            <p:cNvPr id="29785" name="Group 84"/>
            <p:cNvGrpSpPr>
              <a:grpSpLocks/>
            </p:cNvGrpSpPr>
            <p:nvPr/>
          </p:nvGrpSpPr>
          <p:grpSpPr bwMode="auto">
            <a:xfrm flipV="1">
              <a:off x="4149" y="2478"/>
              <a:ext cx="363" cy="635"/>
              <a:chOff x="4286" y="1344"/>
              <a:chExt cx="434" cy="770"/>
            </a:xfrm>
          </p:grpSpPr>
          <p:sp>
            <p:nvSpPr>
              <p:cNvPr id="29793" name="Line 85"/>
              <p:cNvSpPr>
                <a:spLocks noChangeShapeType="1"/>
              </p:cNvSpPr>
              <p:nvPr/>
            </p:nvSpPr>
            <p:spPr bwMode="auto">
              <a:xfrm>
                <a:off x="4286" y="1344"/>
                <a:ext cx="227" cy="408"/>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94" name="Line 86"/>
              <p:cNvSpPr>
                <a:spLocks noChangeShapeType="1"/>
              </p:cNvSpPr>
              <p:nvPr/>
            </p:nvSpPr>
            <p:spPr bwMode="auto">
              <a:xfrm>
                <a:off x="4493" y="1706"/>
                <a:ext cx="227" cy="408"/>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86" name="Group 87"/>
            <p:cNvGrpSpPr>
              <a:grpSpLocks/>
            </p:cNvGrpSpPr>
            <p:nvPr/>
          </p:nvGrpSpPr>
          <p:grpSpPr bwMode="auto">
            <a:xfrm>
              <a:off x="4149" y="1843"/>
              <a:ext cx="363" cy="635"/>
              <a:chOff x="4286" y="1344"/>
              <a:chExt cx="434" cy="770"/>
            </a:xfrm>
          </p:grpSpPr>
          <p:sp>
            <p:nvSpPr>
              <p:cNvPr id="29791" name="Line 88"/>
              <p:cNvSpPr>
                <a:spLocks noChangeShapeType="1"/>
              </p:cNvSpPr>
              <p:nvPr/>
            </p:nvSpPr>
            <p:spPr bwMode="auto">
              <a:xfrm>
                <a:off x="4286" y="1344"/>
                <a:ext cx="227" cy="408"/>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92" name="Line 89"/>
              <p:cNvSpPr>
                <a:spLocks noChangeShapeType="1"/>
              </p:cNvSpPr>
              <p:nvPr/>
            </p:nvSpPr>
            <p:spPr bwMode="auto">
              <a:xfrm>
                <a:off x="4493" y="1706"/>
                <a:ext cx="227" cy="408"/>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87" name="Group 93"/>
            <p:cNvGrpSpPr>
              <a:grpSpLocks/>
            </p:cNvGrpSpPr>
            <p:nvPr/>
          </p:nvGrpSpPr>
          <p:grpSpPr bwMode="auto">
            <a:xfrm>
              <a:off x="4513" y="2478"/>
              <a:ext cx="770" cy="0"/>
              <a:chOff x="1383" y="1344"/>
              <a:chExt cx="770" cy="0"/>
            </a:xfrm>
          </p:grpSpPr>
          <p:sp>
            <p:nvSpPr>
              <p:cNvPr id="29789" name="Line 94"/>
              <p:cNvSpPr>
                <a:spLocks noChangeShapeType="1"/>
              </p:cNvSpPr>
              <p:nvPr/>
            </p:nvSpPr>
            <p:spPr bwMode="auto">
              <a:xfrm>
                <a:off x="1383" y="1344"/>
                <a:ext cx="575"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90" name="Line 95"/>
              <p:cNvSpPr>
                <a:spLocks noChangeShapeType="1"/>
              </p:cNvSpPr>
              <p:nvPr/>
            </p:nvSpPr>
            <p:spPr bwMode="auto">
              <a:xfrm>
                <a:off x="1937" y="1344"/>
                <a:ext cx="216"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29788" name="Object 97"/>
            <p:cNvGraphicFramePr>
              <a:graphicFrameLocks noChangeAspect="1"/>
            </p:cNvGraphicFramePr>
            <p:nvPr/>
          </p:nvGraphicFramePr>
          <p:xfrm>
            <a:off x="5087" y="2160"/>
            <a:ext cx="424" cy="261"/>
          </p:xfrm>
          <a:graphic>
            <a:graphicData uri="http://schemas.openxmlformats.org/presentationml/2006/ole">
              <mc:AlternateContent xmlns:mc="http://schemas.openxmlformats.org/markup-compatibility/2006">
                <mc:Choice xmlns:v="urn:schemas-microsoft-com:vml" Requires="v">
                  <p:oleObj spid="_x0000_s29889" name="公式" r:id="rId5" imgW="323635" imgH="190383" progId="Equation.3">
                    <p:embed/>
                  </p:oleObj>
                </mc:Choice>
                <mc:Fallback>
                  <p:oleObj name="公式" r:id="rId5" imgW="323635" imgH="190383" progId="Equation.3">
                    <p:embed/>
                    <p:pic>
                      <p:nvPicPr>
                        <p:cNvPr id="0" name="Object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 y="2160"/>
                          <a:ext cx="424" cy="261"/>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6949" name="Object 101"/>
          <p:cNvGraphicFramePr>
            <a:graphicFrameLocks noChangeAspect="1"/>
          </p:cNvGraphicFramePr>
          <p:nvPr/>
        </p:nvGraphicFramePr>
        <p:xfrm>
          <a:off x="684213" y="101600"/>
          <a:ext cx="7661275" cy="1028700"/>
        </p:xfrm>
        <a:graphic>
          <a:graphicData uri="http://schemas.openxmlformats.org/presentationml/2006/ole">
            <mc:AlternateContent xmlns:mc="http://schemas.openxmlformats.org/markup-compatibility/2006">
              <mc:Choice xmlns:v="urn:schemas-microsoft-com:vml" Requires="v">
                <p:oleObj spid="_x0000_s29890" name="公式" r:id="rId7" imgW="3105296" imgH="409370" progId="Equation.3">
                  <p:embed/>
                </p:oleObj>
              </mc:Choice>
              <mc:Fallback>
                <p:oleObj name="公式" r:id="rId7" imgW="3105296" imgH="409370" progId="Equation.3">
                  <p:embed/>
                  <p:pic>
                    <p:nvPicPr>
                      <p:cNvPr id="0" name="Object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101600"/>
                        <a:ext cx="7661275" cy="1028700"/>
                      </a:xfrm>
                      <a:prstGeom prst="rect">
                        <a:avLst/>
                      </a:prstGeom>
                      <a:solidFill>
                        <a:schemeClr val="hlink">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955" name="Object 107"/>
          <p:cNvGraphicFramePr>
            <a:graphicFrameLocks noChangeAspect="1"/>
          </p:cNvGraphicFramePr>
          <p:nvPr/>
        </p:nvGraphicFramePr>
        <p:xfrm>
          <a:off x="1597025" y="1196975"/>
          <a:ext cx="7223125" cy="1092200"/>
        </p:xfrm>
        <a:graphic>
          <a:graphicData uri="http://schemas.openxmlformats.org/presentationml/2006/ole">
            <mc:AlternateContent xmlns:mc="http://schemas.openxmlformats.org/markup-compatibility/2006">
              <mc:Choice xmlns:v="urn:schemas-microsoft-com:vml" Requires="v">
                <p:oleObj spid="_x0000_s29891" name="公式" r:id="rId9" imgW="2923986" imgH="437974" progId="Equation.3">
                  <p:embed/>
                </p:oleObj>
              </mc:Choice>
              <mc:Fallback>
                <p:oleObj name="公式" r:id="rId9" imgW="2923986" imgH="437974" progId="Equation.3">
                  <p:embed/>
                  <p:pic>
                    <p:nvPicPr>
                      <p:cNvPr id="0" name="Object 1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7025" y="1196975"/>
                        <a:ext cx="7223125" cy="1092200"/>
                      </a:xfrm>
                      <a:prstGeom prst="rect">
                        <a:avLst/>
                      </a:prstGeom>
                      <a:solidFill>
                        <a:schemeClr val="hlink">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44" name="Group 4"/>
          <p:cNvGrpSpPr>
            <a:grpSpLocks/>
          </p:cNvGrpSpPr>
          <p:nvPr/>
        </p:nvGrpSpPr>
        <p:grpSpPr bwMode="auto">
          <a:xfrm>
            <a:off x="4494213" y="2781300"/>
            <a:ext cx="1293812" cy="1587"/>
            <a:chOff x="1202" y="3249"/>
            <a:chExt cx="952" cy="0"/>
          </a:xfrm>
        </p:grpSpPr>
        <p:sp>
          <p:nvSpPr>
            <p:cNvPr id="29783" name="Line 5"/>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84" name="Line 6"/>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45" name="Group 7"/>
          <p:cNvGrpSpPr>
            <a:grpSpLocks/>
          </p:cNvGrpSpPr>
          <p:nvPr/>
        </p:nvGrpSpPr>
        <p:grpSpPr bwMode="auto">
          <a:xfrm rot="5400000">
            <a:off x="4106863" y="3756025"/>
            <a:ext cx="719137" cy="61912"/>
            <a:chOff x="1202" y="3249"/>
            <a:chExt cx="952" cy="0"/>
          </a:xfrm>
        </p:grpSpPr>
        <p:sp>
          <p:nvSpPr>
            <p:cNvPr id="29781" name="Line 8"/>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82" name="Line 9"/>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46" name="Rectangle 10"/>
          <p:cNvSpPr>
            <a:spLocks noChangeArrowheads="1"/>
          </p:cNvSpPr>
          <p:nvPr/>
        </p:nvSpPr>
        <p:spPr bwMode="auto">
          <a:xfrm>
            <a:off x="5003800" y="3021013"/>
            <a:ext cx="5635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 12.9</a:t>
            </a:r>
            <a:endParaRPr kumimoji="0" lang="en-US" altLang="zh-CN" sz="2000" baseline="-25000">
              <a:solidFill>
                <a:srgbClr val="FFFF00"/>
              </a:solidFill>
              <a:latin typeface="Arial" panose="020B0604020202020204" pitchFamily="34" charset="0"/>
            </a:endParaRPr>
          </a:p>
        </p:txBody>
      </p:sp>
      <p:sp>
        <p:nvSpPr>
          <p:cNvPr id="29747" name="Rectangle 11"/>
          <p:cNvSpPr>
            <a:spLocks noChangeArrowheads="1"/>
          </p:cNvSpPr>
          <p:nvPr/>
        </p:nvSpPr>
        <p:spPr bwMode="auto">
          <a:xfrm>
            <a:off x="4465638" y="2924175"/>
            <a:ext cx="63976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29748" name="Group 12"/>
          <p:cNvGrpSpPr>
            <a:grpSpLocks/>
          </p:cNvGrpSpPr>
          <p:nvPr/>
        </p:nvGrpSpPr>
        <p:grpSpPr bwMode="auto">
          <a:xfrm>
            <a:off x="4497388" y="3436938"/>
            <a:ext cx="1293812" cy="1587"/>
            <a:chOff x="1202" y="3249"/>
            <a:chExt cx="952" cy="0"/>
          </a:xfrm>
        </p:grpSpPr>
        <p:sp>
          <p:nvSpPr>
            <p:cNvPr id="29779" name="Line 13"/>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80" name="Line 14"/>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49" name="Group 15"/>
          <p:cNvGrpSpPr>
            <a:grpSpLocks/>
          </p:cNvGrpSpPr>
          <p:nvPr/>
        </p:nvGrpSpPr>
        <p:grpSpPr bwMode="auto">
          <a:xfrm rot="5400000">
            <a:off x="4106863" y="3149600"/>
            <a:ext cx="719137" cy="61912"/>
            <a:chOff x="1202" y="3249"/>
            <a:chExt cx="952" cy="0"/>
          </a:xfrm>
        </p:grpSpPr>
        <p:sp>
          <p:nvSpPr>
            <p:cNvPr id="29777" name="Line 16"/>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78" name="Line 17"/>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50" name="Group 18"/>
          <p:cNvGrpSpPr>
            <a:grpSpLocks/>
          </p:cNvGrpSpPr>
          <p:nvPr/>
        </p:nvGrpSpPr>
        <p:grpSpPr bwMode="auto">
          <a:xfrm rot="16200000" flipV="1">
            <a:off x="5395516" y="3082199"/>
            <a:ext cx="719137" cy="61912"/>
            <a:chOff x="1202" y="3249"/>
            <a:chExt cx="952" cy="0"/>
          </a:xfrm>
        </p:grpSpPr>
        <p:sp>
          <p:nvSpPr>
            <p:cNvPr id="29775" name="Line 19"/>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76" name="Line 20"/>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51" name="Group 21"/>
          <p:cNvGrpSpPr>
            <a:grpSpLocks/>
          </p:cNvGrpSpPr>
          <p:nvPr/>
        </p:nvGrpSpPr>
        <p:grpSpPr bwMode="auto">
          <a:xfrm flipH="1">
            <a:off x="3203575" y="3438525"/>
            <a:ext cx="1293812" cy="1587"/>
            <a:chOff x="1202" y="3249"/>
            <a:chExt cx="952" cy="0"/>
          </a:xfrm>
        </p:grpSpPr>
        <p:sp>
          <p:nvSpPr>
            <p:cNvPr id="29773" name="Line 22"/>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74" name="Line 23"/>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52" name="Group 24"/>
          <p:cNvGrpSpPr>
            <a:grpSpLocks/>
          </p:cNvGrpSpPr>
          <p:nvPr/>
        </p:nvGrpSpPr>
        <p:grpSpPr bwMode="auto">
          <a:xfrm flipH="1">
            <a:off x="3203575" y="4151313"/>
            <a:ext cx="1293812" cy="1587"/>
            <a:chOff x="1202" y="3249"/>
            <a:chExt cx="952" cy="0"/>
          </a:xfrm>
        </p:grpSpPr>
        <p:sp>
          <p:nvSpPr>
            <p:cNvPr id="29771" name="Line 25"/>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72" name="Line 26"/>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53" name="Group 27"/>
          <p:cNvGrpSpPr>
            <a:grpSpLocks/>
          </p:cNvGrpSpPr>
          <p:nvPr/>
        </p:nvGrpSpPr>
        <p:grpSpPr bwMode="auto">
          <a:xfrm>
            <a:off x="3203575" y="2789238"/>
            <a:ext cx="1293812" cy="1587"/>
            <a:chOff x="1202" y="3249"/>
            <a:chExt cx="952" cy="0"/>
          </a:xfrm>
        </p:grpSpPr>
        <p:sp>
          <p:nvSpPr>
            <p:cNvPr id="29769" name="Line 2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70" name="Line 29"/>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54" name="Group 30"/>
          <p:cNvGrpSpPr>
            <a:grpSpLocks/>
          </p:cNvGrpSpPr>
          <p:nvPr/>
        </p:nvGrpSpPr>
        <p:grpSpPr bwMode="auto">
          <a:xfrm rot="16200000" flipV="1">
            <a:off x="2804022" y="3101975"/>
            <a:ext cx="719137" cy="63500"/>
            <a:chOff x="1202" y="3249"/>
            <a:chExt cx="952" cy="0"/>
          </a:xfrm>
        </p:grpSpPr>
        <p:sp>
          <p:nvSpPr>
            <p:cNvPr id="29767" name="Line 3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68" name="Line 3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55" name="Group 33"/>
          <p:cNvGrpSpPr>
            <a:grpSpLocks/>
          </p:cNvGrpSpPr>
          <p:nvPr/>
        </p:nvGrpSpPr>
        <p:grpSpPr bwMode="auto">
          <a:xfrm rot="16200000" flipV="1">
            <a:off x="2804022" y="3749675"/>
            <a:ext cx="719137" cy="63500"/>
            <a:chOff x="1202" y="3249"/>
            <a:chExt cx="952" cy="0"/>
          </a:xfrm>
        </p:grpSpPr>
        <p:sp>
          <p:nvSpPr>
            <p:cNvPr id="29765" name="Line 34"/>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66" name="Line 3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56" name="Line 36"/>
          <p:cNvSpPr>
            <a:spLocks noChangeShapeType="1"/>
          </p:cNvSpPr>
          <p:nvPr/>
        </p:nvSpPr>
        <p:spPr bwMode="auto">
          <a:xfrm flipV="1">
            <a:off x="5792788" y="2781300"/>
            <a:ext cx="795337"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57" name="Rectangle 37"/>
          <p:cNvSpPr>
            <a:spLocks noChangeArrowheads="1"/>
          </p:cNvSpPr>
          <p:nvPr/>
        </p:nvSpPr>
        <p:spPr bwMode="auto">
          <a:xfrm>
            <a:off x="3508375" y="3049588"/>
            <a:ext cx="793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0.875</a:t>
            </a:r>
            <a:endParaRPr kumimoji="0" lang="en-US" altLang="zh-CN" sz="2000" baseline="-25000">
              <a:solidFill>
                <a:srgbClr val="FFFF00"/>
              </a:solidFill>
              <a:latin typeface="Arial" panose="020B0604020202020204" pitchFamily="34" charset="0"/>
            </a:endParaRPr>
          </a:p>
        </p:txBody>
      </p:sp>
      <p:sp>
        <p:nvSpPr>
          <p:cNvPr id="29758" name="Rectangle 38"/>
          <p:cNvSpPr>
            <a:spLocks noChangeArrowheads="1"/>
          </p:cNvSpPr>
          <p:nvPr/>
        </p:nvSpPr>
        <p:spPr bwMode="auto">
          <a:xfrm>
            <a:off x="3395663" y="3741738"/>
            <a:ext cx="1135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-0.0938</a:t>
            </a:r>
            <a:endParaRPr kumimoji="0" lang="en-US" altLang="zh-CN" sz="2000" baseline="-25000">
              <a:solidFill>
                <a:srgbClr val="FFFF00"/>
              </a:solidFill>
              <a:latin typeface="Arial" panose="020B0604020202020204" pitchFamily="34" charset="0"/>
            </a:endParaRPr>
          </a:p>
        </p:txBody>
      </p:sp>
      <p:sp>
        <p:nvSpPr>
          <p:cNvPr id="29759" name="Rectangle 39"/>
          <p:cNvSpPr>
            <a:spLocks noChangeArrowheads="1"/>
          </p:cNvSpPr>
          <p:nvPr/>
        </p:nvSpPr>
        <p:spPr bwMode="auto">
          <a:xfrm>
            <a:off x="4465638" y="3549650"/>
            <a:ext cx="63976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29760" name="Group 40"/>
          <p:cNvGrpSpPr>
            <a:grpSpLocks/>
          </p:cNvGrpSpPr>
          <p:nvPr/>
        </p:nvGrpSpPr>
        <p:grpSpPr bwMode="auto">
          <a:xfrm>
            <a:off x="1979613" y="2781300"/>
            <a:ext cx="1222375" cy="0"/>
            <a:chOff x="1383" y="1344"/>
            <a:chExt cx="770" cy="0"/>
          </a:xfrm>
        </p:grpSpPr>
        <p:sp>
          <p:nvSpPr>
            <p:cNvPr id="29763" name="Line 41"/>
            <p:cNvSpPr>
              <a:spLocks noChangeShapeType="1"/>
            </p:cNvSpPr>
            <p:nvPr/>
          </p:nvSpPr>
          <p:spPr bwMode="auto">
            <a:xfrm>
              <a:off x="1383" y="1344"/>
              <a:ext cx="575"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64" name="Line 42"/>
            <p:cNvSpPr>
              <a:spLocks noChangeShapeType="1"/>
            </p:cNvSpPr>
            <p:nvPr/>
          </p:nvSpPr>
          <p:spPr bwMode="auto">
            <a:xfrm>
              <a:off x="1937" y="1344"/>
              <a:ext cx="216"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61" name="Rectangle 43"/>
          <p:cNvSpPr>
            <a:spLocks noChangeArrowheads="1"/>
          </p:cNvSpPr>
          <p:nvPr/>
        </p:nvSpPr>
        <p:spPr bwMode="auto">
          <a:xfrm>
            <a:off x="4860925" y="2420938"/>
            <a:ext cx="719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-14.75</a:t>
            </a:r>
            <a:endParaRPr kumimoji="0" lang="en-US" altLang="zh-CN" sz="2000" baseline="-25000">
              <a:solidFill>
                <a:srgbClr val="FFFF00"/>
              </a:solidFill>
              <a:latin typeface="Arial" panose="020B0604020202020204" pitchFamily="34" charset="0"/>
            </a:endParaRPr>
          </a:p>
        </p:txBody>
      </p:sp>
      <p:sp>
        <p:nvSpPr>
          <p:cNvPr id="29762" name="Line 111"/>
          <p:cNvSpPr>
            <a:spLocks noChangeShapeType="1"/>
          </p:cNvSpPr>
          <p:nvPr/>
        </p:nvSpPr>
        <p:spPr bwMode="auto">
          <a:xfrm>
            <a:off x="6172200" y="2786063"/>
            <a:ext cx="179387"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9704" name="Group 44"/>
          <p:cNvGrpSpPr>
            <a:grpSpLocks/>
          </p:cNvGrpSpPr>
          <p:nvPr/>
        </p:nvGrpSpPr>
        <p:grpSpPr bwMode="auto">
          <a:xfrm>
            <a:off x="4492625" y="4787900"/>
            <a:ext cx="1293813" cy="1587"/>
            <a:chOff x="1202" y="3249"/>
            <a:chExt cx="952" cy="0"/>
          </a:xfrm>
        </p:grpSpPr>
        <p:sp>
          <p:nvSpPr>
            <p:cNvPr id="29742" name="Line 45"/>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43" name="Line 46"/>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05" name="Group 47"/>
          <p:cNvGrpSpPr>
            <a:grpSpLocks/>
          </p:cNvGrpSpPr>
          <p:nvPr/>
        </p:nvGrpSpPr>
        <p:grpSpPr bwMode="auto">
          <a:xfrm rot="5400000">
            <a:off x="4105275" y="5762625"/>
            <a:ext cx="719137" cy="61913"/>
            <a:chOff x="1202" y="3249"/>
            <a:chExt cx="952" cy="0"/>
          </a:xfrm>
        </p:grpSpPr>
        <p:sp>
          <p:nvSpPr>
            <p:cNvPr id="29740" name="Line 48"/>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41" name="Line 49"/>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06" name="Rectangle 50"/>
          <p:cNvSpPr>
            <a:spLocks noChangeArrowheads="1"/>
          </p:cNvSpPr>
          <p:nvPr/>
        </p:nvSpPr>
        <p:spPr bwMode="auto">
          <a:xfrm>
            <a:off x="5002213" y="5027613"/>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2.35</a:t>
            </a:r>
            <a:endParaRPr kumimoji="0" lang="en-US" altLang="zh-CN" sz="2000" baseline="-25000">
              <a:solidFill>
                <a:srgbClr val="FFFF00"/>
              </a:solidFill>
              <a:latin typeface="Arial" panose="020B0604020202020204" pitchFamily="34" charset="0"/>
            </a:endParaRPr>
          </a:p>
        </p:txBody>
      </p:sp>
      <p:sp>
        <p:nvSpPr>
          <p:cNvPr id="29707" name="Rectangle 51"/>
          <p:cNvSpPr>
            <a:spLocks noChangeArrowheads="1"/>
          </p:cNvSpPr>
          <p:nvPr/>
        </p:nvSpPr>
        <p:spPr bwMode="auto">
          <a:xfrm>
            <a:off x="4464050" y="4930775"/>
            <a:ext cx="63976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29708" name="Group 52"/>
          <p:cNvGrpSpPr>
            <a:grpSpLocks/>
          </p:cNvGrpSpPr>
          <p:nvPr/>
        </p:nvGrpSpPr>
        <p:grpSpPr bwMode="auto">
          <a:xfrm>
            <a:off x="4495800" y="5443538"/>
            <a:ext cx="1293813" cy="1587"/>
            <a:chOff x="1202" y="3249"/>
            <a:chExt cx="952" cy="0"/>
          </a:xfrm>
        </p:grpSpPr>
        <p:sp>
          <p:nvSpPr>
            <p:cNvPr id="29738" name="Line 53"/>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9" name="Line 54"/>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09" name="Group 55"/>
          <p:cNvGrpSpPr>
            <a:grpSpLocks/>
          </p:cNvGrpSpPr>
          <p:nvPr/>
        </p:nvGrpSpPr>
        <p:grpSpPr bwMode="auto">
          <a:xfrm rot="5400000">
            <a:off x="4105275" y="5156200"/>
            <a:ext cx="719137" cy="61913"/>
            <a:chOff x="1202" y="3249"/>
            <a:chExt cx="952" cy="0"/>
          </a:xfrm>
        </p:grpSpPr>
        <p:sp>
          <p:nvSpPr>
            <p:cNvPr id="29736" name="Line 56"/>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7" name="Line 57"/>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10" name="Group 58"/>
          <p:cNvGrpSpPr>
            <a:grpSpLocks/>
          </p:cNvGrpSpPr>
          <p:nvPr/>
        </p:nvGrpSpPr>
        <p:grpSpPr bwMode="auto">
          <a:xfrm rot="16200000" flipV="1">
            <a:off x="5395516" y="5076825"/>
            <a:ext cx="719137" cy="61913"/>
            <a:chOff x="1202" y="3249"/>
            <a:chExt cx="952" cy="0"/>
          </a:xfrm>
        </p:grpSpPr>
        <p:sp>
          <p:nvSpPr>
            <p:cNvPr id="29734" name="Line 59"/>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5" name="Line 60"/>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11" name="Group 61"/>
          <p:cNvGrpSpPr>
            <a:grpSpLocks/>
          </p:cNvGrpSpPr>
          <p:nvPr/>
        </p:nvGrpSpPr>
        <p:grpSpPr bwMode="auto">
          <a:xfrm flipH="1">
            <a:off x="3201988" y="5445125"/>
            <a:ext cx="1293813" cy="1587"/>
            <a:chOff x="1202" y="3249"/>
            <a:chExt cx="952" cy="0"/>
          </a:xfrm>
        </p:grpSpPr>
        <p:sp>
          <p:nvSpPr>
            <p:cNvPr id="29732" name="Line 62"/>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3" name="Line 63"/>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12" name="Group 64"/>
          <p:cNvGrpSpPr>
            <a:grpSpLocks/>
          </p:cNvGrpSpPr>
          <p:nvPr/>
        </p:nvGrpSpPr>
        <p:grpSpPr bwMode="auto">
          <a:xfrm flipH="1">
            <a:off x="3201988" y="6157913"/>
            <a:ext cx="1293813" cy="1587"/>
            <a:chOff x="1202" y="3249"/>
            <a:chExt cx="952" cy="0"/>
          </a:xfrm>
        </p:grpSpPr>
        <p:sp>
          <p:nvSpPr>
            <p:cNvPr id="29730" name="Line 65"/>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31" name="Line 66"/>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13" name="Group 67"/>
          <p:cNvGrpSpPr>
            <a:grpSpLocks/>
          </p:cNvGrpSpPr>
          <p:nvPr/>
        </p:nvGrpSpPr>
        <p:grpSpPr bwMode="auto">
          <a:xfrm>
            <a:off x="3201988" y="4795838"/>
            <a:ext cx="1293813" cy="1587"/>
            <a:chOff x="1202" y="3249"/>
            <a:chExt cx="952" cy="0"/>
          </a:xfrm>
        </p:grpSpPr>
        <p:sp>
          <p:nvSpPr>
            <p:cNvPr id="29728" name="Line 6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9" name="Line 69"/>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14" name="Group 70"/>
          <p:cNvGrpSpPr>
            <a:grpSpLocks/>
          </p:cNvGrpSpPr>
          <p:nvPr/>
        </p:nvGrpSpPr>
        <p:grpSpPr bwMode="auto">
          <a:xfrm rot="16200000" flipV="1">
            <a:off x="2804022" y="5108575"/>
            <a:ext cx="719137" cy="63500"/>
            <a:chOff x="1202" y="3249"/>
            <a:chExt cx="952" cy="0"/>
          </a:xfrm>
        </p:grpSpPr>
        <p:sp>
          <p:nvSpPr>
            <p:cNvPr id="29726" name="Line 7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7" name="Line 7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715" name="Group 73"/>
          <p:cNvGrpSpPr>
            <a:grpSpLocks/>
          </p:cNvGrpSpPr>
          <p:nvPr/>
        </p:nvGrpSpPr>
        <p:grpSpPr bwMode="auto">
          <a:xfrm rot="16200000" flipV="1">
            <a:off x="2804022" y="5756275"/>
            <a:ext cx="719137" cy="63500"/>
            <a:chOff x="1202" y="3249"/>
            <a:chExt cx="952" cy="0"/>
          </a:xfrm>
        </p:grpSpPr>
        <p:sp>
          <p:nvSpPr>
            <p:cNvPr id="29724" name="Line 74"/>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5" name="Line 7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9716" name="Line 76"/>
          <p:cNvSpPr>
            <a:spLocks noChangeShapeType="1"/>
          </p:cNvSpPr>
          <p:nvPr/>
        </p:nvSpPr>
        <p:spPr bwMode="auto">
          <a:xfrm flipV="1">
            <a:off x="5791200" y="4787900"/>
            <a:ext cx="795338"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7" name="Rectangle 77"/>
          <p:cNvSpPr>
            <a:spLocks noChangeArrowheads="1"/>
          </p:cNvSpPr>
          <p:nvPr/>
        </p:nvSpPr>
        <p:spPr bwMode="auto">
          <a:xfrm>
            <a:off x="3706813" y="5027613"/>
            <a:ext cx="141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a:t>
            </a:r>
            <a:endParaRPr kumimoji="0" lang="en-US" altLang="zh-CN" sz="2000" baseline="-25000">
              <a:solidFill>
                <a:srgbClr val="FFFF00"/>
              </a:solidFill>
              <a:latin typeface="Arial" panose="020B0604020202020204" pitchFamily="34" charset="0"/>
            </a:endParaRPr>
          </a:p>
        </p:txBody>
      </p:sp>
      <p:sp>
        <p:nvSpPr>
          <p:cNvPr id="29718" name="Rectangle 78"/>
          <p:cNvSpPr>
            <a:spLocks noChangeArrowheads="1"/>
          </p:cNvSpPr>
          <p:nvPr/>
        </p:nvSpPr>
        <p:spPr bwMode="auto">
          <a:xfrm>
            <a:off x="3562350" y="5748338"/>
            <a:ext cx="57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-0.5</a:t>
            </a:r>
            <a:endParaRPr kumimoji="0" lang="en-US" altLang="zh-CN" sz="2000" baseline="-25000">
              <a:solidFill>
                <a:srgbClr val="FFFF00"/>
              </a:solidFill>
              <a:latin typeface="Arial" panose="020B0604020202020204" pitchFamily="34" charset="0"/>
            </a:endParaRPr>
          </a:p>
        </p:txBody>
      </p:sp>
      <p:sp>
        <p:nvSpPr>
          <p:cNvPr id="29719" name="Rectangle 79"/>
          <p:cNvSpPr>
            <a:spLocks noChangeArrowheads="1"/>
          </p:cNvSpPr>
          <p:nvPr/>
        </p:nvSpPr>
        <p:spPr bwMode="auto">
          <a:xfrm>
            <a:off x="4464050" y="5556250"/>
            <a:ext cx="63976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29720" name="Line 80"/>
          <p:cNvSpPr>
            <a:spLocks noChangeShapeType="1"/>
          </p:cNvSpPr>
          <p:nvPr/>
        </p:nvSpPr>
        <p:spPr bwMode="auto">
          <a:xfrm>
            <a:off x="1978025" y="4787900"/>
            <a:ext cx="91281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1" name="Line 81"/>
          <p:cNvSpPr>
            <a:spLocks noChangeShapeType="1"/>
          </p:cNvSpPr>
          <p:nvPr/>
        </p:nvSpPr>
        <p:spPr bwMode="auto">
          <a:xfrm>
            <a:off x="2857500" y="4787900"/>
            <a:ext cx="342900"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22" name="Rectangle 82"/>
          <p:cNvSpPr>
            <a:spLocks noChangeArrowheads="1"/>
          </p:cNvSpPr>
          <p:nvPr/>
        </p:nvSpPr>
        <p:spPr bwMode="auto">
          <a:xfrm>
            <a:off x="5014913" y="4427538"/>
            <a:ext cx="781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24.75</a:t>
            </a:r>
            <a:endParaRPr kumimoji="0" lang="en-US" altLang="zh-CN" sz="2000" baseline="-25000">
              <a:solidFill>
                <a:srgbClr val="FFFF00"/>
              </a:solidFill>
              <a:latin typeface="Arial" panose="020B0604020202020204" pitchFamily="34" charset="0"/>
            </a:endParaRPr>
          </a:p>
        </p:txBody>
      </p:sp>
      <p:sp>
        <p:nvSpPr>
          <p:cNvPr id="29723" name="Line 112"/>
          <p:cNvSpPr>
            <a:spLocks noChangeShapeType="1"/>
          </p:cNvSpPr>
          <p:nvPr/>
        </p:nvSpPr>
        <p:spPr bwMode="auto">
          <a:xfrm>
            <a:off x="6227763" y="4787900"/>
            <a:ext cx="179388"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6949"/>
                                        </p:tgtEl>
                                        <p:attrNameLst>
                                          <p:attrName>style.visibility</p:attrName>
                                        </p:attrNameLst>
                                      </p:cBhvr>
                                      <p:to>
                                        <p:strVal val="visible"/>
                                      </p:to>
                                    </p:set>
                                    <p:animEffect transition="in" filter="blinds(horizontal)">
                                      <p:cBhvr>
                                        <p:cTn id="7" dur="500"/>
                                        <p:tgtEl>
                                          <p:spTgt spid="206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6955"/>
                                        </p:tgtEl>
                                        <p:attrNameLst>
                                          <p:attrName>style.visibility</p:attrName>
                                        </p:attrNameLst>
                                      </p:cBhvr>
                                      <p:to>
                                        <p:strVal val="visible"/>
                                      </p:to>
                                    </p:set>
                                    <p:animEffect transition="in" filter="blinds(horizontal)">
                                      <p:cBhvr>
                                        <p:cTn id="12" dur="500"/>
                                        <p:tgtEl>
                                          <p:spTgt spid="2069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744"/>
                                        </p:tgtEl>
                                        <p:attrNameLst>
                                          <p:attrName>style.visibility</p:attrName>
                                        </p:attrNameLst>
                                      </p:cBhvr>
                                      <p:to>
                                        <p:strVal val="visible"/>
                                      </p:to>
                                    </p:set>
                                    <p:animEffect transition="in" filter="blinds(horizontal)">
                                      <p:cBhvr>
                                        <p:cTn id="17" dur="500"/>
                                        <p:tgtEl>
                                          <p:spTgt spid="29744"/>
                                        </p:tgtEl>
                                      </p:cBhvr>
                                    </p:animEffect>
                                  </p:childTnLst>
                                </p:cTn>
                              </p:par>
                              <p:par>
                                <p:cTn id="18" presetID="3" presetClass="entr" presetSubtype="10" fill="hold" nodeType="withEffect">
                                  <p:stCondLst>
                                    <p:cond delay="0"/>
                                  </p:stCondLst>
                                  <p:childTnLst>
                                    <p:set>
                                      <p:cBhvr>
                                        <p:cTn id="19" dur="1" fill="hold">
                                          <p:stCondLst>
                                            <p:cond delay="0"/>
                                          </p:stCondLst>
                                        </p:cTn>
                                        <p:tgtEl>
                                          <p:spTgt spid="29745"/>
                                        </p:tgtEl>
                                        <p:attrNameLst>
                                          <p:attrName>style.visibility</p:attrName>
                                        </p:attrNameLst>
                                      </p:cBhvr>
                                      <p:to>
                                        <p:strVal val="visible"/>
                                      </p:to>
                                    </p:set>
                                    <p:animEffect transition="in" filter="blinds(horizontal)">
                                      <p:cBhvr>
                                        <p:cTn id="20" dur="500"/>
                                        <p:tgtEl>
                                          <p:spTgt spid="2974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9746"/>
                                        </p:tgtEl>
                                        <p:attrNameLst>
                                          <p:attrName>style.visibility</p:attrName>
                                        </p:attrNameLst>
                                      </p:cBhvr>
                                      <p:to>
                                        <p:strVal val="visible"/>
                                      </p:to>
                                    </p:set>
                                    <p:animEffect transition="in" filter="blinds(horizontal)">
                                      <p:cBhvr>
                                        <p:cTn id="23" dur="500"/>
                                        <p:tgtEl>
                                          <p:spTgt spid="2974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9747"/>
                                        </p:tgtEl>
                                        <p:attrNameLst>
                                          <p:attrName>style.visibility</p:attrName>
                                        </p:attrNameLst>
                                      </p:cBhvr>
                                      <p:to>
                                        <p:strVal val="visible"/>
                                      </p:to>
                                    </p:set>
                                    <p:animEffect transition="in" filter="blinds(horizontal)">
                                      <p:cBhvr>
                                        <p:cTn id="26" dur="500"/>
                                        <p:tgtEl>
                                          <p:spTgt spid="29747"/>
                                        </p:tgtEl>
                                      </p:cBhvr>
                                    </p:animEffect>
                                  </p:childTnLst>
                                </p:cTn>
                              </p:par>
                              <p:par>
                                <p:cTn id="27" presetID="3" presetClass="entr" presetSubtype="10" fill="hold" nodeType="withEffect">
                                  <p:stCondLst>
                                    <p:cond delay="0"/>
                                  </p:stCondLst>
                                  <p:childTnLst>
                                    <p:set>
                                      <p:cBhvr>
                                        <p:cTn id="28" dur="1" fill="hold">
                                          <p:stCondLst>
                                            <p:cond delay="0"/>
                                          </p:stCondLst>
                                        </p:cTn>
                                        <p:tgtEl>
                                          <p:spTgt spid="29748"/>
                                        </p:tgtEl>
                                        <p:attrNameLst>
                                          <p:attrName>style.visibility</p:attrName>
                                        </p:attrNameLst>
                                      </p:cBhvr>
                                      <p:to>
                                        <p:strVal val="visible"/>
                                      </p:to>
                                    </p:set>
                                    <p:animEffect transition="in" filter="blinds(horizontal)">
                                      <p:cBhvr>
                                        <p:cTn id="29" dur="500"/>
                                        <p:tgtEl>
                                          <p:spTgt spid="29748"/>
                                        </p:tgtEl>
                                      </p:cBhvr>
                                    </p:animEffect>
                                  </p:childTnLst>
                                </p:cTn>
                              </p:par>
                              <p:par>
                                <p:cTn id="30" presetID="3" presetClass="entr" presetSubtype="10" fill="hold" nodeType="withEffect">
                                  <p:stCondLst>
                                    <p:cond delay="0"/>
                                  </p:stCondLst>
                                  <p:childTnLst>
                                    <p:set>
                                      <p:cBhvr>
                                        <p:cTn id="31" dur="1" fill="hold">
                                          <p:stCondLst>
                                            <p:cond delay="0"/>
                                          </p:stCondLst>
                                        </p:cTn>
                                        <p:tgtEl>
                                          <p:spTgt spid="29749"/>
                                        </p:tgtEl>
                                        <p:attrNameLst>
                                          <p:attrName>style.visibility</p:attrName>
                                        </p:attrNameLst>
                                      </p:cBhvr>
                                      <p:to>
                                        <p:strVal val="visible"/>
                                      </p:to>
                                    </p:set>
                                    <p:animEffect transition="in" filter="blinds(horizontal)">
                                      <p:cBhvr>
                                        <p:cTn id="32" dur="500"/>
                                        <p:tgtEl>
                                          <p:spTgt spid="29749"/>
                                        </p:tgtEl>
                                      </p:cBhvr>
                                    </p:animEffect>
                                  </p:childTnLst>
                                </p:cTn>
                              </p:par>
                              <p:par>
                                <p:cTn id="33" presetID="3" presetClass="entr" presetSubtype="10" fill="hold" nodeType="withEffect">
                                  <p:stCondLst>
                                    <p:cond delay="0"/>
                                  </p:stCondLst>
                                  <p:childTnLst>
                                    <p:set>
                                      <p:cBhvr>
                                        <p:cTn id="34" dur="1" fill="hold">
                                          <p:stCondLst>
                                            <p:cond delay="0"/>
                                          </p:stCondLst>
                                        </p:cTn>
                                        <p:tgtEl>
                                          <p:spTgt spid="29750"/>
                                        </p:tgtEl>
                                        <p:attrNameLst>
                                          <p:attrName>style.visibility</p:attrName>
                                        </p:attrNameLst>
                                      </p:cBhvr>
                                      <p:to>
                                        <p:strVal val="visible"/>
                                      </p:to>
                                    </p:set>
                                    <p:animEffect transition="in" filter="blinds(horizontal)">
                                      <p:cBhvr>
                                        <p:cTn id="35" dur="500"/>
                                        <p:tgtEl>
                                          <p:spTgt spid="29750"/>
                                        </p:tgtEl>
                                      </p:cBhvr>
                                    </p:animEffect>
                                  </p:childTnLst>
                                </p:cTn>
                              </p:par>
                              <p:par>
                                <p:cTn id="36" presetID="3" presetClass="entr" presetSubtype="10" fill="hold" nodeType="withEffect">
                                  <p:stCondLst>
                                    <p:cond delay="0"/>
                                  </p:stCondLst>
                                  <p:childTnLst>
                                    <p:set>
                                      <p:cBhvr>
                                        <p:cTn id="37" dur="1" fill="hold">
                                          <p:stCondLst>
                                            <p:cond delay="0"/>
                                          </p:stCondLst>
                                        </p:cTn>
                                        <p:tgtEl>
                                          <p:spTgt spid="29751"/>
                                        </p:tgtEl>
                                        <p:attrNameLst>
                                          <p:attrName>style.visibility</p:attrName>
                                        </p:attrNameLst>
                                      </p:cBhvr>
                                      <p:to>
                                        <p:strVal val="visible"/>
                                      </p:to>
                                    </p:set>
                                    <p:animEffect transition="in" filter="blinds(horizontal)">
                                      <p:cBhvr>
                                        <p:cTn id="38" dur="500"/>
                                        <p:tgtEl>
                                          <p:spTgt spid="29751"/>
                                        </p:tgtEl>
                                      </p:cBhvr>
                                    </p:animEffect>
                                  </p:childTnLst>
                                </p:cTn>
                              </p:par>
                              <p:par>
                                <p:cTn id="39" presetID="3" presetClass="entr" presetSubtype="10" fill="hold" nodeType="withEffect">
                                  <p:stCondLst>
                                    <p:cond delay="0"/>
                                  </p:stCondLst>
                                  <p:childTnLst>
                                    <p:set>
                                      <p:cBhvr>
                                        <p:cTn id="40" dur="1" fill="hold">
                                          <p:stCondLst>
                                            <p:cond delay="0"/>
                                          </p:stCondLst>
                                        </p:cTn>
                                        <p:tgtEl>
                                          <p:spTgt spid="29752"/>
                                        </p:tgtEl>
                                        <p:attrNameLst>
                                          <p:attrName>style.visibility</p:attrName>
                                        </p:attrNameLst>
                                      </p:cBhvr>
                                      <p:to>
                                        <p:strVal val="visible"/>
                                      </p:to>
                                    </p:set>
                                    <p:animEffect transition="in" filter="blinds(horizontal)">
                                      <p:cBhvr>
                                        <p:cTn id="41" dur="500"/>
                                        <p:tgtEl>
                                          <p:spTgt spid="29752"/>
                                        </p:tgtEl>
                                      </p:cBhvr>
                                    </p:animEffect>
                                  </p:childTnLst>
                                </p:cTn>
                              </p:par>
                              <p:par>
                                <p:cTn id="42" presetID="3" presetClass="entr" presetSubtype="10" fill="hold" nodeType="withEffect">
                                  <p:stCondLst>
                                    <p:cond delay="0"/>
                                  </p:stCondLst>
                                  <p:childTnLst>
                                    <p:set>
                                      <p:cBhvr>
                                        <p:cTn id="43" dur="1" fill="hold">
                                          <p:stCondLst>
                                            <p:cond delay="0"/>
                                          </p:stCondLst>
                                        </p:cTn>
                                        <p:tgtEl>
                                          <p:spTgt spid="29753"/>
                                        </p:tgtEl>
                                        <p:attrNameLst>
                                          <p:attrName>style.visibility</p:attrName>
                                        </p:attrNameLst>
                                      </p:cBhvr>
                                      <p:to>
                                        <p:strVal val="visible"/>
                                      </p:to>
                                    </p:set>
                                    <p:animEffect transition="in" filter="blinds(horizontal)">
                                      <p:cBhvr>
                                        <p:cTn id="44" dur="500"/>
                                        <p:tgtEl>
                                          <p:spTgt spid="29753"/>
                                        </p:tgtEl>
                                      </p:cBhvr>
                                    </p:animEffect>
                                  </p:childTnLst>
                                </p:cTn>
                              </p:par>
                              <p:par>
                                <p:cTn id="45" presetID="3" presetClass="entr" presetSubtype="10" fill="hold" nodeType="withEffect">
                                  <p:stCondLst>
                                    <p:cond delay="0"/>
                                  </p:stCondLst>
                                  <p:childTnLst>
                                    <p:set>
                                      <p:cBhvr>
                                        <p:cTn id="46" dur="1" fill="hold">
                                          <p:stCondLst>
                                            <p:cond delay="0"/>
                                          </p:stCondLst>
                                        </p:cTn>
                                        <p:tgtEl>
                                          <p:spTgt spid="29754"/>
                                        </p:tgtEl>
                                        <p:attrNameLst>
                                          <p:attrName>style.visibility</p:attrName>
                                        </p:attrNameLst>
                                      </p:cBhvr>
                                      <p:to>
                                        <p:strVal val="visible"/>
                                      </p:to>
                                    </p:set>
                                    <p:animEffect transition="in" filter="blinds(horizontal)">
                                      <p:cBhvr>
                                        <p:cTn id="47" dur="500"/>
                                        <p:tgtEl>
                                          <p:spTgt spid="29754"/>
                                        </p:tgtEl>
                                      </p:cBhvr>
                                    </p:animEffect>
                                  </p:childTnLst>
                                </p:cTn>
                              </p:par>
                              <p:par>
                                <p:cTn id="48" presetID="3" presetClass="entr" presetSubtype="10" fill="hold" nodeType="withEffect">
                                  <p:stCondLst>
                                    <p:cond delay="0"/>
                                  </p:stCondLst>
                                  <p:childTnLst>
                                    <p:set>
                                      <p:cBhvr>
                                        <p:cTn id="49" dur="1" fill="hold">
                                          <p:stCondLst>
                                            <p:cond delay="0"/>
                                          </p:stCondLst>
                                        </p:cTn>
                                        <p:tgtEl>
                                          <p:spTgt spid="29755"/>
                                        </p:tgtEl>
                                        <p:attrNameLst>
                                          <p:attrName>style.visibility</p:attrName>
                                        </p:attrNameLst>
                                      </p:cBhvr>
                                      <p:to>
                                        <p:strVal val="visible"/>
                                      </p:to>
                                    </p:set>
                                    <p:animEffect transition="in" filter="blinds(horizontal)">
                                      <p:cBhvr>
                                        <p:cTn id="50" dur="500"/>
                                        <p:tgtEl>
                                          <p:spTgt spid="2975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9756"/>
                                        </p:tgtEl>
                                        <p:attrNameLst>
                                          <p:attrName>style.visibility</p:attrName>
                                        </p:attrNameLst>
                                      </p:cBhvr>
                                      <p:to>
                                        <p:strVal val="visible"/>
                                      </p:to>
                                    </p:set>
                                    <p:animEffect transition="in" filter="blinds(horizontal)">
                                      <p:cBhvr>
                                        <p:cTn id="53" dur="500"/>
                                        <p:tgtEl>
                                          <p:spTgt spid="29756"/>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9757"/>
                                        </p:tgtEl>
                                        <p:attrNameLst>
                                          <p:attrName>style.visibility</p:attrName>
                                        </p:attrNameLst>
                                      </p:cBhvr>
                                      <p:to>
                                        <p:strVal val="visible"/>
                                      </p:to>
                                    </p:set>
                                    <p:animEffect transition="in" filter="blinds(horizontal)">
                                      <p:cBhvr>
                                        <p:cTn id="56" dur="500"/>
                                        <p:tgtEl>
                                          <p:spTgt spid="29757"/>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9758"/>
                                        </p:tgtEl>
                                        <p:attrNameLst>
                                          <p:attrName>style.visibility</p:attrName>
                                        </p:attrNameLst>
                                      </p:cBhvr>
                                      <p:to>
                                        <p:strVal val="visible"/>
                                      </p:to>
                                    </p:set>
                                    <p:animEffect transition="in" filter="blinds(horizontal)">
                                      <p:cBhvr>
                                        <p:cTn id="59" dur="500"/>
                                        <p:tgtEl>
                                          <p:spTgt spid="2975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9759"/>
                                        </p:tgtEl>
                                        <p:attrNameLst>
                                          <p:attrName>style.visibility</p:attrName>
                                        </p:attrNameLst>
                                      </p:cBhvr>
                                      <p:to>
                                        <p:strVal val="visible"/>
                                      </p:to>
                                    </p:set>
                                    <p:animEffect transition="in" filter="blinds(horizontal)">
                                      <p:cBhvr>
                                        <p:cTn id="62" dur="500"/>
                                        <p:tgtEl>
                                          <p:spTgt spid="29759"/>
                                        </p:tgtEl>
                                      </p:cBhvr>
                                    </p:animEffect>
                                  </p:childTnLst>
                                </p:cTn>
                              </p:par>
                              <p:par>
                                <p:cTn id="63" presetID="3" presetClass="entr" presetSubtype="10" fill="hold" nodeType="withEffect">
                                  <p:stCondLst>
                                    <p:cond delay="0"/>
                                  </p:stCondLst>
                                  <p:childTnLst>
                                    <p:set>
                                      <p:cBhvr>
                                        <p:cTn id="64" dur="1" fill="hold">
                                          <p:stCondLst>
                                            <p:cond delay="0"/>
                                          </p:stCondLst>
                                        </p:cTn>
                                        <p:tgtEl>
                                          <p:spTgt spid="29760"/>
                                        </p:tgtEl>
                                        <p:attrNameLst>
                                          <p:attrName>style.visibility</p:attrName>
                                        </p:attrNameLst>
                                      </p:cBhvr>
                                      <p:to>
                                        <p:strVal val="visible"/>
                                      </p:to>
                                    </p:set>
                                    <p:animEffect transition="in" filter="blinds(horizontal)">
                                      <p:cBhvr>
                                        <p:cTn id="65" dur="500"/>
                                        <p:tgtEl>
                                          <p:spTgt spid="2976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9761"/>
                                        </p:tgtEl>
                                        <p:attrNameLst>
                                          <p:attrName>style.visibility</p:attrName>
                                        </p:attrNameLst>
                                      </p:cBhvr>
                                      <p:to>
                                        <p:strVal val="visible"/>
                                      </p:to>
                                    </p:set>
                                    <p:animEffect transition="in" filter="blinds(horizontal)">
                                      <p:cBhvr>
                                        <p:cTn id="68" dur="500"/>
                                        <p:tgtEl>
                                          <p:spTgt spid="2976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9762"/>
                                        </p:tgtEl>
                                        <p:attrNameLst>
                                          <p:attrName>style.visibility</p:attrName>
                                        </p:attrNameLst>
                                      </p:cBhvr>
                                      <p:to>
                                        <p:strVal val="visible"/>
                                      </p:to>
                                    </p:set>
                                    <p:animEffect transition="in" filter="blinds(horizontal)">
                                      <p:cBhvr>
                                        <p:cTn id="71" dur="500"/>
                                        <p:tgtEl>
                                          <p:spTgt spid="29762"/>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9704"/>
                                        </p:tgtEl>
                                        <p:attrNameLst>
                                          <p:attrName>style.visibility</p:attrName>
                                        </p:attrNameLst>
                                      </p:cBhvr>
                                      <p:to>
                                        <p:strVal val="visible"/>
                                      </p:to>
                                    </p:set>
                                    <p:animEffect transition="in" filter="blinds(horizontal)">
                                      <p:cBhvr>
                                        <p:cTn id="76" dur="500"/>
                                        <p:tgtEl>
                                          <p:spTgt spid="29704"/>
                                        </p:tgtEl>
                                      </p:cBhvr>
                                    </p:animEffect>
                                  </p:childTnLst>
                                </p:cTn>
                              </p:par>
                              <p:par>
                                <p:cTn id="77" presetID="3" presetClass="entr" presetSubtype="10" fill="hold" nodeType="withEffect">
                                  <p:stCondLst>
                                    <p:cond delay="0"/>
                                  </p:stCondLst>
                                  <p:childTnLst>
                                    <p:set>
                                      <p:cBhvr>
                                        <p:cTn id="78" dur="1" fill="hold">
                                          <p:stCondLst>
                                            <p:cond delay="0"/>
                                          </p:stCondLst>
                                        </p:cTn>
                                        <p:tgtEl>
                                          <p:spTgt spid="29705"/>
                                        </p:tgtEl>
                                        <p:attrNameLst>
                                          <p:attrName>style.visibility</p:attrName>
                                        </p:attrNameLst>
                                      </p:cBhvr>
                                      <p:to>
                                        <p:strVal val="visible"/>
                                      </p:to>
                                    </p:set>
                                    <p:animEffect transition="in" filter="blinds(horizontal)">
                                      <p:cBhvr>
                                        <p:cTn id="79" dur="500"/>
                                        <p:tgtEl>
                                          <p:spTgt spid="2970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9706"/>
                                        </p:tgtEl>
                                        <p:attrNameLst>
                                          <p:attrName>style.visibility</p:attrName>
                                        </p:attrNameLst>
                                      </p:cBhvr>
                                      <p:to>
                                        <p:strVal val="visible"/>
                                      </p:to>
                                    </p:set>
                                    <p:animEffect transition="in" filter="blinds(horizontal)">
                                      <p:cBhvr>
                                        <p:cTn id="82" dur="500"/>
                                        <p:tgtEl>
                                          <p:spTgt spid="29706"/>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9707"/>
                                        </p:tgtEl>
                                        <p:attrNameLst>
                                          <p:attrName>style.visibility</p:attrName>
                                        </p:attrNameLst>
                                      </p:cBhvr>
                                      <p:to>
                                        <p:strVal val="visible"/>
                                      </p:to>
                                    </p:set>
                                    <p:animEffect transition="in" filter="blinds(horizontal)">
                                      <p:cBhvr>
                                        <p:cTn id="85" dur="500"/>
                                        <p:tgtEl>
                                          <p:spTgt spid="29707"/>
                                        </p:tgtEl>
                                      </p:cBhvr>
                                    </p:animEffect>
                                  </p:childTnLst>
                                </p:cTn>
                              </p:par>
                              <p:par>
                                <p:cTn id="86" presetID="3" presetClass="entr" presetSubtype="10" fill="hold" nodeType="withEffect">
                                  <p:stCondLst>
                                    <p:cond delay="0"/>
                                  </p:stCondLst>
                                  <p:childTnLst>
                                    <p:set>
                                      <p:cBhvr>
                                        <p:cTn id="87" dur="1" fill="hold">
                                          <p:stCondLst>
                                            <p:cond delay="0"/>
                                          </p:stCondLst>
                                        </p:cTn>
                                        <p:tgtEl>
                                          <p:spTgt spid="29708"/>
                                        </p:tgtEl>
                                        <p:attrNameLst>
                                          <p:attrName>style.visibility</p:attrName>
                                        </p:attrNameLst>
                                      </p:cBhvr>
                                      <p:to>
                                        <p:strVal val="visible"/>
                                      </p:to>
                                    </p:set>
                                    <p:animEffect transition="in" filter="blinds(horizontal)">
                                      <p:cBhvr>
                                        <p:cTn id="88" dur="500"/>
                                        <p:tgtEl>
                                          <p:spTgt spid="29708"/>
                                        </p:tgtEl>
                                      </p:cBhvr>
                                    </p:animEffect>
                                  </p:childTnLst>
                                </p:cTn>
                              </p:par>
                              <p:par>
                                <p:cTn id="89" presetID="3" presetClass="entr" presetSubtype="10" fill="hold" nodeType="withEffect">
                                  <p:stCondLst>
                                    <p:cond delay="0"/>
                                  </p:stCondLst>
                                  <p:childTnLst>
                                    <p:set>
                                      <p:cBhvr>
                                        <p:cTn id="90" dur="1" fill="hold">
                                          <p:stCondLst>
                                            <p:cond delay="0"/>
                                          </p:stCondLst>
                                        </p:cTn>
                                        <p:tgtEl>
                                          <p:spTgt spid="29709"/>
                                        </p:tgtEl>
                                        <p:attrNameLst>
                                          <p:attrName>style.visibility</p:attrName>
                                        </p:attrNameLst>
                                      </p:cBhvr>
                                      <p:to>
                                        <p:strVal val="visible"/>
                                      </p:to>
                                    </p:set>
                                    <p:animEffect transition="in" filter="blinds(horizontal)">
                                      <p:cBhvr>
                                        <p:cTn id="91" dur="500"/>
                                        <p:tgtEl>
                                          <p:spTgt spid="29709"/>
                                        </p:tgtEl>
                                      </p:cBhvr>
                                    </p:animEffect>
                                  </p:childTnLst>
                                </p:cTn>
                              </p:par>
                              <p:par>
                                <p:cTn id="92" presetID="3" presetClass="entr" presetSubtype="10" fill="hold" nodeType="withEffect">
                                  <p:stCondLst>
                                    <p:cond delay="0"/>
                                  </p:stCondLst>
                                  <p:childTnLst>
                                    <p:set>
                                      <p:cBhvr>
                                        <p:cTn id="93" dur="1" fill="hold">
                                          <p:stCondLst>
                                            <p:cond delay="0"/>
                                          </p:stCondLst>
                                        </p:cTn>
                                        <p:tgtEl>
                                          <p:spTgt spid="29710"/>
                                        </p:tgtEl>
                                        <p:attrNameLst>
                                          <p:attrName>style.visibility</p:attrName>
                                        </p:attrNameLst>
                                      </p:cBhvr>
                                      <p:to>
                                        <p:strVal val="visible"/>
                                      </p:to>
                                    </p:set>
                                    <p:animEffect transition="in" filter="blinds(horizontal)">
                                      <p:cBhvr>
                                        <p:cTn id="94" dur="500"/>
                                        <p:tgtEl>
                                          <p:spTgt spid="29710"/>
                                        </p:tgtEl>
                                      </p:cBhvr>
                                    </p:animEffect>
                                  </p:childTnLst>
                                </p:cTn>
                              </p:par>
                              <p:par>
                                <p:cTn id="95" presetID="3" presetClass="entr" presetSubtype="10" fill="hold" nodeType="withEffect">
                                  <p:stCondLst>
                                    <p:cond delay="0"/>
                                  </p:stCondLst>
                                  <p:childTnLst>
                                    <p:set>
                                      <p:cBhvr>
                                        <p:cTn id="96" dur="1" fill="hold">
                                          <p:stCondLst>
                                            <p:cond delay="0"/>
                                          </p:stCondLst>
                                        </p:cTn>
                                        <p:tgtEl>
                                          <p:spTgt spid="29711"/>
                                        </p:tgtEl>
                                        <p:attrNameLst>
                                          <p:attrName>style.visibility</p:attrName>
                                        </p:attrNameLst>
                                      </p:cBhvr>
                                      <p:to>
                                        <p:strVal val="visible"/>
                                      </p:to>
                                    </p:set>
                                    <p:animEffect transition="in" filter="blinds(horizontal)">
                                      <p:cBhvr>
                                        <p:cTn id="97" dur="500"/>
                                        <p:tgtEl>
                                          <p:spTgt spid="29711"/>
                                        </p:tgtEl>
                                      </p:cBhvr>
                                    </p:animEffect>
                                  </p:childTnLst>
                                </p:cTn>
                              </p:par>
                              <p:par>
                                <p:cTn id="98" presetID="3" presetClass="entr" presetSubtype="10" fill="hold" nodeType="withEffect">
                                  <p:stCondLst>
                                    <p:cond delay="0"/>
                                  </p:stCondLst>
                                  <p:childTnLst>
                                    <p:set>
                                      <p:cBhvr>
                                        <p:cTn id="99" dur="1" fill="hold">
                                          <p:stCondLst>
                                            <p:cond delay="0"/>
                                          </p:stCondLst>
                                        </p:cTn>
                                        <p:tgtEl>
                                          <p:spTgt spid="29712"/>
                                        </p:tgtEl>
                                        <p:attrNameLst>
                                          <p:attrName>style.visibility</p:attrName>
                                        </p:attrNameLst>
                                      </p:cBhvr>
                                      <p:to>
                                        <p:strVal val="visible"/>
                                      </p:to>
                                    </p:set>
                                    <p:animEffect transition="in" filter="blinds(horizontal)">
                                      <p:cBhvr>
                                        <p:cTn id="100" dur="500"/>
                                        <p:tgtEl>
                                          <p:spTgt spid="29712"/>
                                        </p:tgtEl>
                                      </p:cBhvr>
                                    </p:animEffect>
                                  </p:childTnLst>
                                </p:cTn>
                              </p:par>
                              <p:par>
                                <p:cTn id="101" presetID="3" presetClass="entr" presetSubtype="10" fill="hold" nodeType="withEffect">
                                  <p:stCondLst>
                                    <p:cond delay="0"/>
                                  </p:stCondLst>
                                  <p:childTnLst>
                                    <p:set>
                                      <p:cBhvr>
                                        <p:cTn id="102" dur="1" fill="hold">
                                          <p:stCondLst>
                                            <p:cond delay="0"/>
                                          </p:stCondLst>
                                        </p:cTn>
                                        <p:tgtEl>
                                          <p:spTgt spid="29713"/>
                                        </p:tgtEl>
                                        <p:attrNameLst>
                                          <p:attrName>style.visibility</p:attrName>
                                        </p:attrNameLst>
                                      </p:cBhvr>
                                      <p:to>
                                        <p:strVal val="visible"/>
                                      </p:to>
                                    </p:set>
                                    <p:animEffect transition="in" filter="blinds(horizontal)">
                                      <p:cBhvr>
                                        <p:cTn id="103" dur="500"/>
                                        <p:tgtEl>
                                          <p:spTgt spid="29713"/>
                                        </p:tgtEl>
                                      </p:cBhvr>
                                    </p:animEffect>
                                  </p:childTnLst>
                                </p:cTn>
                              </p:par>
                              <p:par>
                                <p:cTn id="104" presetID="3" presetClass="entr" presetSubtype="10" fill="hold" nodeType="withEffect">
                                  <p:stCondLst>
                                    <p:cond delay="0"/>
                                  </p:stCondLst>
                                  <p:childTnLst>
                                    <p:set>
                                      <p:cBhvr>
                                        <p:cTn id="105" dur="1" fill="hold">
                                          <p:stCondLst>
                                            <p:cond delay="0"/>
                                          </p:stCondLst>
                                        </p:cTn>
                                        <p:tgtEl>
                                          <p:spTgt spid="29714"/>
                                        </p:tgtEl>
                                        <p:attrNameLst>
                                          <p:attrName>style.visibility</p:attrName>
                                        </p:attrNameLst>
                                      </p:cBhvr>
                                      <p:to>
                                        <p:strVal val="visible"/>
                                      </p:to>
                                    </p:set>
                                    <p:animEffect transition="in" filter="blinds(horizontal)">
                                      <p:cBhvr>
                                        <p:cTn id="106" dur="500"/>
                                        <p:tgtEl>
                                          <p:spTgt spid="29714"/>
                                        </p:tgtEl>
                                      </p:cBhvr>
                                    </p:animEffect>
                                  </p:childTnLst>
                                </p:cTn>
                              </p:par>
                              <p:par>
                                <p:cTn id="107" presetID="3" presetClass="entr" presetSubtype="10" fill="hold" nodeType="withEffect">
                                  <p:stCondLst>
                                    <p:cond delay="0"/>
                                  </p:stCondLst>
                                  <p:childTnLst>
                                    <p:set>
                                      <p:cBhvr>
                                        <p:cTn id="108" dur="1" fill="hold">
                                          <p:stCondLst>
                                            <p:cond delay="0"/>
                                          </p:stCondLst>
                                        </p:cTn>
                                        <p:tgtEl>
                                          <p:spTgt spid="29715"/>
                                        </p:tgtEl>
                                        <p:attrNameLst>
                                          <p:attrName>style.visibility</p:attrName>
                                        </p:attrNameLst>
                                      </p:cBhvr>
                                      <p:to>
                                        <p:strVal val="visible"/>
                                      </p:to>
                                    </p:set>
                                    <p:animEffect transition="in" filter="blinds(horizontal)">
                                      <p:cBhvr>
                                        <p:cTn id="109" dur="500"/>
                                        <p:tgtEl>
                                          <p:spTgt spid="29715"/>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9716"/>
                                        </p:tgtEl>
                                        <p:attrNameLst>
                                          <p:attrName>style.visibility</p:attrName>
                                        </p:attrNameLst>
                                      </p:cBhvr>
                                      <p:to>
                                        <p:strVal val="visible"/>
                                      </p:to>
                                    </p:set>
                                    <p:animEffect transition="in" filter="blinds(horizontal)">
                                      <p:cBhvr>
                                        <p:cTn id="112" dur="500"/>
                                        <p:tgtEl>
                                          <p:spTgt spid="29716"/>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9717"/>
                                        </p:tgtEl>
                                        <p:attrNameLst>
                                          <p:attrName>style.visibility</p:attrName>
                                        </p:attrNameLst>
                                      </p:cBhvr>
                                      <p:to>
                                        <p:strVal val="visible"/>
                                      </p:to>
                                    </p:set>
                                    <p:animEffect transition="in" filter="blinds(horizontal)">
                                      <p:cBhvr>
                                        <p:cTn id="115" dur="500"/>
                                        <p:tgtEl>
                                          <p:spTgt spid="2971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9718"/>
                                        </p:tgtEl>
                                        <p:attrNameLst>
                                          <p:attrName>style.visibility</p:attrName>
                                        </p:attrNameLst>
                                      </p:cBhvr>
                                      <p:to>
                                        <p:strVal val="visible"/>
                                      </p:to>
                                    </p:set>
                                    <p:animEffect transition="in" filter="blinds(horizontal)">
                                      <p:cBhvr>
                                        <p:cTn id="118" dur="500"/>
                                        <p:tgtEl>
                                          <p:spTgt spid="29718"/>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29719"/>
                                        </p:tgtEl>
                                        <p:attrNameLst>
                                          <p:attrName>style.visibility</p:attrName>
                                        </p:attrNameLst>
                                      </p:cBhvr>
                                      <p:to>
                                        <p:strVal val="visible"/>
                                      </p:to>
                                    </p:set>
                                    <p:animEffect transition="in" filter="blinds(horizontal)">
                                      <p:cBhvr>
                                        <p:cTn id="121" dur="500"/>
                                        <p:tgtEl>
                                          <p:spTgt spid="29719"/>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29720"/>
                                        </p:tgtEl>
                                        <p:attrNameLst>
                                          <p:attrName>style.visibility</p:attrName>
                                        </p:attrNameLst>
                                      </p:cBhvr>
                                      <p:to>
                                        <p:strVal val="visible"/>
                                      </p:to>
                                    </p:set>
                                    <p:animEffect transition="in" filter="blinds(horizontal)">
                                      <p:cBhvr>
                                        <p:cTn id="124" dur="500"/>
                                        <p:tgtEl>
                                          <p:spTgt spid="29720"/>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29721"/>
                                        </p:tgtEl>
                                        <p:attrNameLst>
                                          <p:attrName>style.visibility</p:attrName>
                                        </p:attrNameLst>
                                      </p:cBhvr>
                                      <p:to>
                                        <p:strVal val="visible"/>
                                      </p:to>
                                    </p:set>
                                    <p:animEffect transition="in" filter="blinds(horizontal)">
                                      <p:cBhvr>
                                        <p:cTn id="127" dur="500"/>
                                        <p:tgtEl>
                                          <p:spTgt spid="29721"/>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29722"/>
                                        </p:tgtEl>
                                        <p:attrNameLst>
                                          <p:attrName>style.visibility</p:attrName>
                                        </p:attrNameLst>
                                      </p:cBhvr>
                                      <p:to>
                                        <p:strVal val="visible"/>
                                      </p:to>
                                    </p:set>
                                    <p:animEffect transition="in" filter="blinds(horizontal)">
                                      <p:cBhvr>
                                        <p:cTn id="130" dur="500"/>
                                        <p:tgtEl>
                                          <p:spTgt spid="29722"/>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29723"/>
                                        </p:tgtEl>
                                        <p:attrNameLst>
                                          <p:attrName>style.visibility</p:attrName>
                                        </p:attrNameLst>
                                      </p:cBhvr>
                                      <p:to>
                                        <p:strVal val="visible"/>
                                      </p:to>
                                    </p:set>
                                    <p:animEffect transition="in" filter="blinds(horizontal)">
                                      <p:cBhvr>
                                        <p:cTn id="133" dur="500"/>
                                        <p:tgtEl>
                                          <p:spTgt spid="29723"/>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nodeType="clickEffect">
                                  <p:stCondLst>
                                    <p:cond delay="0"/>
                                  </p:stCondLst>
                                  <p:childTnLst>
                                    <p:set>
                                      <p:cBhvr>
                                        <p:cTn id="137" dur="1" fill="hold">
                                          <p:stCondLst>
                                            <p:cond delay="0"/>
                                          </p:stCondLst>
                                        </p:cTn>
                                        <p:tgtEl>
                                          <p:spTgt spid="206964"/>
                                        </p:tgtEl>
                                        <p:attrNameLst>
                                          <p:attrName>style.visibility</p:attrName>
                                        </p:attrNameLst>
                                      </p:cBhvr>
                                      <p:to>
                                        <p:strVal val="visible"/>
                                      </p:to>
                                    </p:set>
                                    <p:animEffect transition="in" filter="blinds(horizontal)">
                                      <p:cBhvr>
                                        <p:cTn id="138" dur="500"/>
                                        <p:tgtEl>
                                          <p:spTgt spid="206964"/>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nodeType="clickEffect">
                                  <p:stCondLst>
                                    <p:cond delay="0"/>
                                  </p:stCondLst>
                                  <p:childTnLst>
                                    <p:set>
                                      <p:cBhvr>
                                        <p:cTn id="142" dur="1" fill="hold">
                                          <p:stCondLst>
                                            <p:cond delay="0"/>
                                          </p:stCondLst>
                                        </p:cTn>
                                        <p:tgtEl>
                                          <p:spTgt spid="206965"/>
                                        </p:tgtEl>
                                        <p:attrNameLst>
                                          <p:attrName>style.visibility</p:attrName>
                                        </p:attrNameLst>
                                      </p:cBhvr>
                                      <p:to>
                                        <p:strVal val="visible"/>
                                      </p:to>
                                    </p:set>
                                    <p:animEffect transition="in" filter="blinds(horizontal)">
                                      <p:cBhvr>
                                        <p:cTn id="143" dur="500"/>
                                        <p:tgtEl>
                                          <p:spTgt spid="206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6" grpId="0"/>
      <p:bldP spid="29747" grpId="0"/>
      <p:bldP spid="29756" grpId="0" animBg="1"/>
      <p:bldP spid="29757" grpId="0"/>
      <p:bldP spid="29758" grpId="0"/>
      <p:bldP spid="29759" grpId="0"/>
      <p:bldP spid="29761" grpId="0"/>
      <p:bldP spid="29762" grpId="0" animBg="1"/>
      <p:bldP spid="29706" grpId="0"/>
      <p:bldP spid="29707" grpId="0"/>
      <p:bldP spid="29716" grpId="0" animBg="1"/>
      <p:bldP spid="29717" grpId="0"/>
      <p:bldP spid="29718" grpId="0"/>
      <p:bldP spid="29719" grpId="0"/>
      <p:bldP spid="29720" grpId="0" animBg="1"/>
      <p:bldP spid="29721" grpId="0" animBg="1"/>
      <p:bldP spid="29722" grpId="0"/>
      <p:bldP spid="297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360" name="Group 8"/>
          <p:cNvGrpSpPr>
            <a:grpSpLocks/>
          </p:cNvGrpSpPr>
          <p:nvPr/>
        </p:nvGrpSpPr>
        <p:grpSpPr bwMode="auto">
          <a:xfrm>
            <a:off x="522288" y="260350"/>
            <a:ext cx="6119812" cy="1727200"/>
            <a:chOff x="329" y="310"/>
            <a:chExt cx="3855" cy="1088"/>
          </a:xfrm>
        </p:grpSpPr>
        <p:sp>
          <p:nvSpPr>
            <p:cNvPr id="30728" name="Rectangle 5"/>
            <p:cNvSpPr>
              <a:spLocks noChangeArrowheads="1"/>
            </p:cNvSpPr>
            <p:nvPr/>
          </p:nvSpPr>
          <p:spPr bwMode="auto">
            <a:xfrm>
              <a:off x="329" y="451"/>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66FFFF"/>
                </a:buClr>
                <a:buFont typeface="Wingdings" panose="05000000000000000000" pitchFamily="2" charset="2"/>
                <a:buNone/>
              </a:pPr>
              <a:r>
                <a:rPr kumimoji="0" lang="zh-CN" altLang="en-US">
                  <a:latin typeface="楷体" panose="02010609060101010101" pitchFamily="49" charset="-122"/>
                  <a:ea typeface="楷体" panose="02010609060101010101" pitchFamily="49" charset="-122"/>
                </a:rPr>
                <a:t>例：</a:t>
              </a:r>
              <a:endParaRPr lang="zh-CN" altLang="en-US">
                <a:latin typeface="楷体" panose="02010609060101010101" pitchFamily="49" charset="-122"/>
                <a:ea typeface="楷体" panose="02010609060101010101" pitchFamily="49" charset="-122"/>
              </a:endParaRPr>
            </a:p>
          </p:txBody>
        </p:sp>
        <p:graphicFrame>
          <p:nvGraphicFramePr>
            <p:cNvPr id="30729" name="Object 6"/>
            <p:cNvGraphicFramePr>
              <a:graphicFrameLocks noChangeAspect="1"/>
            </p:cNvGraphicFramePr>
            <p:nvPr/>
          </p:nvGraphicFramePr>
          <p:xfrm>
            <a:off x="905" y="310"/>
            <a:ext cx="3279" cy="649"/>
          </p:xfrm>
          <a:graphic>
            <a:graphicData uri="http://schemas.openxmlformats.org/presentationml/2006/ole">
              <mc:AlternateContent xmlns:mc="http://schemas.openxmlformats.org/markup-compatibility/2006">
                <mc:Choice xmlns:v="urn:schemas-microsoft-com:vml" Requires="v">
                  <p:oleObj spid="_x0000_s30775" name="公式" r:id="rId3" imgW="2095406" imgH="409370" progId="Equation.3">
                    <p:embed/>
                  </p:oleObj>
                </mc:Choice>
                <mc:Fallback>
                  <p:oleObj name="公式" r:id="rId3" imgW="2095406" imgH="40937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 y="310"/>
                          <a:ext cx="3279" cy="649"/>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Text Box 7"/>
            <p:cNvSpPr txBox="1">
              <a:spLocks noChangeArrowheads="1"/>
            </p:cNvSpPr>
            <p:nvPr/>
          </p:nvSpPr>
          <p:spPr bwMode="auto">
            <a:xfrm>
              <a:off x="340" y="1071"/>
              <a:ext cx="20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画出并联型结构图</a:t>
              </a:r>
            </a:p>
          </p:txBody>
        </p:sp>
      </p:grpSp>
      <p:grpSp>
        <p:nvGrpSpPr>
          <p:cNvPr id="228361" name="Group 9"/>
          <p:cNvGrpSpPr>
            <a:grpSpLocks/>
          </p:cNvGrpSpPr>
          <p:nvPr/>
        </p:nvGrpSpPr>
        <p:grpSpPr bwMode="auto">
          <a:xfrm>
            <a:off x="468313" y="2924175"/>
            <a:ext cx="8351837" cy="1030288"/>
            <a:chOff x="113" y="2151"/>
            <a:chExt cx="5261" cy="649"/>
          </a:xfrm>
        </p:grpSpPr>
        <p:sp>
          <p:nvSpPr>
            <p:cNvPr id="30725" name="Rectangle 10"/>
            <p:cNvSpPr>
              <a:spLocks noChangeArrowheads="1"/>
            </p:cNvSpPr>
            <p:nvPr/>
          </p:nvSpPr>
          <p:spPr bwMode="auto">
            <a:xfrm>
              <a:off x="113" y="2251"/>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66FFFF"/>
                </a:buClr>
                <a:buFont typeface="Wingdings" panose="05000000000000000000" pitchFamily="2" charset="2"/>
                <a:buNone/>
              </a:pPr>
              <a:r>
                <a:rPr kumimoji="0" lang="zh-CN" altLang="en-US">
                  <a:latin typeface="楷体" panose="02010609060101010101" pitchFamily="49" charset="-122"/>
                  <a:ea typeface="楷体" panose="02010609060101010101" pitchFamily="49" charset="-122"/>
                </a:rPr>
                <a:t>例：</a:t>
              </a:r>
              <a:endParaRPr lang="zh-CN" altLang="en-US">
                <a:latin typeface="楷体" panose="02010609060101010101" pitchFamily="49" charset="-122"/>
                <a:ea typeface="楷体" panose="02010609060101010101" pitchFamily="49" charset="-122"/>
              </a:endParaRPr>
            </a:p>
          </p:txBody>
        </p:sp>
        <p:graphicFrame>
          <p:nvGraphicFramePr>
            <p:cNvPr id="30726" name="Object 11"/>
            <p:cNvGraphicFramePr>
              <a:graphicFrameLocks/>
            </p:cNvGraphicFramePr>
            <p:nvPr/>
          </p:nvGraphicFramePr>
          <p:xfrm>
            <a:off x="512" y="2151"/>
            <a:ext cx="2770" cy="649"/>
          </p:xfrm>
          <a:graphic>
            <a:graphicData uri="http://schemas.openxmlformats.org/presentationml/2006/ole">
              <mc:AlternateContent xmlns:mc="http://schemas.openxmlformats.org/markup-compatibility/2006">
                <mc:Choice xmlns:v="urn:schemas-microsoft-com:vml" Requires="v">
                  <p:oleObj spid="_x0000_s30776" name="公式" r:id="rId5" imgW="1971870" imgH="409370" progId="Equation.3">
                    <p:embed/>
                  </p:oleObj>
                </mc:Choice>
                <mc:Fallback>
                  <p:oleObj name="公式" r:id="rId5" imgW="1971870" imgH="409370" progId="Equation.3">
                    <p:embed/>
                    <p:pic>
                      <p:nvPicPr>
                        <p:cNvPr id="0" name="Object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 y="2151"/>
                          <a:ext cx="2770" cy="649"/>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Text Box 12"/>
            <p:cNvSpPr txBox="1">
              <a:spLocks noChangeArrowheads="1"/>
            </p:cNvSpPr>
            <p:nvPr/>
          </p:nvSpPr>
          <p:spPr bwMode="auto">
            <a:xfrm>
              <a:off x="3288" y="2278"/>
              <a:ext cx="20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画出并联型结构图</a:t>
              </a:r>
            </a:p>
          </p:txBody>
        </p:sp>
      </p:grpSp>
      <p:sp>
        <p:nvSpPr>
          <p:cNvPr id="228365" name="Text Box 13"/>
          <p:cNvSpPr txBox="1">
            <a:spLocks noChangeArrowheads="1"/>
          </p:cNvSpPr>
          <p:nvPr/>
        </p:nvSpPr>
        <p:spPr bwMode="auto">
          <a:xfrm>
            <a:off x="7380288" y="5805488"/>
            <a:ext cx="1008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hlinkClick r:id="rId7" action="ppaction://hlinksldjump"/>
              </a:rPr>
              <a:t>返回</a:t>
            </a:r>
            <a:endParaRPr lang="zh-CN" altLang="en-US">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60"/>
                                        </p:tgtEl>
                                        <p:attrNameLst>
                                          <p:attrName>style.visibility</p:attrName>
                                        </p:attrNameLst>
                                      </p:cBhvr>
                                      <p:to>
                                        <p:strVal val="visible"/>
                                      </p:to>
                                    </p:set>
                                    <p:animEffect transition="in" filter="blinds(horizontal)">
                                      <p:cBhvr>
                                        <p:cTn id="7" dur="500"/>
                                        <p:tgtEl>
                                          <p:spTgt spid="228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8361"/>
                                        </p:tgtEl>
                                        <p:attrNameLst>
                                          <p:attrName>style.visibility</p:attrName>
                                        </p:attrNameLst>
                                      </p:cBhvr>
                                      <p:to>
                                        <p:strVal val="visible"/>
                                      </p:to>
                                    </p:set>
                                    <p:animEffect transition="in" filter="blinds(horizontal)">
                                      <p:cBhvr>
                                        <p:cTn id="12" dur="500"/>
                                        <p:tgtEl>
                                          <p:spTgt spid="2283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8365"/>
                                        </p:tgtEl>
                                        <p:attrNameLst>
                                          <p:attrName>style.visibility</p:attrName>
                                        </p:attrNameLst>
                                      </p:cBhvr>
                                      <p:to>
                                        <p:strVal val="visible"/>
                                      </p:to>
                                    </p:set>
                                    <p:animEffect transition="in" filter="blinds(horizontal)">
                                      <p:cBhvr>
                                        <p:cTn id="17" dur="500"/>
                                        <p:tgtEl>
                                          <p:spTgt spid="228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50825" y="765175"/>
            <a:ext cx="4249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latin typeface="+mn-lt"/>
                <a:ea typeface="楷体" panose="02010609060101010101" pitchFamily="49" charset="-122"/>
              </a:rPr>
              <a:t>IIR</a:t>
            </a:r>
            <a:r>
              <a:rPr lang="zh-CN" altLang="en-US" dirty="0">
                <a:latin typeface="楷体" panose="02010609060101010101" pitchFamily="49" charset="-122"/>
                <a:ea typeface="楷体" panose="02010609060101010101" pitchFamily="49" charset="-122"/>
              </a:rPr>
              <a:t>滤波器的基本结构</a:t>
            </a:r>
            <a:r>
              <a:rPr lang="en-US" altLang="zh-CN" dirty="0">
                <a:latin typeface="楷体" panose="02010609060101010101" pitchFamily="49" charset="-122"/>
                <a:ea typeface="楷体" panose="02010609060101010101" pitchFamily="49" charset="-122"/>
              </a:rPr>
              <a:t>:</a:t>
            </a:r>
          </a:p>
        </p:txBody>
      </p:sp>
      <p:sp>
        <p:nvSpPr>
          <p:cNvPr id="3" name="Text Box 5"/>
          <p:cNvSpPr txBox="1">
            <a:spLocks noChangeArrowheads="1"/>
          </p:cNvSpPr>
          <p:nvPr/>
        </p:nvSpPr>
        <p:spPr bwMode="auto">
          <a:xfrm>
            <a:off x="250825" y="1441450"/>
            <a:ext cx="6589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直接</a:t>
            </a:r>
            <a:r>
              <a:rPr lang="en-US" altLang="zh-CN" dirty="0">
                <a:latin typeface="+mn-lt"/>
                <a:ea typeface="楷体" panose="02010609060101010101" pitchFamily="49" charset="-122"/>
              </a:rPr>
              <a:t>I</a:t>
            </a:r>
            <a:r>
              <a:rPr lang="zh-CN" altLang="en-US" dirty="0">
                <a:latin typeface="楷体" panose="02010609060101010101" pitchFamily="49" charset="-122"/>
                <a:ea typeface="楷体" panose="02010609060101010101" pitchFamily="49" charset="-122"/>
              </a:rPr>
              <a:t>型、</a:t>
            </a:r>
            <a:r>
              <a:rPr lang="zh-CN" altLang="en-US" dirty="0">
                <a:solidFill>
                  <a:srgbClr val="FFFF00"/>
                </a:solidFill>
                <a:latin typeface="楷体" panose="02010609060101010101" pitchFamily="49" charset="-122"/>
                <a:ea typeface="楷体" panose="02010609060101010101" pitchFamily="49" charset="-122"/>
              </a:rPr>
              <a:t>直接</a:t>
            </a:r>
            <a:r>
              <a:rPr lang="en-US" altLang="zh-CN" dirty="0">
                <a:latin typeface="+mn-lt"/>
                <a:ea typeface="楷体" panose="02010609060101010101" pitchFamily="49" charset="-122"/>
              </a:rPr>
              <a:t>II</a:t>
            </a:r>
            <a:r>
              <a:rPr lang="zh-CN" altLang="en-US" dirty="0">
                <a:solidFill>
                  <a:srgbClr val="FFFF00"/>
                </a:solidFill>
                <a:latin typeface="楷体" panose="02010609060101010101" pitchFamily="49" charset="-122"/>
                <a:ea typeface="楷体" panose="02010609060101010101" pitchFamily="49" charset="-122"/>
              </a:rPr>
              <a:t>型</a:t>
            </a:r>
            <a:r>
              <a:rPr lang="zh-CN" altLang="en-US" dirty="0">
                <a:latin typeface="楷体" panose="02010609060101010101" pitchFamily="49" charset="-122"/>
                <a:ea typeface="楷体" panose="02010609060101010101" pitchFamily="49" charset="-122"/>
              </a:rPr>
              <a:t>、级联型、并联型</a:t>
            </a:r>
          </a:p>
        </p:txBody>
      </p:sp>
      <p:sp>
        <p:nvSpPr>
          <p:cNvPr id="4" name="Text Box 6"/>
          <p:cNvSpPr txBox="1">
            <a:spLocks noChangeArrowheads="1"/>
          </p:cNvSpPr>
          <p:nvPr/>
        </p:nvSpPr>
        <p:spPr bwMode="auto">
          <a:xfrm>
            <a:off x="2411413" y="115888"/>
            <a:ext cx="30241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FFFF00"/>
                </a:solidFill>
                <a:latin typeface="楷体" panose="02010609060101010101" pitchFamily="49" charset="-122"/>
                <a:ea typeface="楷体" panose="02010609060101010101" pitchFamily="49" charset="-122"/>
              </a:rPr>
              <a:t>复       习</a:t>
            </a:r>
          </a:p>
        </p:txBody>
      </p:sp>
      <p:graphicFrame>
        <p:nvGraphicFramePr>
          <p:cNvPr id="5" name="Object 7"/>
          <p:cNvGraphicFramePr>
            <a:graphicFrameLocks noChangeAspect="1"/>
          </p:cNvGraphicFramePr>
          <p:nvPr>
            <p:extLst>
              <p:ext uri="{D42A27DB-BD31-4B8C-83A1-F6EECF244321}">
                <p14:modId xmlns:p14="http://schemas.microsoft.com/office/powerpoint/2010/main" val="3588663619"/>
              </p:ext>
            </p:extLst>
          </p:nvPr>
        </p:nvGraphicFramePr>
        <p:xfrm>
          <a:off x="198438" y="1989138"/>
          <a:ext cx="3149600" cy="2141537"/>
        </p:xfrm>
        <a:graphic>
          <a:graphicData uri="http://schemas.openxmlformats.org/presentationml/2006/ole">
            <mc:AlternateContent xmlns:mc="http://schemas.openxmlformats.org/markup-compatibility/2006">
              <mc:Choice xmlns:v="urn:schemas-microsoft-com:vml" Requires="v">
                <p:oleObj spid="_x0000_s56336" name="公式" r:id="rId3" imgW="1219384" imgH="828587" progId="Equation.3">
                  <p:embed/>
                </p:oleObj>
              </mc:Choice>
              <mc:Fallback>
                <p:oleObj name="公式" r:id="rId3" imgW="1219384" imgH="828587" progId="Equation.3">
                  <p:embed/>
                  <p:pic>
                    <p:nvPicPr>
                      <p:cNvPr id="25293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989138"/>
                        <a:ext cx="3149600" cy="2141537"/>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3979231399"/>
              </p:ext>
            </p:extLst>
          </p:nvPr>
        </p:nvGraphicFramePr>
        <p:xfrm>
          <a:off x="3605213" y="2205038"/>
          <a:ext cx="3054350" cy="877887"/>
        </p:xfrm>
        <a:graphic>
          <a:graphicData uri="http://schemas.openxmlformats.org/presentationml/2006/ole">
            <mc:AlternateContent xmlns:mc="http://schemas.openxmlformats.org/markup-compatibility/2006">
              <mc:Choice xmlns:v="urn:schemas-microsoft-com:vml" Requires="v">
                <p:oleObj spid="_x0000_s56337" name="公式" r:id="rId5" imgW="1180868" imgH="333404" progId="Equation.3">
                  <p:embed/>
                </p:oleObj>
              </mc:Choice>
              <mc:Fallback>
                <p:oleObj name="公式" r:id="rId5" imgW="1180868" imgH="333404" progId="Equation.3">
                  <p:embed/>
                  <p:pic>
                    <p:nvPicPr>
                      <p:cNvPr id="25293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5213" y="2205038"/>
                        <a:ext cx="3054350" cy="877887"/>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9"/>
          <p:cNvSpPr txBox="1">
            <a:spLocks noChangeArrowheads="1"/>
          </p:cNvSpPr>
          <p:nvPr/>
        </p:nvSpPr>
        <p:spPr bwMode="auto">
          <a:xfrm>
            <a:off x="6659563" y="2290763"/>
            <a:ext cx="2305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FF00"/>
                </a:solidFill>
                <a:latin typeface="楷体" panose="02010609060101010101" pitchFamily="49" charset="-122"/>
                <a:ea typeface="楷体" panose="02010609060101010101" pitchFamily="49" charset="-122"/>
              </a:rPr>
              <a:t>二阶基本节</a:t>
            </a:r>
          </a:p>
        </p:txBody>
      </p:sp>
      <p:graphicFrame>
        <p:nvGraphicFramePr>
          <p:cNvPr id="8" name="Object 10"/>
          <p:cNvGraphicFramePr>
            <a:graphicFrameLocks noChangeAspect="1"/>
          </p:cNvGraphicFramePr>
          <p:nvPr>
            <p:extLst>
              <p:ext uri="{D42A27DB-BD31-4B8C-83A1-F6EECF244321}">
                <p14:modId xmlns:p14="http://schemas.microsoft.com/office/powerpoint/2010/main" val="48440987"/>
              </p:ext>
            </p:extLst>
          </p:nvPr>
        </p:nvGraphicFramePr>
        <p:xfrm>
          <a:off x="3648075" y="3098800"/>
          <a:ext cx="3444875" cy="877888"/>
        </p:xfrm>
        <a:graphic>
          <a:graphicData uri="http://schemas.openxmlformats.org/presentationml/2006/ole">
            <mc:AlternateContent xmlns:mc="http://schemas.openxmlformats.org/markup-compatibility/2006">
              <mc:Choice xmlns:v="urn:schemas-microsoft-com:vml" Requires="v">
                <p:oleObj spid="_x0000_s56338" name="公式" r:id="rId7" imgW="1333525" imgH="333404" progId="Equation.3">
                  <p:embed/>
                </p:oleObj>
              </mc:Choice>
              <mc:Fallback>
                <p:oleObj name="公式" r:id="rId7" imgW="1333525" imgH="333404" progId="Equation.3">
                  <p:embed/>
                  <p:pic>
                    <p:nvPicPr>
                      <p:cNvPr id="25293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075" y="3098800"/>
                        <a:ext cx="34448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oup 12"/>
          <p:cNvGrpSpPr>
            <a:grpSpLocks/>
          </p:cNvGrpSpPr>
          <p:nvPr/>
        </p:nvGrpSpPr>
        <p:grpSpPr bwMode="auto">
          <a:xfrm>
            <a:off x="6605588" y="4408488"/>
            <a:ext cx="1293813" cy="1588"/>
            <a:chOff x="1202" y="3249"/>
            <a:chExt cx="952" cy="0"/>
          </a:xfrm>
        </p:grpSpPr>
        <p:sp>
          <p:nvSpPr>
            <p:cNvPr id="10" name="Line 13"/>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Line 14"/>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 name="Group 15"/>
          <p:cNvGrpSpPr>
            <a:grpSpLocks/>
          </p:cNvGrpSpPr>
          <p:nvPr/>
        </p:nvGrpSpPr>
        <p:grpSpPr bwMode="auto">
          <a:xfrm rot="5400000">
            <a:off x="6218238" y="5383213"/>
            <a:ext cx="719138" cy="61913"/>
            <a:chOff x="1202" y="3249"/>
            <a:chExt cx="952" cy="0"/>
          </a:xfrm>
        </p:grpSpPr>
        <p:sp>
          <p:nvSpPr>
            <p:cNvPr id="13" name="Line 16"/>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17"/>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 name="Rectangle 18"/>
          <p:cNvSpPr>
            <a:spLocks noChangeArrowheads="1"/>
          </p:cNvSpPr>
          <p:nvPr/>
        </p:nvSpPr>
        <p:spPr bwMode="auto">
          <a:xfrm>
            <a:off x="7115175" y="4648200"/>
            <a:ext cx="63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26.82</a:t>
            </a:r>
            <a:endParaRPr kumimoji="0" lang="en-US" altLang="zh-CN" sz="2000" baseline="-25000">
              <a:solidFill>
                <a:srgbClr val="FFFF00"/>
              </a:solidFill>
              <a:latin typeface="Arial" panose="020B0604020202020204" pitchFamily="34" charset="0"/>
            </a:endParaRPr>
          </a:p>
        </p:txBody>
      </p:sp>
      <p:sp>
        <p:nvSpPr>
          <p:cNvPr id="16" name="Rectangle 19"/>
          <p:cNvSpPr>
            <a:spLocks noChangeArrowheads="1"/>
          </p:cNvSpPr>
          <p:nvPr/>
        </p:nvSpPr>
        <p:spPr bwMode="auto">
          <a:xfrm>
            <a:off x="6577013" y="4551363"/>
            <a:ext cx="6397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17" name="Group 20"/>
          <p:cNvGrpSpPr>
            <a:grpSpLocks/>
          </p:cNvGrpSpPr>
          <p:nvPr/>
        </p:nvGrpSpPr>
        <p:grpSpPr bwMode="auto">
          <a:xfrm>
            <a:off x="6608763" y="5064125"/>
            <a:ext cx="1293813" cy="1588"/>
            <a:chOff x="1202" y="3249"/>
            <a:chExt cx="952" cy="0"/>
          </a:xfrm>
        </p:grpSpPr>
        <p:sp>
          <p:nvSpPr>
            <p:cNvPr id="18" name="Line 21"/>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22"/>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0" name="Group 23"/>
          <p:cNvGrpSpPr>
            <a:grpSpLocks/>
          </p:cNvGrpSpPr>
          <p:nvPr/>
        </p:nvGrpSpPr>
        <p:grpSpPr bwMode="auto">
          <a:xfrm rot="5400000">
            <a:off x="6218238" y="4776788"/>
            <a:ext cx="719138" cy="61913"/>
            <a:chOff x="1202" y="3249"/>
            <a:chExt cx="952" cy="0"/>
          </a:xfrm>
        </p:grpSpPr>
        <p:sp>
          <p:nvSpPr>
            <p:cNvPr id="21" name="Line 24"/>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Line 2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3" name="Group 26"/>
          <p:cNvGrpSpPr>
            <a:grpSpLocks/>
          </p:cNvGrpSpPr>
          <p:nvPr/>
        </p:nvGrpSpPr>
        <p:grpSpPr bwMode="auto">
          <a:xfrm rot="16200000" flipV="1">
            <a:off x="7529630" y="4697413"/>
            <a:ext cx="719138" cy="61913"/>
            <a:chOff x="1202" y="3249"/>
            <a:chExt cx="952" cy="0"/>
          </a:xfrm>
        </p:grpSpPr>
        <p:sp>
          <p:nvSpPr>
            <p:cNvPr id="24" name="Line 27"/>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28"/>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6" name="Group 29"/>
          <p:cNvGrpSpPr>
            <a:grpSpLocks/>
          </p:cNvGrpSpPr>
          <p:nvPr/>
        </p:nvGrpSpPr>
        <p:grpSpPr bwMode="auto">
          <a:xfrm flipH="1">
            <a:off x="5314950" y="5065713"/>
            <a:ext cx="1293813" cy="1588"/>
            <a:chOff x="1202" y="3249"/>
            <a:chExt cx="952" cy="0"/>
          </a:xfrm>
        </p:grpSpPr>
        <p:sp>
          <p:nvSpPr>
            <p:cNvPr id="27" name="Line 30"/>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Line 31"/>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9" name="Group 32"/>
          <p:cNvGrpSpPr>
            <a:grpSpLocks/>
          </p:cNvGrpSpPr>
          <p:nvPr/>
        </p:nvGrpSpPr>
        <p:grpSpPr bwMode="auto">
          <a:xfrm flipH="1">
            <a:off x="5314950" y="5778500"/>
            <a:ext cx="1293813" cy="1588"/>
            <a:chOff x="1202" y="3249"/>
            <a:chExt cx="952" cy="0"/>
          </a:xfrm>
        </p:grpSpPr>
        <p:sp>
          <p:nvSpPr>
            <p:cNvPr id="30" name="Line 33"/>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34"/>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2" name="Group 35"/>
          <p:cNvGrpSpPr>
            <a:grpSpLocks/>
          </p:cNvGrpSpPr>
          <p:nvPr/>
        </p:nvGrpSpPr>
        <p:grpSpPr bwMode="auto">
          <a:xfrm>
            <a:off x="5314950" y="4416425"/>
            <a:ext cx="1293813" cy="1588"/>
            <a:chOff x="1202" y="3249"/>
            <a:chExt cx="952" cy="0"/>
          </a:xfrm>
        </p:grpSpPr>
        <p:sp>
          <p:nvSpPr>
            <p:cNvPr id="33" name="Line 36"/>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37"/>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 name="Group 38"/>
          <p:cNvGrpSpPr>
            <a:grpSpLocks/>
          </p:cNvGrpSpPr>
          <p:nvPr/>
        </p:nvGrpSpPr>
        <p:grpSpPr bwMode="auto">
          <a:xfrm rot="16200000" flipV="1">
            <a:off x="4924198" y="4729163"/>
            <a:ext cx="719138" cy="63500"/>
            <a:chOff x="1202" y="3249"/>
            <a:chExt cx="952" cy="0"/>
          </a:xfrm>
        </p:grpSpPr>
        <p:sp>
          <p:nvSpPr>
            <p:cNvPr id="36" name="Line 39"/>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Line 40"/>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8" name="Group 41"/>
          <p:cNvGrpSpPr>
            <a:grpSpLocks/>
          </p:cNvGrpSpPr>
          <p:nvPr/>
        </p:nvGrpSpPr>
        <p:grpSpPr bwMode="auto">
          <a:xfrm rot="16200000" flipV="1">
            <a:off x="4921023" y="5376863"/>
            <a:ext cx="719138" cy="63500"/>
            <a:chOff x="1202" y="3249"/>
            <a:chExt cx="952" cy="0"/>
          </a:xfrm>
        </p:grpSpPr>
        <p:sp>
          <p:nvSpPr>
            <p:cNvPr id="39" name="Line 42"/>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Line 43"/>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1" name="Line 44"/>
          <p:cNvSpPr>
            <a:spLocks noChangeShapeType="1"/>
          </p:cNvSpPr>
          <p:nvPr/>
        </p:nvSpPr>
        <p:spPr bwMode="auto">
          <a:xfrm flipV="1">
            <a:off x="7904163" y="4408488"/>
            <a:ext cx="795338"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Rectangle 45"/>
          <p:cNvSpPr>
            <a:spLocks noChangeArrowheads="1"/>
          </p:cNvSpPr>
          <p:nvPr/>
        </p:nvSpPr>
        <p:spPr bwMode="auto">
          <a:xfrm>
            <a:off x="5819775" y="4648200"/>
            <a:ext cx="141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a:t>
            </a:r>
            <a:endParaRPr kumimoji="0" lang="en-US" altLang="zh-CN" sz="2000" baseline="-25000">
              <a:solidFill>
                <a:srgbClr val="FFFF00"/>
              </a:solidFill>
              <a:latin typeface="Arial" panose="020B0604020202020204" pitchFamily="34" charset="0"/>
            </a:endParaRPr>
          </a:p>
        </p:txBody>
      </p:sp>
      <p:sp>
        <p:nvSpPr>
          <p:cNvPr id="43" name="Rectangle 46"/>
          <p:cNvSpPr>
            <a:spLocks noChangeArrowheads="1"/>
          </p:cNvSpPr>
          <p:nvPr/>
        </p:nvSpPr>
        <p:spPr bwMode="auto">
          <a:xfrm>
            <a:off x="5675313" y="5368925"/>
            <a:ext cx="436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-0.5</a:t>
            </a:r>
            <a:endParaRPr kumimoji="0" lang="en-US" altLang="zh-CN" sz="2000" baseline="-25000">
              <a:solidFill>
                <a:srgbClr val="FFFF00"/>
              </a:solidFill>
              <a:latin typeface="Arial" panose="020B0604020202020204" pitchFamily="34" charset="0"/>
            </a:endParaRPr>
          </a:p>
        </p:txBody>
      </p:sp>
      <p:sp>
        <p:nvSpPr>
          <p:cNvPr id="44" name="Rectangle 47"/>
          <p:cNvSpPr>
            <a:spLocks noChangeArrowheads="1"/>
          </p:cNvSpPr>
          <p:nvPr/>
        </p:nvSpPr>
        <p:spPr bwMode="auto">
          <a:xfrm>
            <a:off x="6577013" y="5176838"/>
            <a:ext cx="6397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45" name="Line 48"/>
          <p:cNvSpPr>
            <a:spLocks noChangeShapeType="1"/>
          </p:cNvSpPr>
          <p:nvPr/>
        </p:nvSpPr>
        <p:spPr bwMode="auto">
          <a:xfrm>
            <a:off x="4090988" y="4408488"/>
            <a:ext cx="91281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 name="Line 49"/>
          <p:cNvSpPr>
            <a:spLocks noChangeShapeType="1"/>
          </p:cNvSpPr>
          <p:nvPr/>
        </p:nvSpPr>
        <p:spPr bwMode="auto">
          <a:xfrm>
            <a:off x="4970463" y="4408488"/>
            <a:ext cx="342900"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Rectangle 50"/>
          <p:cNvSpPr>
            <a:spLocks noChangeArrowheads="1"/>
          </p:cNvSpPr>
          <p:nvPr/>
        </p:nvSpPr>
        <p:spPr bwMode="auto">
          <a:xfrm>
            <a:off x="7127875" y="4048125"/>
            <a:ext cx="563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24. 5</a:t>
            </a:r>
            <a:endParaRPr kumimoji="0" lang="en-US" altLang="zh-CN" sz="2000" baseline="-25000">
              <a:solidFill>
                <a:srgbClr val="FFFF00"/>
              </a:solidFill>
              <a:latin typeface="Arial" panose="020B0604020202020204" pitchFamily="34" charset="0"/>
            </a:endParaRPr>
          </a:p>
        </p:txBody>
      </p:sp>
      <p:graphicFrame>
        <p:nvGraphicFramePr>
          <p:cNvPr id="48" name="Object 51"/>
          <p:cNvGraphicFramePr>
            <a:graphicFrameLocks noChangeAspect="1"/>
          </p:cNvGraphicFramePr>
          <p:nvPr>
            <p:extLst>
              <p:ext uri="{D42A27DB-BD31-4B8C-83A1-F6EECF244321}">
                <p14:modId xmlns:p14="http://schemas.microsoft.com/office/powerpoint/2010/main" val="2470560410"/>
              </p:ext>
            </p:extLst>
          </p:nvPr>
        </p:nvGraphicFramePr>
        <p:xfrm>
          <a:off x="4067175" y="3949700"/>
          <a:ext cx="673100" cy="414338"/>
        </p:xfrm>
        <a:graphic>
          <a:graphicData uri="http://schemas.openxmlformats.org/presentationml/2006/ole">
            <mc:AlternateContent xmlns:mc="http://schemas.openxmlformats.org/markup-compatibility/2006">
              <mc:Choice xmlns:v="urn:schemas-microsoft-com:vml" Requires="v">
                <p:oleObj spid="_x0000_s56339" name="公式" r:id="rId9" imgW="323635" imgH="190383" progId="Equation.3">
                  <p:embed/>
                </p:oleObj>
              </mc:Choice>
              <mc:Fallback>
                <p:oleObj name="公式" r:id="rId9" imgW="323635" imgH="190383" progId="Equation.3">
                  <p:embed/>
                  <p:pic>
                    <p:nvPicPr>
                      <p:cNvPr id="53279"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3949700"/>
                        <a:ext cx="673100" cy="41433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52"/>
          <p:cNvGraphicFramePr>
            <a:graphicFrameLocks noChangeAspect="1"/>
          </p:cNvGraphicFramePr>
          <p:nvPr>
            <p:extLst>
              <p:ext uri="{D42A27DB-BD31-4B8C-83A1-F6EECF244321}">
                <p14:modId xmlns:p14="http://schemas.microsoft.com/office/powerpoint/2010/main" val="348690807"/>
              </p:ext>
            </p:extLst>
          </p:nvPr>
        </p:nvGraphicFramePr>
        <p:xfrm>
          <a:off x="8081963" y="3933825"/>
          <a:ext cx="673100" cy="414338"/>
        </p:xfrm>
        <a:graphic>
          <a:graphicData uri="http://schemas.openxmlformats.org/presentationml/2006/ole">
            <mc:AlternateContent xmlns:mc="http://schemas.openxmlformats.org/markup-compatibility/2006">
              <mc:Choice xmlns:v="urn:schemas-microsoft-com:vml" Requires="v">
                <p:oleObj spid="_x0000_s56340" name="公式" r:id="rId11" imgW="323635" imgH="190383" progId="Equation.3">
                  <p:embed/>
                </p:oleObj>
              </mc:Choice>
              <mc:Fallback>
                <p:oleObj name="公式" r:id="rId11" imgW="323635" imgH="190383" progId="Equation.3">
                  <p:embed/>
                  <p:pic>
                    <p:nvPicPr>
                      <p:cNvPr id="53280" name="Object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81963" y="3933825"/>
                        <a:ext cx="673100" cy="41433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53"/>
          <p:cNvGraphicFramePr>
            <a:graphicFrameLocks noChangeAspect="1"/>
          </p:cNvGraphicFramePr>
          <p:nvPr>
            <p:extLst>
              <p:ext uri="{D42A27DB-BD31-4B8C-83A1-F6EECF244321}">
                <p14:modId xmlns:p14="http://schemas.microsoft.com/office/powerpoint/2010/main" val="62947990"/>
              </p:ext>
            </p:extLst>
          </p:nvPr>
        </p:nvGraphicFramePr>
        <p:xfrm>
          <a:off x="250825" y="4221163"/>
          <a:ext cx="3814763" cy="1028700"/>
        </p:xfrm>
        <a:graphic>
          <a:graphicData uri="http://schemas.openxmlformats.org/presentationml/2006/ole">
            <mc:AlternateContent xmlns:mc="http://schemas.openxmlformats.org/markup-compatibility/2006">
              <mc:Choice xmlns:v="urn:schemas-microsoft-com:vml" Requires="v">
                <p:oleObj spid="_x0000_s56341" name="公式" r:id="rId13" imgW="1543019" imgH="409370" progId="Equation.3">
                  <p:embed/>
                </p:oleObj>
              </mc:Choice>
              <mc:Fallback>
                <p:oleObj name="公式" r:id="rId13" imgW="1543019" imgH="409370" progId="Equation.3">
                  <p:embed/>
                  <p:pic>
                    <p:nvPicPr>
                      <p:cNvPr id="252981"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825" y="4221163"/>
                        <a:ext cx="3814763" cy="1028700"/>
                      </a:xfrm>
                      <a:prstGeom prst="rect">
                        <a:avLst/>
                      </a:prstGeom>
                      <a:solidFill>
                        <a:schemeClr val="hlink">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54"/>
          <p:cNvGraphicFramePr>
            <a:graphicFrameLocks noChangeAspect="1"/>
          </p:cNvGraphicFramePr>
          <p:nvPr>
            <p:extLst>
              <p:ext uri="{D42A27DB-BD31-4B8C-83A1-F6EECF244321}">
                <p14:modId xmlns:p14="http://schemas.microsoft.com/office/powerpoint/2010/main" val="423333701"/>
              </p:ext>
            </p:extLst>
          </p:nvPr>
        </p:nvGraphicFramePr>
        <p:xfrm>
          <a:off x="1169988" y="5300663"/>
          <a:ext cx="2970212" cy="1090612"/>
        </p:xfrm>
        <a:graphic>
          <a:graphicData uri="http://schemas.openxmlformats.org/presentationml/2006/ole">
            <mc:AlternateContent xmlns:mc="http://schemas.openxmlformats.org/markup-compatibility/2006">
              <mc:Choice xmlns:v="urn:schemas-microsoft-com:vml" Requires="v">
                <p:oleObj spid="_x0000_s56342" name="公式" r:id="rId15" imgW="1200126" imgH="437974" progId="Equation.3">
                  <p:embed/>
                </p:oleObj>
              </mc:Choice>
              <mc:Fallback>
                <p:oleObj name="公式" r:id="rId15" imgW="1200126" imgH="437974" progId="Equation.3">
                  <p:embed/>
                  <p:pic>
                    <p:nvPicPr>
                      <p:cNvPr id="252982" name="Object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69988" y="5300663"/>
                        <a:ext cx="2970212" cy="1090612"/>
                      </a:xfrm>
                      <a:prstGeom prst="rect">
                        <a:avLst/>
                      </a:prstGeom>
                      <a:solidFill>
                        <a:schemeClr val="hlink">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069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linds(horizontal)">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blinds(horizontal)">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par>
                                <p:cTn id="45" presetID="3" presetClass="entr" presetSubtype="1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par>
                                <p:cTn id="48" presetID="3" presetClass="entr" presetSubtype="1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blinds(horizontal)">
                                      <p:cBhvr>
                                        <p:cTn id="50" dur="500"/>
                                        <p:tgtEl>
                                          <p:spTgt spid="23"/>
                                        </p:tgtEl>
                                      </p:cBhvr>
                                    </p:animEffect>
                                  </p:childTnLst>
                                </p:cTn>
                              </p:par>
                              <p:par>
                                <p:cTn id="51" presetID="3" presetClass="entr" presetSubtype="1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blinds(horizontal)">
                                      <p:cBhvr>
                                        <p:cTn id="53" dur="500"/>
                                        <p:tgtEl>
                                          <p:spTgt spid="26"/>
                                        </p:tgtEl>
                                      </p:cBhvr>
                                    </p:animEffect>
                                  </p:childTnLst>
                                </p:cTn>
                              </p:par>
                              <p:par>
                                <p:cTn id="54" presetID="3" presetClass="entr" presetSubtype="10"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blinds(horizontal)">
                                      <p:cBhvr>
                                        <p:cTn id="56" dur="500"/>
                                        <p:tgtEl>
                                          <p:spTgt spid="29"/>
                                        </p:tgtEl>
                                      </p:cBhvr>
                                    </p:animEffect>
                                  </p:childTnLst>
                                </p:cTn>
                              </p:par>
                              <p:par>
                                <p:cTn id="57" presetID="3" presetClass="entr" presetSubtype="1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blinds(horizontal)">
                                      <p:cBhvr>
                                        <p:cTn id="59" dur="500"/>
                                        <p:tgtEl>
                                          <p:spTgt spid="32"/>
                                        </p:tgtEl>
                                      </p:cBhvr>
                                    </p:animEffect>
                                  </p:childTnLst>
                                </p:cTn>
                              </p:par>
                              <p:par>
                                <p:cTn id="60" presetID="3" presetClass="entr" presetSubtype="1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par>
                                <p:cTn id="63" presetID="3" presetClass="entr" presetSubtype="1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blinds(horizontal)">
                                      <p:cBhvr>
                                        <p:cTn id="65" dur="500"/>
                                        <p:tgtEl>
                                          <p:spTgt spid="3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blinds(horizontal)">
                                      <p:cBhvr>
                                        <p:cTn id="68" dur="500"/>
                                        <p:tgtEl>
                                          <p:spTgt spid="4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blinds(horizontal)">
                                      <p:cBhvr>
                                        <p:cTn id="71" dur="500"/>
                                        <p:tgtEl>
                                          <p:spTgt spid="4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blinds(horizontal)">
                                      <p:cBhvr>
                                        <p:cTn id="74" dur="500"/>
                                        <p:tgtEl>
                                          <p:spTgt spid="43"/>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blinds(horizontal)">
                                      <p:cBhvr>
                                        <p:cTn id="77" dur="500"/>
                                        <p:tgtEl>
                                          <p:spTgt spid="44"/>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blinds(horizontal)">
                                      <p:cBhvr>
                                        <p:cTn id="83" dur="500"/>
                                        <p:tgtEl>
                                          <p:spTgt spid="46"/>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blinds(horizontal)">
                                      <p:cBhvr>
                                        <p:cTn id="86" dur="500"/>
                                        <p:tgtEl>
                                          <p:spTgt spid="47"/>
                                        </p:tgtEl>
                                      </p:cBhvr>
                                    </p:animEffect>
                                  </p:childTnLst>
                                </p:cTn>
                              </p:par>
                              <p:par>
                                <p:cTn id="87" presetID="3" presetClass="entr" presetSubtype="1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blinds(horizontal)">
                                      <p:cBhvr>
                                        <p:cTn id="89" dur="500"/>
                                        <p:tgtEl>
                                          <p:spTgt spid="48"/>
                                        </p:tgtEl>
                                      </p:cBhvr>
                                    </p:animEffect>
                                  </p:childTnLst>
                                </p:cTn>
                              </p:par>
                              <p:par>
                                <p:cTn id="90" presetID="3" presetClass="entr" presetSubtype="10" fill="hold"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blinds(horizontal)">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blinds(horizontal)">
                                      <p:cBhvr>
                                        <p:cTn id="97" dur="500"/>
                                        <p:tgtEl>
                                          <p:spTgt spid="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blinds(horizontal)">
                                      <p:cBhvr>
                                        <p:cTn id="102" dur="500"/>
                                        <p:tgtEl>
                                          <p:spTgt spid="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blinds(horizontal)">
                                      <p:cBhvr>
                                        <p:cTn id="10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15" grpId="0"/>
      <p:bldP spid="16" grpId="0"/>
      <p:bldP spid="41" grpId="0" animBg="1"/>
      <p:bldP spid="42" grpId="0"/>
      <p:bldP spid="43" grpId="0"/>
      <p:bldP spid="44" grpId="0"/>
      <p:bldP spid="45" grpId="0" animBg="1"/>
      <p:bldP spid="46" grpId="0" animBg="1"/>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4500" name="Object 4"/>
          <p:cNvGraphicFramePr>
            <a:graphicFrameLocks noChangeAspect="1"/>
          </p:cNvGraphicFramePr>
          <p:nvPr/>
        </p:nvGraphicFramePr>
        <p:xfrm>
          <a:off x="3157538" y="231775"/>
          <a:ext cx="2295525" cy="539750"/>
        </p:xfrm>
        <a:graphic>
          <a:graphicData uri="http://schemas.openxmlformats.org/presentationml/2006/ole">
            <mc:AlternateContent xmlns:mc="http://schemas.openxmlformats.org/markup-compatibility/2006">
              <mc:Choice xmlns:v="urn:schemas-microsoft-com:vml" Requires="v">
                <p:oleObj spid="_x0000_s5560" name="公式" r:id="rId3" imgW="857233" imgH="190383" progId="Equation.3">
                  <p:embed/>
                </p:oleObj>
              </mc:Choice>
              <mc:Fallback>
                <p:oleObj name="公式" r:id="rId3" imgW="857233" imgH="19038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231775"/>
                        <a:ext cx="229552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1" name="Object 5"/>
          <p:cNvGraphicFramePr>
            <a:graphicFrameLocks noChangeAspect="1"/>
          </p:cNvGraphicFramePr>
          <p:nvPr/>
        </p:nvGraphicFramePr>
        <p:xfrm>
          <a:off x="2320925" y="923925"/>
          <a:ext cx="1552575" cy="539750"/>
        </p:xfrm>
        <a:graphic>
          <a:graphicData uri="http://schemas.openxmlformats.org/presentationml/2006/ole">
            <mc:AlternateContent xmlns:mc="http://schemas.openxmlformats.org/markup-compatibility/2006">
              <mc:Choice xmlns:v="urn:schemas-microsoft-com:vml" Requires="v">
                <p:oleObj spid="_x0000_s5561" name="公式" r:id="rId5" imgW="571645" imgH="190383" progId="Equation.3">
                  <p:embed/>
                </p:oleObj>
              </mc:Choice>
              <mc:Fallback>
                <p:oleObj name="公式" r:id="rId5" imgW="571645" imgH="19038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0925" y="923925"/>
                        <a:ext cx="15525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2" name="Object 6"/>
          <p:cNvGraphicFramePr>
            <a:graphicFrameLocks noChangeAspect="1"/>
          </p:cNvGraphicFramePr>
          <p:nvPr/>
        </p:nvGraphicFramePr>
        <p:xfrm>
          <a:off x="3937000" y="995363"/>
          <a:ext cx="539750" cy="371475"/>
        </p:xfrm>
        <a:graphic>
          <a:graphicData uri="http://schemas.openxmlformats.org/presentationml/2006/ole">
            <mc:AlternateContent xmlns:mc="http://schemas.openxmlformats.org/markup-compatibility/2006">
              <mc:Choice xmlns:v="urn:schemas-microsoft-com:vml" Requires="v">
                <p:oleObj spid="_x0000_s5562" name="公式" r:id="rId7" imgW="190705" imgH="133174" progId="Equation.3">
                  <p:embed/>
                </p:oleObj>
              </mc:Choice>
              <mc:Fallback>
                <p:oleObj name="公式" r:id="rId7" imgW="190705" imgH="13317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7000" y="995363"/>
                        <a:ext cx="53975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3" name="Object 7"/>
          <p:cNvGraphicFramePr>
            <a:graphicFrameLocks noChangeAspect="1"/>
          </p:cNvGraphicFramePr>
          <p:nvPr/>
        </p:nvGraphicFramePr>
        <p:xfrm>
          <a:off x="4527550" y="923925"/>
          <a:ext cx="1216025" cy="641350"/>
        </p:xfrm>
        <a:graphic>
          <a:graphicData uri="http://schemas.openxmlformats.org/presentationml/2006/ole">
            <mc:AlternateContent xmlns:mc="http://schemas.openxmlformats.org/markup-compatibility/2006">
              <mc:Choice xmlns:v="urn:schemas-microsoft-com:vml" Requires="v">
                <p:oleObj spid="_x0000_s5563" name="公式" r:id="rId9" imgW="447640" imgH="228834" progId="Equation.3">
                  <p:embed/>
                </p:oleObj>
              </mc:Choice>
              <mc:Fallback>
                <p:oleObj name="公式" r:id="rId9" imgW="447640" imgH="22883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7550" y="923925"/>
                        <a:ext cx="12160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4" name="Object 8"/>
          <p:cNvGraphicFramePr>
            <a:graphicFrameLocks noChangeAspect="1"/>
          </p:cNvGraphicFramePr>
          <p:nvPr/>
        </p:nvGraphicFramePr>
        <p:xfrm>
          <a:off x="2143125" y="1658938"/>
          <a:ext cx="1789113" cy="539750"/>
        </p:xfrm>
        <a:graphic>
          <a:graphicData uri="http://schemas.openxmlformats.org/presentationml/2006/ole">
            <mc:AlternateContent xmlns:mc="http://schemas.openxmlformats.org/markup-compatibility/2006">
              <mc:Choice xmlns:v="urn:schemas-microsoft-com:vml" Requires="v">
                <p:oleObj spid="_x0000_s5564" name="公式" r:id="rId11" imgW="666528" imgH="190383" progId="Equation.3">
                  <p:embed/>
                </p:oleObj>
              </mc:Choice>
              <mc:Fallback>
                <p:oleObj name="公式" r:id="rId11" imgW="666528" imgH="190383"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3125" y="1658938"/>
                        <a:ext cx="178911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5" name="Object 9"/>
          <p:cNvGraphicFramePr>
            <a:graphicFrameLocks noChangeAspect="1"/>
          </p:cNvGraphicFramePr>
          <p:nvPr/>
        </p:nvGraphicFramePr>
        <p:xfrm>
          <a:off x="3965575" y="1746250"/>
          <a:ext cx="539750" cy="371475"/>
        </p:xfrm>
        <a:graphic>
          <a:graphicData uri="http://schemas.openxmlformats.org/presentationml/2006/ole">
            <mc:AlternateContent xmlns:mc="http://schemas.openxmlformats.org/markup-compatibility/2006">
              <mc:Choice xmlns:v="urn:schemas-microsoft-com:vml" Requires="v">
                <p:oleObj spid="_x0000_s5565" name="公式" r:id="rId13" imgW="190705" imgH="133174" progId="Equation.3">
                  <p:embed/>
                </p:oleObj>
              </mc:Choice>
              <mc:Fallback>
                <p:oleObj name="公式" r:id="rId13" imgW="190705" imgH="133174"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5575" y="1746250"/>
                        <a:ext cx="53975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6" name="Object 10"/>
          <p:cNvGraphicFramePr>
            <a:graphicFrameLocks noChangeAspect="1"/>
          </p:cNvGraphicFramePr>
          <p:nvPr/>
        </p:nvGraphicFramePr>
        <p:xfrm>
          <a:off x="4567238" y="1643063"/>
          <a:ext cx="1249362" cy="641350"/>
        </p:xfrm>
        <a:graphic>
          <a:graphicData uri="http://schemas.openxmlformats.org/presentationml/2006/ole">
            <mc:AlternateContent xmlns:mc="http://schemas.openxmlformats.org/markup-compatibility/2006">
              <mc:Choice xmlns:v="urn:schemas-microsoft-com:vml" Requires="v">
                <p:oleObj spid="_x0000_s5566" name="公式" r:id="rId15" imgW="457034" imgH="228834" progId="Equation.3">
                  <p:embed/>
                </p:oleObj>
              </mc:Choice>
              <mc:Fallback>
                <p:oleObj name="公式" r:id="rId15" imgW="457034" imgH="228834"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7238" y="1643063"/>
                        <a:ext cx="124936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7" name="Object 11"/>
          <p:cNvGraphicFramePr>
            <a:graphicFrameLocks noChangeAspect="1"/>
          </p:cNvGraphicFramePr>
          <p:nvPr/>
        </p:nvGraphicFramePr>
        <p:xfrm>
          <a:off x="2746375" y="2276475"/>
          <a:ext cx="1079500" cy="641350"/>
        </p:xfrm>
        <a:graphic>
          <a:graphicData uri="http://schemas.openxmlformats.org/presentationml/2006/ole">
            <mc:AlternateContent xmlns:mc="http://schemas.openxmlformats.org/markup-compatibility/2006">
              <mc:Choice xmlns:v="urn:schemas-microsoft-com:vml" Requires="v">
                <p:oleObj spid="_x0000_s5567" name="公式" r:id="rId17" imgW="400199" imgH="228834" progId="Equation.3">
                  <p:embed/>
                </p:oleObj>
              </mc:Choice>
              <mc:Fallback>
                <p:oleObj name="公式" r:id="rId17" imgW="400199" imgH="228834"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6375" y="2276475"/>
                        <a:ext cx="1079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08" name="Object 12"/>
          <p:cNvGraphicFramePr>
            <a:graphicFrameLocks noChangeAspect="1"/>
          </p:cNvGraphicFramePr>
          <p:nvPr/>
        </p:nvGraphicFramePr>
        <p:xfrm>
          <a:off x="4632325" y="2347913"/>
          <a:ext cx="1687513" cy="539750"/>
        </p:xfrm>
        <a:graphic>
          <a:graphicData uri="http://schemas.openxmlformats.org/presentationml/2006/ole">
            <mc:AlternateContent xmlns:mc="http://schemas.openxmlformats.org/markup-compatibility/2006">
              <mc:Choice xmlns:v="urn:schemas-microsoft-com:vml" Requires="v">
                <p:oleObj spid="_x0000_s5568" name="公式" r:id="rId19" imgW="628481" imgH="190383" progId="Equation.3">
                  <p:embed/>
                </p:oleObj>
              </mc:Choice>
              <mc:Fallback>
                <p:oleObj name="公式" r:id="rId19" imgW="628481" imgH="190383"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32325" y="2347913"/>
                        <a:ext cx="16875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09" name="Object 13"/>
          <p:cNvGraphicFramePr>
            <a:graphicFrameLocks noChangeAspect="1"/>
          </p:cNvGraphicFramePr>
          <p:nvPr/>
        </p:nvGraphicFramePr>
        <p:xfrm>
          <a:off x="2689225" y="2895600"/>
          <a:ext cx="1114425" cy="641350"/>
        </p:xfrm>
        <a:graphic>
          <a:graphicData uri="http://schemas.openxmlformats.org/presentationml/2006/ole">
            <mc:AlternateContent xmlns:mc="http://schemas.openxmlformats.org/markup-compatibility/2006">
              <mc:Choice xmlns:v="urn:schemas-microsoft-com:vml" Requires="v">
                <p:oleObj spid="_x0000_s5569" name="公式" r:id="rId21" imgW="409593" imgH="228834" progId="Equation.3">
                  <p:embed/>
                </p:oleObj>
              </mc:Choice>
              <mc:Fallback>
                <p:oleObj name="公式" r:id="rId21" imgW="409593" imgH="228834"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89225" y="2895600"/>
                        <a:ext cx="1114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10" name="Object 14"/>
          <p:cNvGraphicFramePr>
            <a:graphicFrameLocks noChangeAspect="1"/>
          </p:cNvGraphicFramePr>
          <p:nvPr/>
        </p:nvGraphicFramePr>
        <p:xfrm>
          <a:off x="4540250" y="2968625"/>
          <a:ext cx="1924050" cy="539750"/>
        </p:xfrm>
        <a:graphic>
          <a:graphicData uri="http://schemas.openxmlformats.org/presentationml/2006/ole">
            <mc:AlternateContent xmlns:mc="http://schemas.openxmlformats.org/markup-compatibility/2006">
              <mc:Choice xmlns:v="urn:schemas-microsoft-com:vml" Requires="v">
                <p:oleObj spid="_x0000_s5570" name="公式" r:id="rId23" imgW="714439" imgH="190383" progId="Equation.3">
                  <p:embed/>
                </p:oleObj>
              </mc:Choice>
              <mc:Fallback>
                <p:oleObj name="公式" r:id="rId23" imgW="714439" imgH="190383"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40250" y="2968625"/>
                        <a:ext cx="19240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11" name="Object 15"/>
          <p:cNvGraphicFramePr>
            <a:graphicFrameLocks noChangeAspect="1"/>
          </p:cNvGraphicFramePr>
          <p:nvPr/>
        </p:nvGraphicFramePr>
        <p:xfrm>
          <a:off x="3979863" y="2416175"/>
          <a:ext cx="539750" cy="371475"/>
        </p:xfrm>
        <a:graphic>
          <a:graphicData uri="http://schemas.openxmlformats.org/presentationml/2006/ole">
            <mc:AlternateContent xmlns:mc="http://schemas.openxmlformats.org/markup-compatibility/2006">
              <mc:Choice xmlns:v="urn:schemas-microsoft-com:vml" Requires="v">
                <p:oleObj spid="_x0000_s5571" name="公式" r:id="rId25" imgW="190705" imgH="133174" progId="Equation.3">
                  <p:embed/>
                </p:oleObj>
              </mc:Choice>
              <mc:Fallback>
                <p:oleObj name="公式" r:id="rId25" imgW="190705" imgH="133174" progId="Equation.3">
                  <p:embed/>
                  <p:pic>
                    <p:nvPicPr>
                      <p:cNvPr id="0" name="Object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79863" y="2416175"/>
                        <a:ext cx="5397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12" name="Object 16"/>
          <p:cNvGraphicFramePr>
            <a:graphicFrameLocks noChangeAspect="1"/>
          </p:cNvGraphicFramePr>
          <p:nvPr/>
        </p:nvGraphicFramePr>
        <p:xfrm>
          <a:off x="3994150" y="3048000"/>
          <a:ext cx="539750" cy="371475"/>
        </p:xfrm>
        <a:graphic>
          <a:graphicData uri="http://schemas.openxmlformats.org/presentationml/2006/ole">
            <mc:AlternateContent xmlns:mc="http://schemas.openxmlformats.org/markup-compatibility/2006">
              <mc:Choice xmlns:v="urn:schemas-microsoft-com:vml" Requires="v">
                <p:oleObj spid="_x0000_s5572" name="公式" r:id="rId27" imgW="190705" imgH="133174" progId="Equation.3">
                  <p:embed/>
                </p:oleObj>
              </mc:Choice>
              <mc:Fallback>
                <p:oleObj name="公式" r:id="rId27" imgW="190705" imgH="133174" progId="Equation.3">
                  <p:embed/>
                  <p:pic>
                    <p:nvPicPr>
                      <p:cNvPr id="0" name="Object 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94150" y="3048000"/>
                        <a:ext cx="5397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13" name="Object 17"/>
          <p:cNvGraphicFramePr>
            <a:graphicFrameLocks noChangeAspect="1"/>
          </p:cNvGraphicFramePr>
          <p:nvPr/>
        </p:nvGraphicFramePr>
        <p:xfrm>
          <a:off x="1590675" y="3646488"/>
          <a:ext cx="2435225" cy="500062"/>
        </p:xfrm>
        <a:graphic>
          <a:graphicData uri="http://schemas.openxmlformats.org/presentationml/2006/ole">
            <mc:AlternateContent xmlns:mc="http://schemas.openxmlformats.org/markup-compatibility/2006">
              <mc:Choice xmlns:v="urn:schemas-microsoft-com:vml" Requires="v">
                <p:oleObj spid="_x0000_s5573" name="公式" r:id="rId29" imgW="981238" imgH="190383" progId="Equation.3">
                  <p:embed/>
                </p:oleObj>
              </mc:Choice>
              <mc:Fallback>
                <p:oleObj name="公式" r:id="rId29" imgW="981238" imgH="190383" progId="Equation.3">
                  <p:embed/>
                  <p:pic>
                    <p:nvPicPr>
                      <p:cNvPr id="0" name="Object 1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90675" y="3646488"/>
                        <a:ext cx="24352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14" name="Object 18"/>
          <p:cNvGraphicFramePr>
            <a:graphicFrameLocks noChangeAspect="1"/>
          </p:cNvGraphicFramePr>
          <p:nvPr/>
        </p:nvGraphicFramePr>
        <p:xfrm>
          <a:off x="4562475" y="3689350"/>
          <a:ext cx="2684463" cy="500063"/>
        </p:xfrm>
        <a:graphic>
          <a:graphicData uri="http://schemas.openxmlformats.org/presentationml/2006/ole">
            <mc:AlternateContent xmlns:mc="http://schemas.openxmlformats.org/markup-compatibility/2006">
              <mc:Choice xmlns:v="urn:schemas-microsoft-com:vml" Requires="v">
                <p:oleObj spid="_x0000_s5574" name="公式" r:id="rId31" imgW="1085985" imgH="190383" progId="Equation.3">
                  <p:embed/>
                </p:oleObj>
              </mc:Choice>
              <mc:Fallback>
                <p:oleObj name="公式" r:id="rId31" imgW="1085985" imgH="190383" progId="Equation.3">
                  <p:embed/>
                  <p:pic>
                    <p:nvPicPr>
                      <p:cNvPr id="0" name="Object 1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62475" y="3689350"/>
                        <a:ext cx="26844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15" name="Object 19"/>
          <p:cNvGraphicFramePr>
            <a:graphicFrameLocks noChangeAspect="1"/>
          </p:cNvGraphicFramePr>
          <p:nvPr/>
        </p:nvGraphicFramePr>
        <p:xfrm>
          <a:off x="1331913" y="4381500"/>
          <a:ext cx="2654300" cy="500063"/>
        </p:xfrm>
        <a:graphic>
          <a:graphicData uri="http://schemas.openxmlformats.org/presentationml/2006/ole">
            <mc:AlternateContent xmlns:mc="http://schemas.openxmlformats.org/markup-compatibility/2006">
              <mc:Choice xmlns:v="urn:schemas-microsoft-com:vml" Requires="v">
                <p:oleObj spid="_x0000_s5575" name="公式" r:id="rId33" imgW="1066726" imgH="190383" progId="Equation.3">
                  <p:embed/>
                </p:oleObj>
              </mc:Choice>
              <mc:Fallback>
                <p:oleObj name="公式" r:id="rId33" imgW="1066726" imgH="190383" progId="Equation.3">
                  <p:embed/>
                  <p:pic>
                    <p:nvPicPr>
                      <p:cNvPr id="0" name="Object 1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31913" y="4381500"/>
                        <a:ext cx="26543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16" name="Object 20"/>
          <p:cNvGraphicFramePr>
            <a:graphicFrameLocks noChangeAspect="1"/>
          </p:cNvGraphicFramePr>
          <p:nvPr/>
        </p:nvGraphicFramePr>
        <p:xfrm>
          <a:off x="4548188" y="4441825"/>
          <a:ext cx="2903537" cy="500063"/>
        </p:xfrm>
        <a:graphic>
          <a:graphicData uri="http://schemas.openxmlformats.org/presentationml/2006/ole">
            <mc:AlternateContent xmlns:mc="http://schemas.openxmlformats.org/markup-compatibility/2006">
              <mc:Choice xmlns:v="urn:schemas-microsoft-com:vml" Requires="v">
                <p:oleObj spid="_x0000_s5576" name="公式" r:id="rId35" imgW="1171473" imgH="190383" progId="Equation.3">
                  <p:embed/>
                </p:oleObj>
              </mc:Choice>
              <mc:Fallback>
                <p:oleObj name="公式" r:id="rId35" imgW="1171473" imgH="190383" progId="Equation.3">
                  <p:embed/>
                  <p:pic>
                    <p:nvPicPr>
                      <p:cNvPr id="0" name="Object 2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48188" y="4441825"/>
                        <a:ext cx="29035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17" name="Object 21"/>
          <p:cNvGraphicFramePr>
            <a:graphicFrameLocks noChangeAspect="1"/>
          </p:cNvGraphicFramePr>
          <p:nvPr/>
        </p:nvGraphicFramePr>
        <p:xfrm>
          <a:off x="4016375" y="3732213"/>
          <a:ext cx="539750" cy="369887"/>
        </p:xfrm>
        <a:graphic>
          <a:graphicData uri="http://schemas.openxmlformats.org/presentationml/2006/ole">
            <mc:AlternateContent xmlns:mc="http://schemas.openxmlformats.org/markup-compatibility/2006">
              <mc:Choice xmlns:v="urn:schemas-microsoft-com:vml" Requires="v">
                <p:oleObj spid="_x0000_s5577" name="公式" r:id="rId37" imgW="190705" imgH="133174" progId="Equation.3">
                  <p:embed/>
                </p:oleObj>
              </mc:Choice>
              <mc:Fallback>
                <p:oleObj name="公式" r:id="rId37" imgW="190705" imgH="133174" progId="Equation.3">
                  <p:embed/>
                  <p:pic>
                    <p:nvPicPr>
                      <p:cNvPr id="0" name="Object 2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016375" y="3732213"/>
                        <a:ext cx="539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18" name="Object 22"/>
          <p:cNvGraphicFramePr>
            <a:graphicFrameLocks noChangeAspect="1"/>
          </p:cNvGraphicFramePr>
          <p:nvPr/>
        </p:nvGraphicFramePr>
        <p:xfrm>
          <a:off x="4030663" y="4473575"/>
          <a:ext cx="539750" cy="369888"/>
        </p:xfrm>
        <a:graphic>
          <a:graphicData uri="http://schemas.openxmlformats.org/presentationml/2006/ole">
            <mc:AlternateContent xmlns:mc="http://schemas.openxmlformats.org/markup-compatibility/2006">
              <mc:Choice xmlns:v="urn:schemas-microsoft-com:vml" Requires="v">
                <p:oleObj spid="_x0000_s5578" name="公式" r:id="rId39" imgW="190705" imgH="133174" progId="Equation.3">
                  <p:embed/>
                </p:oleObj>
              </mc:Choice>
              <mc:Fallback>
                <p:oleObj name="公式" r:id="rId39" imgW="190705" imgH="133174" progId="Equation.3">
                  <p:embed/>
                  <p:pic>
                    <p:nvPicPr>
                      <p:cNvPr id="0" name="Object 2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30663" y="4473575"/>
                        <a:ext cx="539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4519" name="Text Box 23"/>
          <p:cNvSpPr txBox="1">
            <a:spLocks noChangeArrowheads="1"/>
          </p:cNvSpPr>
          <p:nvPr/>
        </p:nvSpPr>
        <p:spPr bwMode="auto">
          <a:xfrm>
            <a:off x="468313" y="5084763"/>
            <a:ext cx="8424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利用这些性质，</a:t>
            </a:r>
            <a:r>
              <a:rPr lang="en-US" altLang="zh-CN" i="1" dirty="0">
                <a:latin typeface="+mn-lt"/>
                <a:ea typeface="楷体" panose="02010609060101010101" pitchFamily="49" charset="-122"/>
              </a:rPr>
              <a:t>N</a:t>
            </a:r>
            <a:r>
              <a:rPr lang="zh-CN" altLang="en-US" dirty="0">
                <a:latin typeface="楷体" panose="02010609060101010101" pitchFamily="49" charset="-122"/>
                <a:ea typeface="楷体" panose="02010609060101010101" pitchFamily="49" charset="-122"/>
              </a:rPr>
              <a:t>点的</a:t>
            </a:r>
            <a:r>
              <a:rPr lang="zh-CN" altLang="en-US" dirty="0">
                <a:solidFill>
                  <a:srgbClr val="FFFF00"/>
                </a:solidFill>
                <a:latin typeface="楷体" panose="02010609060101010101" pitchFamily="49" charset="-122"/>
                <a:ea typeface="楷体" panose="02010609060101010101" pitchFamily="49" charset="-122"/>
              </a:rPr>
              <a:t>实数</a:t>
            </a:r>
            <a:r>
              <a:rPr lang="zh-CN" altLang="en-US" dirty="0">
                <a:latin typeface="楷体" panose="02010609060101010101" pitchFamily="49" charset="-122"/>
                <a:ea typeface="楷体" panose="02010609060101010101" pitchFamily="49" charset="-122"/>
              </a:rPr>
              <a:t>序列只需要</a:t>
            </a:r>
            <a:r>
              <a:rPr lang="en-US" altLang="zh-CN" i="1" dirty="0">
                <a:latin typeface="+mn-lt"/>
                <a:ea typeface="楷体" panose="02010609060101010101" pitchFamily="49" charset="-122"/>
              </a:rPr>
              <a:t>N</a:t>
            </a:r>
            <a:r>
              <a:rPr lang="en-US" altLang="zh-CN" dirty="0">
                <a:latin typeface="+mn-lt"/>
                <a:ea typeface="楷体" panose="02010609060101010101" pitchFamily="49" charset="-122"/>
              </a:rPr>
              <a:t>/2</a:t>
            </a:r>
            <a:r>
              <a:rPr lang="zh-CN" altLang="en-US" dirty="0">
                <a:latin typeface="楷体" panose="02010609060101010101" pitchFamily="49" charset="-122"/>
                <a:ea typeface="楷体" panose="02010609060101010101" pitchFamily="49" charset="-122"/>
              </a:rPr>
              <a:t>点的</a:t>
            </a:r>
            <a:r>
              <a:rPr lang="en-US" altLang="zh-CN" dirty="0">
                <a:latin typeface="楷体" panose="02010609060101010101" pitchFamily="49" charset="-122"/>
                <a:ea typeface="楷体" panose="02010609060101010101" pitchFamily="49" charset="-122"/>
              </a:rPr>
              <a:t>FFT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4500"/>
                                        </p:tgtEl>
                                        <p:attrNameLst>
                                          <p:attrName>style.visibility</p:attrName>
                                        </p:attrNameLst>
                                      </p:cBhvr>
                                      <p:to>
                                        <p:strVal val="visible"/>
                                      </p:to>
                                    </p:set>
                                    <p:animEffect transition="in" filter="blinds(horizontal)">
                                      <p:cBhvr>
                                        <p:cTn id="7" dur="500"/>
                                        <p:tgtEl>
                                          <p:spTgt spid="234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4501"/>
                                        </p:tgtEl>
                                        <p:attrNameLst>
                                          <p:attrName>style.visibility</p:attrName>
                                        </p:attrNameLst>
                                      </p:cBhvr>
                                      <p:to>
                                        <p:strVal val="visible"/>
                                      </p:to>
                                    </p:set>
                                    <p:animEffect transition="in" filter="blinds(horizontal)">
                                      <p:cBhvr>
                                        <p:cTn id="12" dur="500"/>
                                        <p:tgtEl>
                                          <p:spTgt spid="234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4502"/>
                                        </p:tgtEl>
                                        <p:attrNameLst>
                                          <p:attrName>style.visibility</p:attrName>
                                        </p:attrNameLst>
                                      </p:cBhvr>
                                      <p:to>
                                        <p:strVal val="visible"/>
                                      </p:to>
                                    </p:set>
                                    <p:animEffect transition="in" filter="wipe(left)">
                                      <p:cBhvr>
                                        <p:cTn id="17" dur="500"/>
                                        <p:tgtEl>
                                          <p:spTgt spid="2345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4503"/>
                                        </p:tgtEl>
                                        <p:attrNameLst>
                                          <p:attrName>style.visibility</p:attrName>
                                        </p:attrNameLst>
                                      </p:cBhvr>
                                      <p:to>
                                        <p:strVal val="visible"/>
                                      </p:to>
                                    </p:set>
                                    <p:animEffect transition="in" filter="blinds(horizontal)">
                                      <p:cBhvr>
                                        <p:cTn id="22" dur="500"/>
                                        <p:tgtEl>
                                          <p:spTgt spid="2345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4504"/>
                                        </p:tgtEl>
                                        <p:attrNameLst>
                                          <p:attrName>style.visibility</p:attrName>
                                        </p:attrNameLst>
                                      </p:cBhvr>
                                      <p:to>
                                        <p:strVal val="visible"/>
                                      </p:to>
                                    </p:set>
                                    <p:animEffect transition="in" filter="blinds(horizontal)">
                                      <p:cBhvr>
                                        <p:cTn id="27" dur="500"/>
                                        <p:tgtEl>
                                          <p:spTgt spid="2345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4505"/>
                                        </p:tgtEl>
                                        <p:attrNameLst>
                                          <p:attrName>style.visibility</p:attrName>
                                        </p:attrNameLst>
                                      </p:cBhvr>
                                      <p:to>
                                        <p:strVal val="visible"/>
                                      </p:to>
                                    </p:set>
                                    <p:animEffect transition="in" filter="wipe(left)">
                                      <p:cBhvr>
                                        <p:cTn id="32" dur="500"/>
                                        <p:tgtEl>
                                          <p:spTgt spid="2345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34506"/>
                                        </p:tgtEl>
                                        <p:attrNameLst>
                                          <p:attrName>style.visibility</p:attrName>
                                        </p:attrNameLst>
                                      </p:cBhvr>
                                      <p:to>
                                        <p:strVal val="visible"/>
                                      </p:to>
                                    </p:set>
                                    <p:animEffect transition="in" filter="blinds(horizontal)">
                                      <p:cBhvr>
                                        <p:cTn id="37" dur="500"/>
                                        <p:tgtEl>
                                          <p:spTgt spid="2345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34507"/>
                                        </p:tgtEl>
                                        <p:attrNameLst>
                                          <p:attrName>style.visibility</p:attrName>
                                        </p:attrNameLst>
                                      </p:cBhvr>
                                      <p:to>
                                        <p:strVal val="visible"/>
                                      </p:to>
                                    </p:set>
                                    <p:animEffect transition="in" filter="blinds(horizontal)">
                                      <p:cBhvr>
                                        <p:cTn id="42" dur="500"/>
                                        <p:tgtEl>
                                          <p:spTgt spid="23450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34511"/>
                                        </p:tgtEl>
                                        <p:attrNameLst>
                                          <p:attrName>style.visibility</p:attrName>
                                        </p:attrNameLst>
                                      </p:cBhvr>
                                      <p:to>
                                        <p:strVal val="visible"/>
                                      </p:to>
                                    </p:set>
                                    <p:animEffect transition="in" filter="wipe(left)">
                                      <p:cBhvr>
                                        <p:cTn id="47" dur="500"/>
                                        <p:tgtEl>
                                          <p:spTgt spid="2345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34508"/>
                                        </p:tgtEl>
                                        <p:attrNameLst>
                                          <p:attrName>style.visibility</p:attrName>
                                        </p:attrNameLst>
                                      </p:cBhvr>
                                      <p:to>
                                        <p:strVal val="visible"/>
                                      </p:to>
                                    </p:set>
                                    <p:animEffect transition="in" filter="blinds(horizontal)">
                                      <p:cBhvr>
                                        <p:cTn id="52" dur="500"/>
                                        <p:tgtEl>
                                          <p:spTgt spid="23450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34509"/>
                                        </p:tgtEl>
                                        <p:attrNameLst>
                                          <p:attrName>style.visibility</p:attrName>
                                        </p:attrNameLst>
                                      </p:cBhvr>
                                      <p:to>
                                        <p:strVal val="visible"/>
                                      </p:to>
                                    </p:set>
                                    <p:animEffect transition="in" filter="blinds(horizontal)">
                                      <p:cBhvr>
                                        <p:cTn id="57" dur="500"/>
                                        <p:tgtEl>
                                          <p:spTgt spid="23450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34512"/>
                                        </p:tgtEl>
                                        <p:attrNameLst>
                                          <p:attrName>style.visibility</p:attrName>
                                        </p:attrNameLst>
                                      </p:cBhvr>
                                      <p:to>
                                        <p:strVal val="visible"/>
                                      </p:to>
                                    </p:set>
                                    <p:animEffect transition="in" filter="wipe(left)">
                                      <p:cBhvr>
                                        <p:cTn id="62" dur="500"/>
                                        <p:tgtEl>
                                          <p:spTgt spid="23451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34510"/>
                                        </p:tgtEl>
                                        <p:attrNameLst>
                                          <p:attrName>style.visibility</p:attrName>
                                        </p:attrNameLst>
                                      </p:cBhvr>
                                      <p:to>
                                        <p:strVal val="visible"/>
                                      </p:to>
                                    </p:set>
                                    <p:animEffect transition="in" filter="blinds(horizontal)">
                                      <p:cBhvr>
                                        <p:cTn id="67" dur="500"/>
                                        <p:tgtEl>
                                          <p:spTgt spid="2345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34513"/>
                                        </p:tgtEl>
                                        <p:attrNameLst>
                                          <p:attrName>style.visibility</p:attrName>
                                        </p:attrNameLst>
                                      </p:cBhvr>
                                      <p:to>
                                        <p:strVal val="visible"/>
                                      </p:to>
                                    </p:set>
                                    <p:animEffect transition="in" filter="blinds(horizontal)">
                                      <p:cBhvr>
                                        <p:cTn id="72" dur="500"/>
                                        <p:tgtEl>
                                          <p:spTgt spid="23451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34517"/>
                                        </p:tgtEl>
                                        <p:attrNameLst>
                                          <p:attrName>style.visibility</p:attrName>
                                        </p:attrNameLst>
                                      </p:cBhvr>
                                      <p:to>
                                        <p:strVal val="visible"/>
                                      </p:to>
                                    </p:set>
                                    <p:animEffect transition="in" filter="wipe(left)">
                                      <p:cBhvr>
                                        <p:cTn id="77" dur="500"/>
                                        <p:tgtEl>
                                          <p:spTgt spid="2345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234514"/>
                                        </p:tgtEl>
                                        <p:attrNameLst>
                                          <p:attrName>style.visibility</p:attrName>
                                        </p:attrNameLst>
                                      </p:cBhvr>
                                      <p:to>
                                        <p:strVal val="visible"/>
                                      </p:to>
                                    </p:set>
                                    <p:animEffect transition="in" filter="blinds(horizontal)">
                                      <p:cBhvr>
                                        <p:cTn id="82" dur="500"/>
                                        <p:tgtEl>
                                          <p:spTgt spid="23451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234515"/>
                                        </p:tgtEl>
                                        <p:attrNameLst>
                                          <p:attrName>style.visibility</p:attrName>
                                        </p:attrNameLst>
                                      </p:cBhvr>
                                      <p:to>
                                        <p:strVal val="visible"/>
                                      </p:to>
                                    </p:set>
                                    <p:animEffect transition="in" filter="blinds(horizontal)">
                                      <p:cBhvr>
                                        <p:cTn id="87" dur="500"/>
                                        <p:tgtEl>
                                          <p:spTgt spid="23451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234518"/>
                                        </p:tgtEl>
                                        <p:attrNameLst>
                                          <p:attrName>style.visibility</p:attrName>
                                        </p:attrNameLst>
                                      </p:cBhvr>
                                      <p:to>
                                        <p:strVal val="visible"/>
                                      </p:to>
                                    </p:set>
                                    <p:animEffect transition="in" filter="wipe(left)">
                                      <p:cBhvr>
                                        <p:cTn id="92" dur="500"/>
                                        <p:tgtEl>
                                          <p:spTgt spid="23451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234516"/>
                                        </p:tgtEl>
                                        <p:attrNameLst>
                                          <p:attrName>style.visibility</p:attrName>
                                        </p:attrNameLst>
                                      </p:cBhvr>
                                      <p:to>
                                        <p:strVal val="visible"/>
                                      </p:to>
                                    </p:set>
                                    <p:animEffect transition="in" filter="blinds(horizontal)">
                                      <p:cBhvr>
                                        <p:cTn id="97" dur="500"/>
                                        <p:tgtEl>
                                          <p:spTgt spid="2345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34519"/>
                                        </p:tgtEl>
                                        <p:attrNameLst>
                                          <p:attrName>style.visibility</p:attrName>
                                        </p:attrNameLst>
                                      </p:cBhvr>
                                      <p:to>
                                        <p:strVal val="visible"/>
                                      </p:to>
                                    </p:set>
                                    <p:animEffect transition="in" filter="blinds(horizontal)">
                                      <p:cBhvr>
                                        <p:cTn id="102" dur="500"/>
                                        <p:tgtEl>
                                          <p:spTgt spid="23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95288" y="765175"/>
            <a:ext cx="8424862" cy="947738"/>
            <a:chOff x="158" y="384"/>
            <a:chExt cx="5307" cy="597"/>
          </a:xfrm>
        </p:grpSpPr>
        <p:sp>
          <p:nvSpPr>
            <p:cNvPr id="3" name="Rectangle 5"/>
            <p:cNvSpPr>
              <a:spLocks noChangeArrowheads="1"/>
            </p:cNvSpPr>
            <p:nvPr/>
          </p:nvSpPr>
          <p:spPr bwMode="auto">
            <a:xfrm>
              <a:off x="158" y="460"/>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66FFFF"/>
                </a:buClr>
                <a:buFont typeface="Wingdings" panose="05000000000000000000" pitchFamily="2" charset="2"/>
                <a:buNone/>
              </a:pPr>
              <a:r>
                <a:rPr kumimoji="0" lang="zh-CN" altLang="en-US">
                  <a:latin typeface="楷体" panose="02010609060101010101" pitchFamily="49" charset="-122"/>
                  <a:ea typeface="楷体" panose="02010609060101010101" pitchFamily="49" charset="-122"/>
                </a:rPr>
                <a:t>例：</a:t>
              </a:r>
              <a:endParaRPr lang="zh-CN" altLang="en-US">
                <a:latin typeface="楷体" panose="02010609060101010101" pitchFamily="49" charset="-122"/>
                <a:ea typeface="楷体" panose="02010609060101010101" pitchFamily="49" charset="-122"/>
              </a:endParaRPr>
            </a:p>
          </p:txBody>
        </p:sp>
        <p:graphicFrame>
          <p:nvGraphicFramePr>
            <p:cNvPr id="4" name="Object 6"/>
            <p:cNvGraphicFramePr>
              <a:graphicFrameLocks noChangeAspect="1"/>
            </p:cNvGraphicFramePr>
            <p:nvPr/>
          </p:nvGraphicFramePr>
          <p:xfrm>
            <a:off x="521" y="384"/>
            <a:ext cx="2922" cy="597"/>
          </p:xfrm>
          <a:graphic>
            <a:graphicData uri="http://schemas.openxmlformats.org/presentationml/2006/ole">
              <mc:AlternateContent xmlns:mc="http://schemas.openxmlformats.org/markup-compatibility/2006">
                <mc:Choice xmlns:v="urn:schemas-microsoft-com:vml" Requires="v">
                  <p:oleObj spid="_x0000_s57350" name="公式" r:id="rId3" imgW="2038570" imgH="409370" progId="Equation.3">
                    <p:embed/>
                  </p:oleObj>
                </mc:Choice>
                <mc:Fallback>
                  <p:oleObj name="公式" r:id="rId3" imgW="2038570" imgH="409370" progId="Equation.3">
                    <p:embed/>
                    <p:pic>
                      <p:nvPicPr>
                        <p:cNvPr id="5428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384"/>
                          <a:ext cx="2922" cy="597"/>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p:cNvSpPr txBox="1">
              <a:spLocks noChangeArrowheads="1"/>
            </p:cNvSpPr>
            <p:nvPr/>
          </p:nvSpPr>
          <p:spPr bwMode="auto">
            <a:xfrm>
              <a:off x="3379" y="497"/>
              <a:ext cx="20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画出级联型结构图</a:t>
              </a:r>
            </a:p>
          </p:txBody>
        </p:sp>
      </p:grpSp>
      <p:grpSp>
        <p:nvGrpSpPr>
          <p:cNvPr id="6" name="Group 8"/>
          <p:cNvGrpSpPr>
            <a:grpSpLocks/>
          </p:cNvGrpSpPr>
          <p:nvPr/>
        </p:nvGrpSpPr>
        <p:grpSpPr bwMode="auto">
          <a:xfrm>
            <a:off x="396875" y="3440113"/>
            <a:ext cx="8351838" cy="1030287"/>
            <a:chOff x="113" y="2151"/>
            <a:chExt cx="5261" cy="649"/>
          </a:xfrm>
        </p:grpSpPr>
        <p:sp>
          <p:nvSpPr>
            <p:cNvPr id="7" name="Rectangle 9"/>
            <p:cNvSpPr>
              <a:spLocks noChangeArrowheads="1"/>
            </p:cNvSpPr>
            <p:nvPr/>
          </p:nvSpPr>
          <p:spPr bwMode="auto">
            <a:xfrm>
              <a:off x="113" y="2251"/>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66FFFF"/>
                </a:buClr>
                <a:buFont typeface="Wingdings" panose="05000000000000000000" pitchFamily="2" charset="2"/>
                <a:buNone/>
              </a:pPr>
              <a:r>
                <a:rPr kumimoji="0" lang="zh-CN" altLang="en-US">
                  <a:latin typeface="楷体" panose="02010609060101010101" pitchFamily="49" charset="-122"/>
                  <a:ea typeface="楷体" panose="02010609060101010101" pitchFamily="49" charset="-122"/>
                </a:rPr>
                <a:t>例：</a:t>
              </a:r>
              <a:endParaRPr lang="zh-CN" altLang="en-US">
                <a:latin typeface="楷体" panose="02010609060101010101" pitchFamily="49" charset="-122"/>
                <a:ea typeface="楷体" panose="02010609060101010101" pitchFamily="49" charset="-122"/>
              </a:endParaRPr>
            </a:p>
          </p:txBody>
        </p:sp>
        <p:graphicFrame>
          <p:nvGraphicFramePr>
            <p:cNvPr id="8" name="Object 10"/>
            <p:cNvGraphicFramePr>
              <a:graphicFrameLocks/>
            </p:cNvGraphicFramePr>
            <p:nvPr/>
          </p:nvGraphicFramePr>
          <p:xfrm>
            <a:off x="512" y="2151"/>
            <a:ext cx="2770" cy="649"/>
          </p:xfrm>
          <a:graphic>
            <a:graphicData uri="http://schemas.openxmlformats.org/presentationml/2006/ole">
              <mc:AlternateContent xmlns:mc="http://schemas.openxmlformats.org/markup-compatibility/2006">
                <mc:Choice xmlns:v="urn:schemas-microsoft-com:vml" Requires="v">
                  <p:oleObj spid="_x0000_s57351" name="公式" r:id="rId5" imgW="1971870" imgH="409370" progId="Equation.3">
                    <p:embed/>
                  </p:oleObj>
                </mc:Choice>
                <mc:Fallback>
                  <p:oleObj name="公式" r:id="rId5" imgW="1971870" imgH="409370" progId="Equation.3">
                    <p:embed/>
                    <p:pic>
                      <p:nvPicPr>
                        <p:cNvPr id="54278"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 y="2151"/>
                          <a:ext cx="2770" cy="649"/>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1"/>
            <p:cNvSpPr txBox="1">
              <a:spLocks noChangeArrowheads="1"/>
            </p:cNvSpPr>
            <p:nvPr/>
          </p:nvSpPr>
          <p:spPr bwMode="auto">
            <a:xfrm>
              <a:off x="3288" y="2278"/>
              <a:ext cx="20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画出并联型结构图</a:t>
              </a:r>
            </a:p>
          </p:txBody>
        </p:sp>
      </p:grpSp>
      <p:sp>
        <p:nvSpPr>
          <p:cNvPr id="10" name="Text Box 12"/>
          <p:cNvSpPr txBox="1">
            <a:spLocks noChangeArrowheads="1"/>
          </p:cNvSpPr>
          <p:nvPr/>
        </p:nvSpPr>
        <p:spPr bwMode="auto">
          <a:xfrm>
            <a:off x="7524750" y="5961063"/>
            <a:ext cx="1008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hlinkClick r:id="rId7" action="ppaction://hlinksldjump"/>
              </a:rPr>
              <a:t>返回</a:t>
            </a:r>
            <a:endParaRPr lang="zh-CN" altLang="en-US">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8204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60338" y="188913"/>
            <a:ext cx="8732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楷体" panose="02010609060101010101" pitchFamily="49" charset="-122"/>
                <a:ea typeface="楷体" panose="02010609060101010101" pitchFamily="49" charset="-122"/>
              </a:rPr>
              <a:t>§5.3 </a:t>
            </a:r>
            <a:r>
              <a:rPr lang="zh-CN" altLang="en-US" dirty="0">
                <a:latin typeface="楷体" panose="02010609060101010101" pitchFamily="49" charset="-122"/>
                <a:ea typeface="楷体" panose="02010609060101010101" pitchFamily="49" charset="-122"/>
              </a:rPr>
              <a:t>有限长单位冲激响应</a:t>
            </a:r>
            <a:r>
              <a:rPr lang="en-US" altLang="zh-CN" dirty="0">
                <a:latin typeface="楷体_GB2312" pitchFamily="49" charset="-122"/>
                <a:ea typeface="楷体_GB2312" pitchFamily="49" charset="-122"/>
                <a:cs typeface="Times New Roman" panose="02020603050405020304" pitchFamily="18" charset="0"/>
              </a:rPr>
              <a:t>(</a:t>
            </a:r>
            <a:r>
              <a:rPr lang="en-US" altLang="zh-CN" dirty="0">
                <a:ea typeface="楷体_GB2312" pitchFamily="49" charset="-122"/>
                <a:cs typeface="Times New Roman" panose="02020603050405020304" pitchFamily="18" charset="0"/>
              </a:rPr>
              <a:t>FIR</a:t>
            </a:r>
            <a:r>
              <a:rPr lang="en-US" altLang="zh-CN" dirty="0">
                <a:latin typeface="楷体_GB2312" pitchFamily="49" charset="-122"/>
                <a:ea typeface="楷体_GB2312" pitchFamily="49" charset="-122"/>
                <a:cs typeface="Times New Roman" panose="02020603050405020304" pitchFamily="18" charset="0"/>
              </a:rPr>
              <a:t>)</a:t>
            </a:r>
            <a:r>
              <a:rPr lang="zh-CN" altLang="en-US" dirty="0">
                <a:latin typeface="楷体" panose="02010609060101010101" pitchFamily="49" charset="-122"/>
                <a:ea typeface="楷体" panose="02010609060101010101" pitchFamily="49" charset="-122"/>
              </a:rPr>
              <a:t>滤波器的基本结构</a:t>
            </a:r>
          </a:p>
        </p:txBody>
      </p:sp>
      <p:sp>
        <p:nvSpPr>
          <p:cNvPr id="207875" name="Text Box 3"/>
          <p:cNvSpPr txBox="1">
            <a:spLocks noChangeArrowheads="1"/>
          </p:cNvSpPr>
          <p:nvPr/>
        </p:nvSpPr>
        <p:spPr bwMode="auto">
          <a:xfrm>
            <a:off x="179388" y="1150938"/>
            <a:ext cx="4321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楷体_GB2312" pitchFamily="49" charset="-122"/>
              </a:rPr>
              <a:t>FIR</a:t>
            </a:r>
            <a:r>
              <a:rPr lang="zh-CN" altLang="en-US" dirty="0">
                <a:latin typeface="楷体" panose="02010609060101010101" pitchFamily="49" charset="-122"/>
                <a:ea typeface="楷体" panose="02010609060101010101" pitchFamily="49" charset="-122"/>
              </a:rPr>
              <a:t>数字滤波器的特点</a:t>
            </a:r>
          </a:p>
        </p:txBody>
      </p:sp>
      <p:sp>
        <p:nvSpPr>
          <p:cNvPr id="207876" name="Text Box 4"/>
          <p:cNvSpPr txBox="1">
            <a:spLocks noChangeArrowheads="1"/>
          </p:cNvSpPr>
          <p:nvPr/>
        </p:nvSpPr>
        <p:spPr bwMode="auto">
          <a:xfrm>
            <a:off x="179388" y="1914525"/>
            <a:ext cx="381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楷体_GB2312" pitchFamily="49" charset="-122"/>
              </a:rPr>
              <a:t>1</a:t>
            </a:r>
            <a:r>
              <a:rPr lang="en-US" altLang="zh-CN" dirty="0">
                <a:latin typeface="楷体_GB2312" pitchFamily="49" charset="-122"/>
                <a:ea typeface="楷体_GB2312" pitchFamily="49" charset="-122"/>
              </a:rPr>
              <a:t>)</a:t>
            </a:r>
            <a:r>
              <a:rPr lang="en-US" altLang="zh-CN" dirty="0">
                <a:ea typeface="楷体_GB2312" pitchFamily="49" charset="-122"/>
              </a:rPr>
              <a:t> </a:t>
            </a:r>
            <a:r>
              <a:rPr lang="en-US" altLang="zh-CN" i="1" dirty="0">
                <a:ea typeface="楷体_GB2312" pitchFamily="49" charset="-122"/>
              </a:rPr>
              <a:t>h</a:t>
            </a:r>
            <a:r>
              <a:rPr lang="en-US" altLang="zh-CN" dirty="0">
                <a:ea typeface="楷体_GB2312" pitchFamily="49" charset="-122"/>
              </a:rPr>
              <a:t>(</a:t>
            </a:r>
            <a:r>
              <a:rPr lang="en-US" altLang="zh-CN" i="1" dirty="0">
                <a:ea typeface="楷体_GB2312" pitchFamily="49" charset="-122"/>
              </a:rPr>
              <a:t>n</a:t>
            </a:r>
            <a:r>
              <a:rPr lang="en-US" altLang="zh-CN" dirty="0">
                <a:ea typeface="楷体_GB2312" pitchFamily="49" charset="-122"/>
              </a:rPr>
              <a:t>) </a:t>
            </a:r>
            <a:r>
              <a:rPr lang="en-US" altLang="zh-CN" dirty="0" smtClean="0">
                <a:ea typeface="楷体_GB2312" pitchFamily="49" charset="-122"/>
              </a:rPr>
              <a:t> 0≤ </a:t>
            </a:r>
            <a:r>
              <a:rPr lang="en-US" altLang="zh-CN" i="1" dirty="0" smtClean="0">
                <a:ea typeface="楷体_GB2312" pitchFamily="49" charset="-122"/>
              </a:rPr>
              <a:t>n </a:t>
            </a:r>
            <a:r>
              <a:rPr lang="en-US" altLang="zh-CN" dirty="0" smtClean="0">
                <a:ea typeface="楷体_GB2312" pitchFamily="49" charset="-122"/>
              </a:rPr>
              <a:t>≤</a:t>
            </a:r>
            <a:r>
              <a:rPr lang="en-US" altLang="zh-CN" i="1" dirty="0">
                <a:ea typeface="楷体_GB2312" pitchFamily="49" charset="-122"/>
              </a:rPr>
              <a:t>N</a:t>
            </a:r>
            <a:r>
              <a:rPr lang="en-US" altLang="zh-CN" dirty="0">
                <a:ea typeface="楷体_GB2312" pitchFamily="49" charset="-122"/>
              </a:rPr>
              <a:t>-1</a:t>
            </a:r>
          </a:p>
        </p:txBody>
      </p:sp>
      <p:sp>
        <p:nvSpPr>
          <p:cNvPr id="207877" name="Rectangle 5"/>
          <p:cNvSpPr>
            <a:spLocks noChangeArrowheads="1"/>
          </p:cNvSpPr>
          <p:nvPr/>
        </p:nvSpPr>
        <p:spPr bwMode="auto">
          <a:xfrm>
            <a:off x="3708400" y="1943100"/>
            <a:ext cx="4973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a:solidFill>
                  <a:srgbClr val="FFFF00"/>
                </a:solidFill>
              </a:rPr>
              <a:t>F</a:t>
            </a:r>
            <a:r>
              <a:rPr lang="en-US" altLang="zh-CN" sz="2400"/>
              <a:t>inite-duration </a:t>
            </a:r>
            <a:r>
              <a:rPr lang="en-US" altLang="zh-CN" sz="2400">
                <a:solidFill>
                  <a:srgbClr val="FFFF00"/>
                </a:solidFill>
              </a:rPr>
              <a:t>I</a:t>
            </a:r>
            <a:r>
              <a:rPr lang="en-US" altLang="zh-CN" sz="2400"/>
              <a:t>mpulse </a:t>
            </a:r>
            <a:r>
              <a:rPr lang="en-US" altLang="zh-CN" sz="2400">
                <a:solidFill>
                  <a:srgbClr val="FFFF00"/>
                </a:solidFill>
              </a:rPr>
              <a:t>R</a:t>
            </a:r>
            <a:r>
              <a:rPr lang="en-US" altLang="zh-CN" sz="2400"/>
              <a:t>esponses</a:t>
            </a:r>
          </a:p>
        </p:txBody>
      </p:sp>
      <p:sp>
        <p:nvSpPr>
          <p:cNvPr id="207878" name="Text Box 6"/>
          <p:cNvSpPr txBox="1">
            <a:spLocks noChangeArrowheads="1"/>
          </p:cNvSpPr>
          <p:nvPr/>
        </p:nvSpPr>
        <p:spPr bwMode="auto">
          <a:xfrm>
            <a:off x="179388" y="2835275"/>
            <a:ext cx="7272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楷体" panose="02010609060101010101" pitchFamily="49" charset="-122"/>
                <a:ea typeface="楷体" panose="02010609060101010101" pitchFamily="49" charset="-122"/>
              </a:rPr>
              <a:t>2) </a:t>
            </a:r>
            <a:r>
              <a:rPr lang="zh-CN" altLang="en-US" dirty="0">
                <a:latin typeface="楷体" panose="02010609060101010101" pitchFamily="49" charset="-122"/>
                <a:ea typeface="楷体" panose="02010609060101010101" pitchFamily="49" charset="-122"/>
              </a:rPr>
              <a:t>系统函数</a:t>
            </a:r>
            <a:r>
              <a:rPr lang="en-US" altLang="zh-CN" i="1" dirty="0">
                <a:ea typeface="楷体_GB2312" pitchFamily="49" charset="-122"/>
              </a:rPr>
              <a:t>H</a:t>
            </a:r>
            <a:r>
              <a:rPr lang="en-US" altLang="zh-CN" dirty="0">
                <a:ea typeface="楷体_GB2312" pitchFamily="49" charset="-122"/>
              </a:rPr>
              <a:t>(</a:t>
            </a:r>
            <a:r>
              <a:rPr lang="en-US" altLang="zh-CN" i="1" dirty="0">
                <a:ea typeface="楷体_GB2312" pitchFamily="49" charset="-122"/>
              </a:rPr>
              <a:t>z</a:t>
            </a:r>
            <a:r>
              <a:rPr lang="en-US" altLang="zh-CN" dirty="0">
                <a:ea typeface="楷体_GB2312" pitchFamily="49" charset="-122"/>
              </a:rPr>
              <a:t>)</a:t>
            </a:r>
            <a:r>
              <a:rPr lang="zh-CN" altLang="en-US" dirty="0">
                <a:latin typeface="楷体" panose="02010609060101010101" pitchFamily="49" charset="-122"/>
                <a:ea typeface="楷体" panose="02010609060101010101" pitchFamily="49" charset="-122"/>
              </a:rPr>
              <a:t>在有限</a:t>
            </a:r>
            <a:r>
              <a:rPr lang="en-US" altLang="zh-CN" i="1" dirty="0">
                <a:ea typeface="楷体_GB2312" pitchFamily="49" charset="-122"/>
              </a:rPr>
              <a:t>z</a:t>
            </a:r>
            <a:r>
              <a:rPr lang="zh-CN" altLang="en-US" dirty="0">
                <a:latin typeface="楷体" panose="02010609060101010101" pitchFamily="49" charset="-122"/>
                <a:ea typeface="楷体" panose="02010609060101010101" pitchFamily="49" charset="-122"/>
              </a:rPr>
              <a:t>平面没有极点</a:t>
            </a:r>
          </a:p>
        </p:txBody>
      </p:sp>
      <p:sp>
        <p:nvSpPr>
          <p:cNvPr id="207879" name="Text Box 7"/>
          <p:cNvSpPr txBox="1">
            <a:spLocks noChangeArrowheads="1"/>
          </p:cNvSpPr>
          <p:nvPr/>
        </p:nvSpPr>
        <p:spPr bwMode="auto">
          <a:xfrm>
            <a:off x="179388" y="3700463"/>
            <a:ext cx="4176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楷体" panose="02010609060101010101" pitchFamily="49" charset="-122"/>
                <a:ea typeface="楷体" panose="02010609060101010101" pitchFamily="49" charset="-122"/>
              </a:rPr>
              <a:t>3) </a:t>
            </a:r>
            <a:r>
              <a:rPr lang="zh-CN" altLang="en-US" dirty="0">
                <a:latin typeface="楷体" panose="02010609060101010101" pitchFamily="49" charset="-122"/>
                <a:ea typeface="楷体" panose="02010609060101010101" pitchFamily="49" charset="-122"/>
              </a:rPr>
              <a:t>一般是非递归系统</a:t>
            </a:r>
          </a:p>
        </p:txBody>
      </p:sp>
      <p:sp>
        <p:nvSpPr>
          <p:cNvPr id="207880" name="Text Box 8"/>
          <p:cNvSpPr txBox="1">
            <a:spLocks noChangeArrowheads="1"/>
          </p:cNvSpPr>
          <p:nvPr/>
        </p:nvSpPr>
        <p:spPr bwMode="auto">
          <a:xfrm>
            <a:off x="207963" y="4565650"/>
            <a:ext cx="7243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FF00"/>
                </a:solidFill>
                <a:latin typeface="楷体" panose="02010609060101010101" pitchFamily="49" charset="-122"/>
                <a:ea typeface="楷体" panose="02010609060101010101" pitchFamily="49" charset="-122"/>
              </a:rPr>
              <a:t>4) </a:t>
            </a:r>
            <a:r>
              <a:rPr lang="zh-CN" altLang="en-US">
                <a:solidFill>
                  <a:srgbClr val="FFFF00"/>
                </a:solidFill>
                <a:latin typeface="楷体" panose="02010609060101010101" pitchFamily="49" charset="-122"/>
                <a:ea typeface="楷体" panose="02010609060101010101" pitchFamily="49" charset="-122"/>
              </a:rPr>
              <a:t>可以设计成具有线性相位的形式 </a:t>
            </a:r>
            <a:r>
              <a:rPr lang="en-US" altLang="zh-CN" i="1">
                <a:solidFill>
                  <a:srgbClr val="FFFF00"/>
                </a:solidFill>
                <a:latin typeface="楷体" panose="02010609060101010101" pitchFamily="49" charset="-122"/>
                <a:ea typeface="楷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Effect transition="in" filter="blinds(horizontal)">
                                      <p:cBhvr>
                                        <p:cTn id="7" dur="500"/>
                                        <p:tgtEl>
                                          <p:spTgt spid="207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7876"/>
                                        </p:tgtEl>
                                        <p:attrNameLst>
                                          <p:attrName>style.visibility</p:attrName>
                                        </p:attrNameLst>
                                      </p:cBhvr>
                                      <p:to>
                                        <p:strVal val="visible"/>
                                      </p:to>
                                    </p:set>
                                    <p:animEffect transition="in" filter="blinds(horizontal)">
                                      <p:cBhvr>
                                        <p:cTn id="12" dur="500"/>
                                        <p:tgtEl>
                                          <p:spTgt spid="207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7877"/>
                                        </p:tgtEl>
                                        <p:attrNameLst>
                                          <p:attrName>style.visibility</p:attrName>
                                        </p:attrNameLst>
                                      </p:cBhvr>
                                      <p:to>
                                        <p:strVal val="visible"/>
                                      </p:to>
                                    </p:set>
                                    <p:animEffect transition="in" filter="blinds(horizontal)">
                                      <p:cBhvr>
                                        <p:cTn id="17" dur="500"/>
                                        <p:tgtEl>
                                          <p:spTgt spid="2078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7878"/>
                                        </p:tgtEl>
                                        <p:attrNameLst>
                                          <p:attrName>style.visibility</p:attrName>
                                        </p:attrNameLst>
                                      </p:cBhvr>
                                      <p:to>
                                        <p:strVal val="visible"/>
                                      </p:to>
                                    </p:set>
                                    <p:animEffect transition="in" filter="blinds(horizontal)">
                                      <p:cBhvr>
                                        <p:cTn id="22" dur="500"/>
                                        <p:tgtEl>
                                          <p:spTgt spid="2078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7879"/>
                                        </p:tgtEl>
                                        <p:attrNameLst>
                                          <p:attrName>style.visibility</p:attrName>
                                        </p:attrNameLst>
                                      </p:cBhvr>
                                      <p:to>
                                        <p:strVal val="visible"/>
                                      </p:to>
                                    </p:set>
                                    <p:animEffect transition="in" filter="blinds(horizontal)">
                                      <p:cBhvr>
                                        <p:cTn id="27" dur="500"/>
                                        <p:tgtEl>
                                          <p:spTgt spid="2078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7880"/>
                                        </p:tgtEl>
                                        <p:attrNameLst>
                                          <p:attrName>style.visibility</p:attrName>
                                        </p:attrNameLst>
                                      </p:cBhvr>
                                      <p:to>
                                        <p:strVal val="visible"/>
                                      </p:to>
                                    </p:set>
                                    <p:animEffect transition="in" filter="blinds(horizontal)">
                                      <p:cBhvr>
                                        <p:cTn id="32" dur="500"/>
                                        <p:tgtEl>
                                          <p:spTgt spid="207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p:bldP spid="207876" grpId="0"/>
      <p:bldP spid="207877" grpId="0"/>
      <p:bldP spid="207878" grpId="0"/>
      <p:bldP spid="207879" grpId="0"/>
      <p:bldP spid="20788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136525" y="1528763"/>
            <a:ext cx="5641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一、直接型（卷积型、横截型）</a:t>
            </a:r>
          </a:p>
        </p:txBody>
      </p:sp>
      <p:grpSp>
        <p:nvGrpSpPr>
          <p:cNvPr id="208970" name="Group 74"/>
          <p:cNvGrpSpPr>
            <a:grpSpLocks/>
          </p:cNvGrpSpPr>
          <p:nvPr/>
        </p:nvGrpSpPr>
        <p:grpSpPr bwMode="auto">
          <a:xfrm>
            <a:off x="92075" y="3367088"/>
            <a:ext cx="8691563" cy="1646237"/>
            <a:chOff x="58" y="2278"/>
            <a:chExt cx="5475" cy="1037"/>
          </a:xfrm>
        </p:grpSpPr>
        <p:grpSp>
          <p:nvGrpSpPr>
            <p:cNvPr id="32784" name="Group 6"/>
            <p:cNvGrpSpPr>
              <a:grpSpLocks/>
            </p:cNvGrpSpPr>
            <p:nvPr/>
          </p:nvGrpSpPr>
          <p:grpSpPr bwMode="auto">
            <a:xfrm>
              <a:off x="4559" y="3169"/>
              <a:ext cx="453" cy="1"/>
              <a:chOff x="1202" y="3249"/>
              <a:chExt cx="952" cy="0"/>
            </a:xfrm>
          </p:grpSpPr>
          <p:sp>
            <p:nvSpPr>
              <p:cNvPr id="32837" name="Line 7"/>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38" name="Line 8"/>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785" name="Rectangle 9"/>
            <p:cNvSpPr>
              <a:spLocks noChangeArrowheads="1"/>
            </p:cNvSpPr>
            <p:nvPr/>
          </p:nvSpPr>
          <p:spPr bwMode="auto">
            <a:xfrm>
              <a:off x="1468" y="2279"/>
              <a:ext cx="31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2786" name="Group 10"/>
            <p:cNvGrpSpPr>
              <a:grpSpLocks/>
            </p:cNvGrpSpPr>
            <p:nvPr/>
          </p:nvGrpSpPr>
          <p:grpSpPr bwMode="auto">
            <a:xfrm>
              <a:off x="1102" y="3170"/>
              <a:ext cx="815" cy="2"/>
              <a:chOff x="1202" y="3249"/>
              <a:chExt cx="952" cy="0"/>
            </a:xfrm>
          </p:grpSpPr>
          <p:sp>
            <p:nvSpPr>
              <p:cNvPr id="32835" name="Line 11"/>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36" name="Line 12"/>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2787" name="Group 13"/>
            <p:cNvGrpSpPr>
              <a:grpSpLocks/>
            </p:cNvGrpSpPr>
            <p:nvPr/>
          </p:nvGrpSpPr>
          <p:grpSpPr bwMode="auto">
            <a:xfrm>
              <a:off x="1102" y="2565"/>
              <a:ext cx="815" cy="2"/>
              <a:chOff x="1202" y="3249"/>
              <a:chExt cx="952" cy="0"/>
            </a:xfrm>
          </p:grpSpPr>
          <p:sp>
            <p:nvSpPr>
              <p:cNvPr id="32833" name="Line 14"/>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34" name="Line 15"/>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2788" name="Group 16"/>
            <p:cNvGrpSpPr>
              <a:grpSpLocks/>
            </p:cNvGrpSpPr>
            <p:nvPr/>
          </p:nvGrpSpPr>
          <p:grpSpPr bwMode="auto">
            <a:xfrm rot="5400000">
              <a:off x="797" y="2860"/>
              <a:ext cx="616" cy="1"/>
              <a:chOff x="1202" y="3249"/>
              <a:chExt cx="952" cy="0"/>
            </a:xfrm>
          </p:grpSpPr>
          <p:sp>
            <p:nvSpPr>
              <p:cNvPr id="32831" name="Line 17"/>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32" name="Line 18"/>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789" name="Rectangle 19"/>
            <p:cNvSpPr>
              <a:spLocks noChangeArrowheads="1"/>
            </p:cNvSpPr>
            <p:nvPr/>
          </p:nvSpPr>
          <p:spPr bwMode="auto">
            <a:xfrm>
              <a:off x="1565" y="2735"/>
              <a:ext cx="30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i="1">
                  <a:solidFill>
                    <a:srgbClr val="FFFF00"/>
                  </a:solidFill>
                </a:rPr>
                <a:t>h</a:t>
              </a:r>
              <a:r>
                <a:rPr kumimoji="0" lang="en-US" altLang="zh-CN" sz="2000">
                  <a:solidFill>
                    <a:srgbClr val="FFFF00"/>
                  </a:solidFill>
                  <a:latin typeface="Arial" panose="020B0604020202020204" pitchFamily="34" charset="0"/>
                </a:rPr>
                <a:t>(1)</a:t>
              </a:r>
              <a:endParaRPr kumimoji="0" lang="en-US" altLang="zh-CN" sz="2000" baseline="-25000">
                <a:solidFill>
                  <a:srgbClr val="FFFF00"/>
                </a:solidFill>
                <a:latin typeface="Arial" panose="020B0604020202020204" pitchFamily="34" charset="0"/>
              </a:endParaRPr>
            </a:p>
          </p:txBody>
        </p:sp>
        <p:grpSp>
          <p:nvGrpSpPr>
            <p:cNvPr id="32790" name="Group 20"/>
            <p:cNvGrpSpPr>
              <a:grpSpLocks/>
            </p:cNvGrpSpPr>
            <p:nvPr/>
          </p:nvGrpSpPr>
          <p:grpSpPr bwMode="auto">
            <a:xfrm>
              <a:off x="648" y="2558"/>
              <a:ext cx="453" cy="2"/>
              <a:chOff x="1202" y="3249"/>
              <a:chExt cx="952" cy="0"/>
            </a:xfrm>
          </p:grpSpPr>
          <p:sp>
            <p:nvSpPr>
              <p:cNvPr id="32829" name="Line 21"/>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30" name="Line 22"/>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791" name="Rectangle 23"/>
            <p:cNvSpPr>
              <a:spLocks noChangeArrowheads="1"/>
            </p:cNvSpPr>
            <p:nvPr/>
          </p:nvSpPr>
          <p:spPr bwMode="auto">
            <a:xfrm>
              <a:off x="4109" y="2278"/>
              <a:ext cx="3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2792" name="Group 24"/>
            <p:cNvGrpSpPr>
              <a:grpSpLocks/>
            </p:cNvGrpSpPr>
            <p:nvPr/>
          </p:nvGrpSpPr>
          <p:grpSpPr bwMode="auto">
            <a:xfrm rot="5400000">
              <a:off x="4250" y="2857"/>
              <a:ext cx="616" cy="1"/>
              <a:chOff x="1202" y="3249"/>
              <a:chExt cx="952" cy="0"/>
            </a:xfrm>
          </p:grpSpPr>
          <p:sp>
            <p:nvSpPr>
              <p:cNvPr id="32827" name="Line 25"/>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8" name="Line 26"/>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2793" name="Group 27"/>
            <p:cNvGrpSpPr>
              <a:grpSpLocks/>
            </p:cNvGrpSpPr>
            <p:nvPr/>
          </p:nvGrpSpPr>
          <p:grpSpPr bwMode="auto">
            <a:xfrm>
              <a:off x="3743" y="3169"/>
              <a:ext cx="815" cy="1"/>
              <a:chOff x="1202" y="3249"/>
              <a:chExt cx="952" cy="0"/>
            </a:xfrm>
          </p:grpSpPr>
          <p:sp>
            <p:nvSpPr>
              <p:cNvPr id="32825" name="Line 28"/>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6" name="Line 29"/>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2794" name="Group 30"/>
            <p:cNvGrpSpPr>
              <a:grpSpLocks/>
            </p:cNvGrpSpPr>
            <p:nvPr/>
          </p:nvGrpSpPr>
          <p:grpSpPr bwMode="auto">
            <a:xfrm>
              <a:off x="3743" y="2564"/>
              <a:ext cx="815" cy="1"/>
              <a:chOff x="1202" y="3249"/>
              <a:chExt cx="952" cy="0"/>
            </a:xfrm>
          </p:grpSpPr>
          <p:sp>
            <p:nvSpPr>
              <p:cNvPr id="32823" name="Line 31"/>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4" name="Line 32"/>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2795" name="Group 33"/>
            <p:cNvGrpSpPr>
              <a:grpSpLocks/>
            </p:cNvGrpSpPr>
            <p:nvPr/>
          </p:nvGrpSpPr>
          <p:grpSpPr bwMode="auto">
            <a:xfrm rot="5400000">
              <a:off x="3438" y="2859"/>
              <a:ext cx="616" cy="1"/>
              <a:chOff x="1202" y="3249"/>
              <a:chExt cx="952" cy="0"/>
            </a:xfrm>
          </p:grpSpPr>
          <p:sp>
            <p:nvSpPr>
              <p:cNvPr id="32821" name="Line 3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2" name="Line 35"/>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796" name="Rectangle 36"/>
            <p:cNvSpPr>
              <a:spLocks noChangeArrowheads="1"/>
            </p:cNvSpPr>
            <p:nvPr/>
          </p:nvSpPr>
          <p:spPr bwMode="auto">
            <a:xfrm>
              <a:off x="2285" y="2278"/>
              <a:ext cx="3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2797" name="Group 37"/>
            <p:cNvGrpSpPr>
              <a:grpSpLocks/>
            </p:cNvGrpSpPr>
            <p:nvPr/>
          </p:nvGrpSpPr>
          <p:grpSpPr bwMode="auto">
            <a:xfrm>
              <a:off x="1919" y="3169"/>
              <a:ext cx="815" cy="1"/>
              <a:chOff x="1202" y="3249"/>
              <a:chExt cx="952" cy="0"/>
            </a:xfrm>
          </p:grpSpPr>
          <p:sp>
            <p:nvSpPr>
              <p:cNvPr id="32819" name="Line 38"/>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0" name="Line 39"/>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2798" name="Group 40"/>
            <p:cNvGrpSpPr>
              <a:grpSpLocks/>
            </p:cNvGrpSpPr>
            <p:nvPr/>
          </p:nvGrpSpPr>
          <p:grpSpPr bwMode="auto">
            <a:xfrm>
              <a:off x="1919" y="2564"/>
              <a:ext cx="815" cy="1"/>
              <a:chOff x="1202" y="3249"/>
              <a:chExt cx="952" cy="0"/>
            </a:xfrm>
          </p:grpSpPr>
          <p:sp>
            <p:nvSpPr>
              <p:cNvPr id="32817" name="Line 41"/>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8" name="Line 42"/>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2799" name="Group 43"/>
            <p:cNvGrpSpPr>
              <a:grpSpLocks/>
            </p:cNvGrpSpPr>
            <p:nvPr/>
          </p:nvGrpSpPr>
          <p:grpSpPr bwMode="auto">
            <a:xfrm rot="5400000">
              <a:off x="1614" y="2859"/>
              <a:ext cx="616" cy="1"/>
              <a:chOff x="1202" y="3249"/>
              <a:chExt cx="952" cy="0"/>
            </a:xfrm>
          </p:grpSpPr>
          <p:sp>
            <p:nvSpPr>
              <p:cNvPr id="32815" name="Line 4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6" name="Line 45"/>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800" name="Rectangle 46"/>
            <p:cNvSpPr>
              <a:spLocks noChangeArrowheads="1"/>
            </p:cNvSpPr>
            <p:nvPr/>
          </p:nvSpPr>
          <p:spPr bwMode="auto">
            <a:xfrm>
              <a:off x="2381" y="2733"/>
              <a:ext cx="3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i="1">
                  <a:solidFill>
                    <a:srgbClr val="FFFF00"/>
                  </a:solidFill>
                </a:rPr>
                <a:t>h</a:t>
              </a:r>
              <a:r>
                <a:rPr kumimoji="0" lang="en-US" altLang="zh-CN" sz="2000">
                  <a:solidFill>
                    <a:srgbClr val="FFFF00"/>
                  </a:solidFill>
                  <a:latin typeface="Arial" panose="020B0604020202020204" pitchFamily="34" charset="0"/>
                </a:rPr>
                <a:t>(2)</a:t>
              </a:r>
              <a:endParaRPr kumimoji="0" lang="en-US" altLang="zh-CN" sz="2000" baseline="-25000">
                <a:solidFill>
                  <a:srgbClr val="FFFF00"/>
                </a:solidFill>
                <a:latin typeface="Arial" panose="020B0604020202020204" pitchFamily="34" charset="0"/>
              </a:endParaRPr>
            </a:p>
          </p:txBody>
        </p:sp>
        <p:grpSp>
          <p:nvGrpSpPr>
            <p:cNvPr id="32801" name="Group 47"/>
            <p:cNvGrpSpPr>
              <a:grpSpLocks/>
            </p:cNvGrpSpPr>
            <p:nvPr/>
          </p:nvGrpSpPr>
          <p:grpSpPr bwMode="auto">
            <a:xfrm>
              <a:off x="2735" y="2564"/>
              <a:ext cx="1007" cy="1"/>
              <a:chOff x="3143" y="2804"/>
              <a:chExt cx="1007" cy="1"/>
            </a:xfrm>
          </p:grpSpPr>
          <p:sp>
            <p:nvSpPr>
              <p:cNvPr id="32813" name="Line 48"/>
              <p:cNvSpPr>
                <a:spLocks noChangeShapeType="1"/>
              </p:cNvSpPr>
              <p:nvPr/>
            </p:nvSpPr>
            <p:spPr bwMode="auto">
              <a:xfrm flipV="1">
                <a:off x="3143" y="2805"/>
                <a:ext cx="644" cy="0"/>
              </a:xfrm>
              <a:prstGeom prst="line">
                <a:avLst/>
              </a:prstGeom>
              <a:noFill/>
              <a:ln w="28575">
                <a:solidFill>
                  <a:schemeClr val="hlink"/>
                </a:solidFill>
                <a:prstDash val="dash"/>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4" name="Line 49"/>
              <p:cNvSpPr>
                <a:spLocks noChangeShapeType="1"/>
              </p:cNvSpPr>
              <p:nvPr/>
            </p:nvSpPr>
            <p:spPr bwMode="auto">
              <a:xfrm>
                <a:off x="3762" y="2804"/>
                <a:ext cx="38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2802" name="Group 50"/>
            <p:cNvGrpSpPr>
              <a:grpSpLocks/>
            </p:cNvGrpSpPr>
            <p:nvPr/>
          </p:nvGrpSpPr>
          <p:grpSpPr bwMode="auto">
            <a:xfrm rot="5400000">
              <a:off x="2430" y="2859"/>
              <a:ext cx="616" cy="1"/>
              <a:chOff x="1202" y="3249"/>
              <a:chExt cx="952" cy="0"/>
            </a:xfrm>
          </p:grpSpPr>
          <p:sp>
            <p:nvSpPr>
              <p:cNvPr id="32811" name="Line 51"/>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2" name="Line 52"/>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2803" name="Group 53"/>
            <p:cNvGrpSpPr>
              <a:grpSpLocks/>
            </p:cNvGrpSpPr>
            <p:nvPr/>
          </p:nvGrpSpPr>
          <p:grpSpPr bwMode="auto">
            <a:xfrm>
              <a:off x="2735" y="3168"/>
              <a:ext cx="1007" cy="1"/>
              <a:chOff x="3143" y="2940"/>
              <a:chExt cx="1007" cy="1"/>
            </a:xfrm>
          </p:grpSpPr>
          <p:sp>
            <p:nvSpPr>
              <p:cNvPr id="32809" name="Line 54"/>
              <p:cNvSpPr>
                <a:spLocks noChangeShapeType="1"/>
              </p:cNvSpPr>
              <p:nvPr/>
            </p:nvSpPr>
            <p:spPr bwMode="auto">
              <a:xfrm flipV="1">
                <a:off x="3143" y="2941"/>
                <a:ext cx="644" cy="0"/>
              </a:xfrm>
              <a:prstGeom prst="line">
                <a:avLst/>
              </a:prstGeom>
              <a:noFill/>
              <a:ln w="28575">
                <a:solidFill>
                  <a:schemeClr val="hlink"/>
                </a:solidFill>
                <a:prstDash val="dash"/>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0" name="Line 55"/>
              <p:cNvSpPr>
                <a:spLocks noChangeShapeType="1"/>
              </p:cNvSpPr>
              <p:nvPr/>
            </p:nvSpPr>
            <p:spPr bwMode="auto">
              <a:xfrm>
                <a:off x="3762" y="2940"/>
                <a:ext cx="388"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32804" name="Object 56"/>
            <p:cNvGraphicFramePr>
              <a:graphicFrameLocks/>
            </p:cNvGraphicFramePr>
            <p:nvPr/>
          </p:nvGraphicFramePr>
          <p:xfrm>
            <a:off x="58" y="2367"/>
            <a:ext cx="553" cy="340"/>
          </p:xfrm>
          <a:graphic>
            <a:graphicData uri="http://schemas.openxmlformats.org/presentationml/2006/ole">
              <mc:AlternateContent xmlns:mc="http://schemas.openxmlformats.org/markup-compatibility/2006">
                <mc:Choice xmlns:v="urn:schemas-microsoft-com:vml" Requires="v">
                  <p:oleObj spid="_x0000_s32971" name="公式" r:id="rId3" imgW="323635" imgH="190383" progId="Equation.3">
                    <p:embed/>
                  </p:oleObj>
                </mc:Choice>
                <mc:Fallback>
                  <p:oleObj name="公式" r:id="rId3" imgW="323635" imgH="190383" progId="Equation.3">
                    <p:embed/>
                    <p:pic>
                      <p:nvPicPr>
                        <p:cNvPr id="0" name="Object 5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 y="2367"/>
                          <a:ext cx="553" cy="340"/>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5" name="Object 57"/>
            <p:cNvGraphicFramePr>
              <a:graphicFrameLocks/>
            </p:cNvGraphicFramePr>
            <p:nvPr/>
          </p:nvGraphicFramePr>
          <p:xfrm>
            <a:off x="5003" y="2975"/>
            <a:ext cx="530" cy="340"/>
          </p:xfrm>
          <a:graphic>
            <a:graphicData uri="http://schemas.openxmlformats.org/presentationml/2006/ole">
              <mc:AlternateContent xmlns:mc="http://schemas.openxmlformats.org/markup-compatibility/2006">
                <mc:Choice xmlns:v="urn:schemas-microsoft-com:vml" Requires="v">
                  <p:oleObj spid="_x0000_s32972" name="公式" r:id="rId5" imgW="304846" imgH="190383" progId="Equation.3">
                    <p:embed/>
                  </p:oleObj>
                </mc:Choice>
                <mc:Fallback>
                  <p:oleObj name="公式" r:id="rId5" imgW="304846" imgH="190383" progId="Equation.3">
                    <p:embed/>
                    <p:pic>
                      <p:nvPicPr>
                        <p:cNvPr id="0" name="Object 5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 y="2975"/>
                          <a:ext cx="530" cy="340"/>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06" name="Rectangle 58"/>
            <p:cNvSpPr>
              <a:spLocks noChangeArrowheads="1"/>
            </p:cNvSpPr>
            <p:nvPr/>
          </p:nvSpPr>
          <p:spPr bwMode="auto">
            <a:xfrm>
              <a:off x="748" y="2742"/>
              <a:ext cx="30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i="1">
                  <a:solidFill>
                    <a:srgbClr val="FFFF00"/>
                  </a:solidFill>
                </a:rPr>
                <a:t>h</a:t>
              </a:r>
              <a:r>
                <a:rPr kumimoji="0" lang="en-US" altLang="zh-CN" sz="2000">
                  <a:solidFill>
                    <a:srgbClr val="FFFF00"/>
                  </a:solidFill>
                  <a:latin typeface="Arial" panose="020B0604020202020204" pitchFamily="34" charset="0"/>
                </a:rPr>
                <a:t>(0)</a:t>
              </a:r>
              <a:endParaRPr kumimoji="0" lang="en-US" altLang="zh-CN" sz="2000" baseline="-25000">
                <a:solidFill>
                  <a:srgbClr val="FFFF00"/>
                </a:solidFill>
                <a:latin typeface="Arial" panose="020B0604020202020204" pitchFamily="34" charset="0"/>
              </a:endParaRPr>
            </a:p>
          </p:txBody>
        </p:sp>
        <p:sp>
          <p:nvSpPr>
            <p:cNvPr id="32807" name="Rectangle 59"/>
            <p:cNvSpPr>
              <a:spLocks noChangeArrowheads="1"/>
            </p:cNvSpPr>
            <p:nvPr/>
          </p:nvSpPr>
          <p:spPr bwMode="auto">
            <a:xfrm>
              <a:off x="3243" y="2742"/>
              <a:ext cx="47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i="1">
                  <a:solidFill>
                    <a:srgbClr val="FFFF00"/>
                  </a:solidFill>
                </a:rPr>
                <a:t>h</a:t>
              </a:r>
              <a:r>
                <a:rPr kumimoji="0" lang="en-US" altLang="zh-CN" sz="2000">
                  <a:solidFill>
                    <a:srgbClr val="FFFF00"/>
                  </a:solidFill>
                  <a:latin typeface="Arial" panose="020B0604020202020204" pitchFamily="34" charset="0"/>
                </a:rPr>
                <a:t>(N-2)</a:t>
              </a:r>
              <a:endParaRPr kumimoji="0" lang="en-US" altLang="zh-CN" sz="2000" baseline="-25000">
                <a:solidFill>
                  <a:srgbClr val="FFFF00"/>
                </a:solidFill>
                <a:latin typeface="Arial" panose="020B0604020202020204" pitchFamily="34" charset="0"/>
              </a:endParaRPr>
            </a:p>
          </p:txBody>
        </p:sp>
        <p:sp>
          <p:nvSpPr>
            <p:cNvPr id="32808" name="Rectangle 60"/>
            <p:cNvSpPr>
              <a:spLocks noChangeArrowheads="1"/>
            </p:cNvSpPr>
            <p:nvPr/>
          </p:nvSpPr>
          <p:spPr bwMode="auto">
            <a:xfrm>
              <a:off x="4051" y="2747"/>
              <a:ext cx="47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i="1">
                  <a:solidFill>
                    <a:srgbClr val="FFFF00"/>
                  </a:solidFill>
                </a:rPr>
                <a:t>h</a:t>
              </a:r>
              <a:r>
                <a:rPr kumimoji="0" lang="en-US" altLang="zh-CN" sz="2000">
                  <a:solidFill>
                    <a:srgbClr val="FFFF00"/>
                  </a:solidFill>
                  <a:latin typeface="Arial" panose="020B0604020202020204" pitchFamily="34" charset="0"/>
                </a:rPr>
                <a:t>(N-1)</a:t>
              </a:r>
              <a:endParaRPr kumimoji="0" lang="en-US" altLang="zh-CN" sz="2000" baseline="-25000">
                <a:solidFill>
                  <a:srgbClr val="FFFF00"/>
                </a:solidFill>
                <a:latin typeface="Arial" panose="020B0604020202020204" pitchFamily="34" charset="0"/>
              </a:endParaRPr>
            </a:p>
          </p:txBody>
        </p:sp>
      </p:grpSp>
      <p:sp>
        <p:nvSpPr>
          <p:cNvPr id="208957" name="Text Box 61"/>
          <p:cNvSpPr txBox="1">
            <a:spLocks noChangeArrowheads="1"/>
          </p:cNvSpPr>
          <p:nvPr/>
        </p:nvSpPr>
        <p:spPr bwMode="auto">
          <a:xfrm>
            <a:off x="3995738" y="173038"/>
            <a:ext cx="467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直接型</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卷积型、横截型</a:t>
            </a:r>
            <a:r>
              <a:rPr lang="en-US" altLang="zh-CN">
                <a:latin typeface="楷体" panose="02010609060101010101" pitchFamily="49" charset="-122"/>
                <a:ea typeface="楷体" panose="02010609060101010101" pitchFamily="49" charset="-122"/>
              </a:rPr>
              <a:t>)</a:t>
            </a:r>
          </a:p>
        </p:txBody>
      </p:sp>
      <p:sp>
        <p:nvSpPr>
          <p:cNvPr id="208958" name="Text Box 62"/>
          <p:cNvSpPr txBox="1">
            <a:spLocks noChangeArrowheads="1"/>
          </p:cNvSpPr>
          <p:nvPr/>
        </p:nvSpPr>
        <p:spPr bwMode="auto">
          <a:xfrm>
            <a:off x="250825" y="850900"/>
            <a:ext cx="1512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级联型</a:t>
            </a:r>
          </a:p>
        </p:txBody>
      </p:sp>
      <p:sp>
        <p:nvSpPr>
          <p:cNvPr id="208959" name="Text Box 63"/>
          <p:cNvSpPr txBox="1">
            <a:spLocks noChangeArrowheads="1"/>
          </p:cNvSpPr>
          <p:nvPr/>
        </p:nvSpPr>
        <p:spPr bwMode="auto">
          <a:xfrm>
            <a:off x="1690688" y="850900"/>
            <a:ext cx="2016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快速卷积型</a:t>
            </a:r>
          </a:p>
        </p:txBody>
      </p:sp>
      <p:sp>
        <p:nvSpPr>
          <p:cNvPr id="208960" name="Text Box 64"/>
          <p:cNvSpPr txBox="1">
            <a:spLocks noChangeArrowheads="1"/>
          </p:cNvSpPr>
          <p:nvPr/>
        </p:nvSpPr>
        <p:spPr bwMode="auto">
          <a:xfrm>
            <a:off x="3822700" y="865188"/>
            <a:ext cx="4895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FF00"/>
                </a:solidFill>
                <a:latin typeface="楷体" panose="02010609060101010101" pitchFamily="49" charset="-122"/>
                <a:ea typeface="楷体" panose="02010609060101010101" pitchFamily="49" charset="-122"/>
              </a:rPr>
              <a:t>线性相位</a:t>
            </a:r>
            <a:r>
              <a:rPr lang="en-US" altLang="zh-CN" i="1" dirty="0">
                <a:latin typeface="+mn-lt"/>
                <a:ea typeface="楷体" panose="02010609060101010101" pitchFamily="49" charset="-122"/>
              </a:rPr>
              <a:t>FIR</a:t>
            </a:r>
            <a:r>
              <a:rPr lang="zh-CN" altLang="en-US" dirty="0">
                <a:latin typeface="楷体" panose="02010609060101010101" pitchFamily="49" charset="-122"/>
                <a:ea typeface="楷体" panose="02010609060101010101" pitchFamily="49" charset="-122"/>
              </a:rPr>
              <a:t>滤波器的结构</a:t>
            </a:r>
          </a:p>
        </p:txBody>
      </p:sp>
      <p:graphicFrame>
        <p:nvGraphicFramePr>
          <p:cNvPr id="208961" name="Object 65"/>
          <p:cNvGraphicFramePr>
            <a:graphicFrameLocks noChangeAspect="1"/>
          </p:cNvGraphicFramePr>
          <p:nvPr/>
        </p:nvGraphicFramePr>
        <p:xfrm>
          <a:off x="3817938" y="2368550"/>
          <a:ext cx="4278312" cy="500063"/>
        </p:xfrm>
        <a:graphic>
          <a:graphicData uri="http://schemas.openxmlformats.org/presentationml/2006/ole">
            <mc:AlternateContent xmlns:mc="http://schemas.openxmlformats.org/markup-compatibility/2006">
              <mc:Choice xmlns:v="urn:schemas-microsoft-com:vml" Requires="v">
                <p:oleObj spid="_x0000_s32973" name="公式" r:id="rId7" imgW="1733724" imgH="190383" progId="Equation.3">
                  <p:embed/>
                </p:oleObj>
              </mc:Choice>
              <mc:Fallback>
                <p:oleObj name="公式" r:id="rId7" imgW="1733724" imgH="190383" progId="Equation.3">
                  <p:embed/>
                  <p:pic>
                    <p:nvPicPr>
                      <p:cNvPr id="0" name="Object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7938" y="2368550"/>
                        <a:ext cx="4278312" cy="50006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63" name="Object 67"/>
          <p:cNvGraphicFramePr>
            <a:graphicFrameLocks noChangeAspect="1"/>
          </p:cNvGraphicFramePr>
          <p:nvPr/>
        </p:nvGraphicFramePr>
        <p:xfrm>
          <a:off x="352425" y="2076450"/>
          <a:ext cx="3465513" cy="1062038"/>
        </p:xfrm>
        <a:graphic>
          <a:graphicData uri="http://schemas.openxmlformats.org/presentationml/2006/ole">
            <mc:AlternateContent xmlns:mc="http://schemas.openxmlformats.org/markup-compatibility/2006">
              <mc:Choice xmlns:v="urn:schemas-microsoft-com:vml" Requires="v">
                <p:oleObj spid="_x0000_s32974" name="公式" r:id="rId9" imgW="1400225" imgH="419217" progId="Equation.3">
                  <p:embed/>
                </p:oleObj>
              </mc:Choice>
              <mc:Fallback>
                <p:oleObj name="公式" r:id="rId9" imgW="1400225" imgH="419217" progId="Equation.3">
                  <p:embed/>
                  <p:pic>
                    <p:nvPicPr>
                      <p:cNvPr id="0"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425" y="2076450"/>
                        <a:ext cx="3465513" cy="106203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8968" name="Group 72"/>
          <p:cNvGrpSpPr>
            <a:grpSpLocks/>
          </p:cNvGrpSpPr>
          <p:nvPr/>
        </p:nvGrpSpPr>
        <p:grpSpPr bwMode="auto">
          <a:xfrm>
            <a:off x="849313" y="5099050"/>
            <a:ext cx="3867150" cy="1138238"/>
            <a:chOff x="2699" y="3385"/>
            <a:chExt cx="2436" cy="717"/>
          </a:xfrm>
        </p:grpSpPr>
        <p:graphicFrame>
          <p:nvGraphicFramePr>
            <p:cNvPr id="32781" name="Object 69"/>
            <p:cNvGraphicFramePr>
              <a:graphicFrameLocks noChangeAspect="1"/>
            </p:cNvGraphicFramePr>
            <p:nvPr/>
          </p:nvGraphicFramePr>
          <p:xfrm>
            <a:off x="3061" y="3385"/>
            <a:ext cx="2074" cy="354"/>
          </p:xfrm>
          <a:graphic>
            <a:graphicData uri="http://schemas.openxmlformats.org/presentationml/2006/ole">
              <mc:AlternateContent xmlns:mc="http://schemas.openxmlformats.org/markup-compatibility/2006">
                <mc:Choice xmlns:v="urn:schemas-microsoft-com:vml" Requires="v">
                  <p:oleObj spid="_x0000_s32975" name="公式" r:id="rId11" imgW="1333525" imgH="218987" progId="Equation.3">
                    <p:embed/>
                  </p:oleObj>
                </mc:Choice>
                <mc:Fallback>
                  <p:oleObj name="公式" r:id="rId11" imgW="1333525" imgH="218987" progId="Equation.3">
                    <p:embed/>
                    <p:pic>
                      <p:nvPicPr>
                        <p:cNvPr id="0" name="Object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1" y="3385"/>
                          <a:ext cx="2074" cy="354"/>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2" name="Text Box 70"/>
            <p:cNvSpPr txBox="1">
              <a:spLocks noChangeArrowheads="1"/>
            </p:cNvSpPr>
            <p:nvPr/>
          </p:nvSpPr>
          <p:spPr bwMode="auto">
            <a:xfrm>
              <a:off x="2699" y="3394"/>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例</a:t>
              </a:r>
            </a:p>
          </p:txBody>
        </p:sp>
        <p:sp>
          <p:nvSpPr>
            <p:cNvPr id="32783" name="Text Box 71"/>
            <p:cNvSpPr txBox="1">
              <a:spLocks noChangeArrowheads="1"/>
            </p:cNvSpPr>
            <p:nvPr/>
          </p:nvSpPr>
          <p:spPr bwMode="auto">
            <a:xfrm>
              <a:off x="2717" y="3775"/>
              <a:ext cx="18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画出直接型结构</a:t>
              </a:r>
            </a:p>
          </p:txBody>
        </p:sp>
      </p:grpSp>
      <p:sp>
        <p:nvSpPr>
          <p:cNvPr id="208969" name="Text Box 73"/>
          <p:cNvSpPr txBox="1">
            <a:spLocks noChangeArrowheads="1"/>
          </p:cNvSpPr>
          <p:nvPr/>
        </p:nvSpPr>
        <p:spPr bwMode="auto">
          <a:xfrm>
            <a:off x="250825" y="158750"/>
            <a:ext cx="403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latin typeface="+mn-lt"/>
                <a:ea typeface="楷体" panose="02010609060101010101" pitchFamily="49" charset="-122"/>
              </a:rPr>
              <a:t>FIR</a:t>
            </a:r>
            <a:r>
              <a:rPr lang="zh-CN" altLang="en-US" dirty="0">
                <a:latin typeface="楷体" panose="02010609060101010101" pitchFamily="49" charset="-122"/>
                <a:ea typeface="楷体" panose="02010609060101010101" pitchFamily="49" charset="-122"/>
              </a:rPr>
              <a:t>滤波器的基本结构</a:t>
            </a:r>
            <a:r>
              <a:rPr lang="en-US" altLang="zh-CN" dirty="0">
                <a:latin typeface="楷体" panose="02010609060101010101" pitchFamily="49" charset="-122"/>
                <a:ea typeface="楷体" panose="02010609060101010101" pitchFamily="49" charset="-122"/>
              </a:rPr>
              <a:t>:</a:t>
            </a:r>
          </a:p>
        </p:txBody>
      </p:sp>
      <p:graphicFrame>
        <p:nvGraphicFramePr>
          <p:cNvPr id="208971" name="Object 75"/>
          <p:cNvGraphicFramePr>
            <a:graphicFrameLocks noChangeAspect="1"/>
          </p:cNvGraphicFramePr>
          <p:nvPr/>
        </p:nvGraphicFramePr>
        <p:xfrm>
          <a:off x="5608638" y="2881313"/>
          <a:ext cx="3403600" cy="500062"/>
        </p:xfrm>
        <a:graphic>
          <a:graphicData uri="http://schemas.openxmlformats.org/presentationml/2006/ole">
            <mc:AlternateContent xmlns:mc="http://schemas.openxmlformats.org/markup-compatibility/2006">
              <mc:Choice xmlns:v="urn:schemas-microsoft-com:vml" Requires="v">
                <p:oleObj spid="_x0000_s32976" name="公式" r:id="rId13" imgW="1371572" imgH="190383" progId="Equation.3">
                  <p:embed/>
                </p:oleObj>
              </mc:Choice>
              <mc:Fallback>
                <p:oleObj name="公式" r:id="rId13" imgW="1371572" imgH="190383" progId="Equation.3">
                  <p:embed/>
                  <p:pic>
                    <p:nvPicPr>
                      <p:cNvPr id="0" name="Object 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08638" y="2881313"/>
                        <a:ext cx="3403600" cy="500062"/>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969"/>
                                        </p:tgtEl>
                                        <p:attrNameLst>
                                          <p:attrName>style.visibility</p:attrName>
                                        </p:attrNameLst>
                                      </p:cBhvr>
                                      <p:to>
                                        <p:strVal val="visible"/>
                                      </p:to>
                                    </p:set>
                                    <p:animEffect transition="in" filter="blinds(horizontal)">
                                      <p:cBhvr>
                                        <p:cTn id="7" dur="500"/>
                                        <p:tgtEl>
                                          <p:spTgt spid="2089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8957"/>
                                        </p:tgtEl>
                                        <p:attrNameLst>
                                          <p:attrName>style.visibility</p:attrName>
                                        </p:attrNameLst>
                                      </p:cBhvr>
                                      <p:to>
                                        <p:strVal val="visible"/>
                                      </p:to>
                                    </p:set>
                                    <p:animEffect transition="in" filter="blinds(horizontal)">
                                      <p:cBhvr>
                                        <p:cTn id="12" dur="500"/>
                                        <p:tgtEl>
                                          <p:spTgt spid="2089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8958"/>
                                        </p:tgtEl>
                                        <p:attrNameLst>
                                          <p:attrName>style.visibility</p:attrName>
                                        </p:attrNameLst>
                                      </p:cBhvr>
                                      <p:to>
                                        <p:strVal val="visible"/>
                                      </p:to>
                                    </p:set>
                                    <p:animEffect transition="in" filter="blinds(horizontal)">
                                      <p:cBhvr>
                                        <p:cTn id="17" dur="500"/>
                                        <p:tgtEl>
                                          <p:spTgt spid="2089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8959"/>
                                        </p:tgtEl>
                                        <p:attrNameLst>
                                          <p:attrName>style.visibility</p:attrName>
                                        </p:attrNameLst>
                                      </p:cBhvr>
                                      <p:to>
                                        <p:strVal val="visible"/>
                                      </p:to>
                                    </p:set>
                                    <p:animEffect transition="in" filter="blinds(horizontal)">
                                      <p:cBhvr>
                                        <p:cTn id="22" dur="500"/>
                                        <p:tgtEl>
                                          <p:spTgt spid="2089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8960">
                                            <p:txEl>
                                              <p:pRg st="0" end="0"/>
                                            </p:txEl>
                                          </p:spTgt>
                                        </p:tgtEl>
                                        <p:attrNameLst>
                                          <p:attrName>style.visibility</p:attrName>
                                        </p:attrNameLst>
                                      </p:cBhvr>
                                      <p:to>
                                        <p:strVal val="visible"/>
                                      </p:to>
                                    </p:set>
                                    <p:animEffect transition="in" filter="blinds(horizontal)">
                                      <p:cBhvr>
                                        <p:cTn id="27" dur="500"/>
                                        <p:tgtEl>
                                          <p:spTgt spid="20896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8898"/>
                                        </p:tgtEl>
                                        <p:attrNameLst>
                                          <p:attrName>style.visibility</p:attrName>
                                        </p:attrNameLst>
                                      </p:cBhvr>
                                      <p:to>
                                        <p:strVal val="visible"/>
                                      </p:to>
                                    </p:set>
                                    <p:animEffect transition="in" filter="blinds(horizontal)">
                                      <p:cBhvr>
                                        <p:cTn id="32" dur="500"/>
                                        <p:tgtEl>
                                          <p:spTgt spid="2088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8963"/>
                                        </p:tgtEl>
                                        <p:attrNameLst>
                                          <p:attrName>style.visibility</p:attrName>
                                        </p:attrNameLst>
                                      </p:cBhvr>
                                      <p:to>
                                        <p:strVal val="visible"/>
                                      </p:to>
                                    </p:set>
                                    <p:animEffect transition="in" filter="blinds(horizontal)">
                                      <p:cBhvr>
                                        <p:cTn id="37" dur="500"/>
                                        <p:tgtEl>
                                          <p:spTgt spid="2089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8961"/>
                                        </p:tgtEl>
                                        <p:attrNameLst>
                                          <p:attrName>style.visibility</p:attrName>
                                        </p:attrNameLst>
                                      </p:cBhvr>
                                      <p:to>
                                        <p:strVal val="visible"/>
                                      </p:to>
                                    </p:set>
                                    <p:animEffect transition="in" filter="blinds(horizontal)">
                                      <p:cBhvr>
                                        <p:cTn id="42" dur="500"/>
                                        <p:tgtEl>
                                          <p:spTgt spid="208961"/>
                                        </p:tgtEl>
                                      </p:cBhvr>
                                    </p:animEffect>
                                  </p:childTnLst>
                                </p:cTn>
                              </p:par>
                              <p:par>
                                <p:cTn id="43" presetID="3" presetClass="entr" presetSubtype="10" fill="hold" nodeType="withEffect">
                                  <p:stCondLst>
                                    <p:cond delay="0"/>
                                  </p:stCondLst>
                                  <p:childTnLst>
                                    <p:set>
                                      <p:cBhvr>
                                        <p:cTn id="44" dur="1" fill="hold">
                                          <p:stCondLst>
                                            <p:cond delay="0"/>
                                          </p:stCondLst>
                                        </p:cTn>
                                        <p:tgtEl>
                                          <p:spTgt spid="208971"/>
                                        </p:tgtEl>
                                        <p:attrNameLst>
                                          <p:attrName>style.visibility</p:attrName>
                                        </p:attrNameLst>
                                      </p:cBhvr>
                                      <p:to>
                                        <p:strVal val="visible"/>
                                      </p:to>
                                    </p:set>
                                    <p:animEffect transition="in" filter="blinds(horizontal)">
                                      <p:cBhvr>
                                        <p:cTn id="45" dur="500"/>
                                        <p:tgtEl>
                                          <p:spTgt spid="20897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08970"/>
                                        </p:tgtEl>
                                        <p:attrNameLst>
                                          <p:attrName>style.visibility</p:attrName>
                                        </p:attrNameLst>
                                      </p:cBhvr>
                                      <p:to>
                                        <p:strVal val="visible"/>
                                      </p:to>
                                    </p:set>
                                    <p:animEffect transition="in" filter="blinds(horizontal)">
                                      <p:cBhvr>
                                        <p:cTn id="50" dur="500"/>
                                        <p:tgtEl>
                                          <p:spTgt spid="20897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08968"/>
                                        </p:tgtEl>
                                        <p:attrNameLst>
                                          <p:attrName>style.visibility</p:attrName>
                                        </p:attrNameLst>
                                      </p:cBhvr>
                                      <p:to>
                                        <p:strVal val="visible"/>
                                      </p:to>
                                    </p:set>
                                    <p:animEffect transition="in" filter="blinds(horizontal)">
                                      <p:cBhvr>
                                        <p:cTn id="55" dur="500"/>
                                        <p:tgtEl>
                                          <p:spTgt spid="208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p:bldP spid="208957" grpId="0"/>
      <p:bldP spid="208958" grpId="0"/>
      <p:bldP spid="208959" grpId="0"/>
      <p:bldP spid="2089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810" name="Group 74"/>
          <p:cNvGrpSpPr>
            <a:grpSpLocks/>
          </p:cNvGrpSpPr>
          <p:nvPr/>
        </p:nvGrpSpPr>
        <p:grpSpPr bwMode="auto">
          <a:xfrm>
            <a:off x="228600" y="260350"/>
            <a:ext cx="8447088" cy="1166813"/>
            <a:chOff x="113" y="346"/>
            <a:chExt cx="5321" cy="735"/>
          </a:xfrm>
        </p:grpSpPr>
        <p:graphicFrame>
          <p:nvGraphicFramePr>
            <p:cNvPr id="33867" name="Object 5"/>
            <p:cNvGraphicFramePr>
              <a:graphicFrameLocks/>
            </p:cNvGraphicFramePr>
            <p:nvPr/>
          </p:nvGraphicFramePr>
          <p:xfrm>
            <a:off x="431" y="373"/>
            <a:ext cx="5003" cy="339"/>
          </p:xfrm>
          <a:graphic>
            <a:graphicData uri="http://schemas.openxmlformats.org/presentationml/2006/ole">
              <mc:AlternateContent xmlns:mc="http://schemas.openxmlformats.org/markup-compatibility/2006">
                <mc:Choice xmlns:v="urn:schemas-microsoft-com:vml" Requires="v">
                  <p:oleObj spid="_x0000_s33980" name="公式" r:id="rId3" imgW="3524284" imgH="218987" progId="Equation.3">
                    <p:embed/>
                  </p:oleObj>
                </mc:Choice>
                <mc:Fallback>
                  <p:oleObj name="公式" r:id="rId3" imgW="3524284" imgH="218987"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373"/>
                          <a:ext cx="5003"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68" name="Text Box 6"/>
            <p:cNvSpPr txBox="1">
              <a:spLocks noChangeArrowheads="1"/>
            </p:cNvSpPr>
            <p:nvPr/>
          </p:nvSpPr>
          <p:spPr bwMode="auto">
            <a:xfrm>
              <a:off x="113" y="346"/>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例</a:t>
              </a:r>
            </a:p>
          </p:txBody>
        </p:sp>
        <p:sp>
          <p:nvSpPr>
            <p:cNvPr id="33869" name="Text Box 7"/>
            <p:cNvSpPr txBox="1">
              <a:spLocks noChangeArrowheads="1"/>
            </p:cNvSpPr>
            <p:nvPr/>
          </p:nvSpPr>
          <p:spPr bwMode="auto">
            <a:xfrm>
              <a:off x="136" y="754"/>
              <a:ext cx="3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用横截型结构实现该系统函数</a:t>
              </a:r>
            </a:p>
          </p:txBody>
        </p:sp>
      </p:grpSp>
      <p:graphicFrame>
        <p:nvGraphicFramePr>
          <p:cNvPr id="244812" name="Object 76"/>
          <p:cNvGraphicFramePr>
            <a:graphicFrameLocks noChangeAspect="1"/>
          </p:cNvGraphicFramePr>
          <p:nvPr/>
        </p:nvGraphicFramePr>
        <p:xfrm>
          <a:off x="352425" y="2333625"/>
          <a:ext cx="7848600" cy="576263"/>
        </p:xfrm>
        <a:graphic>
          <a:graphicData uri="http://schemas.openxmlformats.org/presentationml/2006/ole">
            <mc:AlternateContent xmlns:mc="http://schemas.openxmlformats.org/markup-compatibility/2006">
              <mc:Choice xmlns:v="urn:schemas-microsoft-com:vml" Requires="v">
                <p:oleObj spid="_x0000_s33981" name="公式" r:id="rId5" imgW="2933850" imgH="209609" progId="Equation.3">
                  <p:embed/>
                </p:oleObj>
              </mc:Choice>
              <mc:Fallback>
                <p:oleObj name="公式" r:id="rId5" imgW="2933850" imgH="209609" progId="Equation.3">
                  <p:embed/>
                  <p:pic>
                    <p:nvPicPr>
                      <p:cNvPr id="0" name="Object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425" y="2333625"/>
                        <a:ext cx="78486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4961" name="Group 225"/>
          <p:cNvGrpSpPr>
            <a:grpSpLocks/>
          </p:cNvGrpSpPr>
          <p:nvPr/>
        </p:nvGrpSpPr>
        <p:grpSpPr bwMode="auto">
          <a:xfrm>
            <a:off x="134938" y="3135313"/>
            <a:ext cx="8758237" cy="1517650"/>
            <a:chOff x="85" y="1612"/>
            <a:chExt cx="5517" cy="956"/>
          </a:xfrm>
        </p:grpSpPr>
        <p:grpSp>
          <p:nvGrpSpPr>
            <p:cNvPr id="33800" name="Group 146"/>
            <p:cNvGrpSpPr>
              <a:grpSpLocks/>
            </p:cNvGrpSpPr>
            <p:nvPr/>
          </p:nvGrpSpPr>
          <p:grpSpPr bwMode="auto">
            <a:xfrm>
              <a:off x="4900" y="2565"/>
              <a:ext cx="453" cy="1"/>
              <a:chOff x="1202" y="3249"/>
              <a:chExt cx="952" cy="0"/>
            </a:xfrm>
          </p:grpSpPr>
          <p:sp>
            <p:nvSpPr>
              <p:cNvPr id="33865" name="Line 147"/>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6" name="Line 148"/>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01" name="Rectangle 149"/>
            <p:cNvSpPr>
              <a:spLocks noChangeArrowheads="1"/>
            </p:cNvSpPr>
            <p:nvPr/>
          </p:nvSpPr>
          <p:spPr bwMode="auto">
            <a:xfrm>
              <a:off x="1175" y="1674"/>
              <a:ext cx="31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3802" name="Group 150"/>
            <p:cNvGrpSpPr>
              <a:grpSpLocks/>
            </p:cNvGrpSpPr>
            <p:nvPr/>
          </p:nvGrpSpPr>
          <p:grpSpPr bwMode="auto">
            <a:xfrm>
              <a:off x="809" y="2565"/>
              <a:ext cx="815" cy="2"/>
              <a:chOff x="1202" y="3249"/>
              <a:chExt cx="952" cy="0"/>
            </a:xfrm>
          </p:grpSpPr>
          <p:sp>
            <p:nvSpPr>
              <p:cNvPr id="33863" name="Line 151"/>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4" name="Line 152"/>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03" name="Group 153"/>
            <p:cNvGrpSpPr>
              <a:grpSpLocks/>
            </p:cNvGrpSpPr>
            <p:nvPr/>
          </p:nvGrpSpPr>
          <p:grpSpPr bwMode="auto">
            <a:xfrm>
              <a:off x="809" y="1960"/>
              <a:ext cx="815" cy="2"/>
              <a:chOff x="1202" y="3249"/>
              <a:chExt cx="952" cy="0"/>
            </a:xfrm>
          </p:grpSpPr>
          <p:sp>
            <p:nvSpPr>
              <p:cNvPr id="33861" name="Line 154"/>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2" name="Line 155"/>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04" name="Group 156"/>
            <p:cNvGrpSpPr>
              <a:grpSpLocks/>
            </p:cNvGrpSpPr>
            <p:nvPr/>
          </p:nvGrpSpPr>
          <p:grpSpPr bwMode="auto">
            <a:xfrm rot="5400000">
              <a:off x="504" y="2255"/>
              <a:ext cx="616" cy="1"/>
              <a:chOff x="1202" y="3249"/>
              <a:chExt cx="952" cy="0"/>
            </a:xfrm>
          </p:grpSpPr>
          <p:sp>
            <p:nvSpPr>
              <p:cNvPr id="33859" name="Line 157"/>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0" name="Line 158"/>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05" name="Rectangle 159"/>
            <p:cNvSpPr>
              <a:spLocks noChangeArrowheads="1"/>
            </p:cNvSpPr>
            <p:nvPr/>
          </p:nvSpPr>
          <p:spPr bwMode="auto">
            <a:xfrm>
              <a:off x="1113" y="2130"/>
              <a:ext cx="33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a:solidFill>
                    <a:srgbClr val="FFFF00"/>
                  </a:solidFill>
                </a:rPr>
                <a:t>2.67</a:t>
              </a:r>
              <a:endParaRPr kumimoji="0" lang="en-US" altLang="zh-CN" sz="2400" baseline="-25000">
                <a:solidFill>
                  <a:srgbClr val="FFFF00"/>
                </a:solidFill>
                <a:latin typeface="Arial" panose="020B0604020202020204" pitchFamily="34" charset="0"/>
              </a:endParaRPr>
            </a:p>
          </p:txBody>
        </p:sp>
        <p:grpSp>
          <p:nvGrpSpPr>
            <p:cNvPr id="33806" name="Group 160"/>
            <p:cNvGrpSpPr>
              <a:grpSpLocks/>
            </p:cNvGrpSpPr>
            <p:nvPr/>
          </p:nvGrpSpPr>
          <p:grpSpPr bwMode="auto">
            <a:xfrm>
              <a:off x="355" y="1953"/>
              <a:ext cx="453" cy="2"/>
              <a:chOff x="1202" y="3249"/>
              <a:chExt cx="952" cy="0"/>
            </a:xfrm>
          </p:grpSpPr>
          <p:sp>
            <p:nvSpPr>
              <p:cNvPr id="33857" name="Line 161"/>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8" name="Line 162"/>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07" name="Rectangle 163"/>
            <p:cNvSpPr>
              <a:spLocks noChangeArrowheads="1"/>
            </p:cNvSpPr>
            <p:nvPr/>
          </p:nvSpPr>
          <p:spPr bwMode="auto">
            <a:xfrm>
              <a:off x="3629" y="1673"/>
              <a:ext cx="3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3808" name="Group 164"/>
            <p:cNvGrpSpPr>
              <a:grpSpLocks/>
            </p:cNvGrpSpPr>
            <p:nvPr/>
          </p:nvGrpSpPr>
          <p:grpSpPr bwMode="auto">
            <a:xfrm rot="5400000">
              <a:off x="3770" y="2252"/>
              <a:ext cx="616" cy="1"/>
              <a:chOff x="1202" y="3249"/>
              <a:chExt cx="952" cy="0"/>
            </a:xfrm>
          </p:grpSpPr>
          <p:sp>
            <p:nvSpPr>
              <p:cNvPr id="33855" name="Line 165"/>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6" name="Line 166"/>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09" name="Group 167"/>
            <p:cNvGrpSpPr>
              <a:grpSpLocks/>
            </p:cNvGrpSpPr>
            <p:nvPr/>
          </p:nvGrpSpPr>
          <p:grpSpPr bwMode="auto">
            <a:xfrm>
              <a:off x="3263" y="2564"/>
              <a:ext cx="815" cy="1"/>
              <a:chOff x="1202" y="3249"/>
              <a:chExt cx="952" cy="0"/>
            </a:xfrm>
          </p:grpSpPr>
          <p:sp>
            <p:nvSpPr>
              <p:cNvPr id="33853" name="Line 168"/>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4" name="Line 169"/>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10" name="Group 170"/>
            <p:cNvGrpSpPr>
              <a:grpSpLocks/>
            </p:cNvGrpSpPr>
            <p:nvPr/>
          </p:nvGrpSpPr>
          <p:grpSpPr bwMode="auto">
            <a:xfrm>
              <a:off x="3263" y="1959"/>
              <a:ext cx="815" cy="1"/>
              <a:chOff x="1202" y="3249"/>
              <a:chExt cx="952" cy="0"/>
            </a:xfrm>
          </p:grpSpPr>
          <p:sp>
            <p:nvSpPr>
              <p:cNvPr id="33851" name="Line 171"/>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2" name="Line 172"/>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11" name="Group 173"/>
            <p:cNvGrpSpPr>
              <a:grpSpLocks/>
            </p:cNvGrpSpPr>
            <p:nvPr/>
          </p:nvGrpSpPr>
          <p:grpSpPr bwMode="auto">
            <a:xfrm rot="5400000">
              <a:off x="2958" y="2254"/>
              <a:ext cx="616" cy="1"/>
              <a:chOff x="1202" y="3249"/>
              <a:chExt cx="952" cy="0"/>
            </a:xfrm>
          </p:grpSpPr>
          <p:sp>
            <p:nvSpPr>
              <p:cNvPr id="33849" name="Line 17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0" name="Line 175"/>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12" name="Rectangle 176"/>
            <p:cNvSpPr>
              <a:spLocks noChangeArrowheads="1"/>
            </p:cNvSpPr>
            <p:nvPr/>
          </p:nvSpPr>
          <p:spPr bwMode="auto">
            <a:xfrm>
              <a:off x="1992" y="1673"/>
              <a:ext cx="3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3813" name="Group 177"/>
            <p:cNvGrpSpPr>
              <a:grpSpLocks/>
            </p:cNvGrpSpPr>
            <p:nvPr/>
          </p:nvGrpSpPr>
          <p:grpSpPr bwMode="auto">
            <a:xfrm>
              <a:off x="1626" y="2564"/>
              <a:ext cx="815" cy="1"/>
              <a:chOff x="1202" y="3249"/>
              <a:chExt cx="952" cy="0"/>
            </a:xfrm>
          </p:grpSpPr>
          <p:sp>
            <p:nvSpPr>
              <p:cNvPr id="33847" name="Line 178"/>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8" name="Line 179"/>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14" name="Group 180"/>
            <p:cNvGrpSpPr>
              <a:grpSpLocks/>
            </p:cNvGrpSpPr>
            <p:nvPr/>
          </p:nvGrpSpPr>
          <p:grpSpPr bwMode="auto">
            <a:xfrm>
              <a:off x="1626" y="1959"/>
              <a:ext cx="815" cy="1"/>
              <a:chOff x="1202" y="3249"/>
              <a:chExt cx="952" cy="0"/>
            </a:xfrm>
          </p:grpSpPr>
          <p:sp>
            <p:nvSpPr>
              <p:cNvPr id="33845" name="Line 181"/>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6" name="Line 182"/>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15" name="Group 183"/>
            <p:cNvGrpSpPr>
              <a:grpSpLocks/>
            </p:cNvGrpSpPr>
            <p:nvPr/>
          </p:nvGrpSpPr>
          <p:grpSpPr bwMode="auto">
            <a:xfrm rot="5400000">
              <a:off x="1321" y="2254"/>
              <a:ext cx="616" cy="1"/>
              <a:chOff x="1202" y="3249"/>
              <a:chExt cx="952" cy="0"/>
            </a:xfrm>
          </p:grpSpPr>
          <p:sp>
            <p:nvSpPr>
              <p:cNvPr id="33843" name="Line 18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4" name="Line 185"/>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16" name="Group 190"/>
            <p:cNvGrpSpPr>
              <a:grpSpLocks/>
            </p:cNvGrpSpPr>
            <p:nvPr/>
          </p:nvGrpSpPr>
          <p:grpSpPr bwMode="auto">
            <a:xfrm rot="5400000">
              <a:off x="2137" y="2254"/>
              <a:ext cx="616" cy="1"/>
              <a:chOff x="1202" y="3249"/>
              <a:chExt cx="952" cy="0"/>
            </a:xfrm>
          </p:grpSpPr>
          <p:sp>
            <p:nvSpPr>
              <p:cNvPr id="33841" name="Line 191"/>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2" name="Line 192"/>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33817" name="Object 196"/>
            <p:cNvGraphicFramePr>
              <a:graphicFrameLocks noChangeAspect="1"/>
            </p:cNvGraphicFramePr>
            <p:nvPr/>
          </p:nvGraphicFramePr>
          <p:xfrm>
            <a:off x="85" y="1612"/>
            <a:ext cx="510" cy="327"/>
          </p:xfrm>
          <a:graphic>
            <a:graphicData uri="http://schemas.openxmlformats.org/presentationml/2006/ole">
              <mc:AlternateContent xmlns:mc="http://schemas.openxmlformats.org/markup-compatibility/2006">
                <mc:Choice xmlns:v="urn:schemas-microsoft-com:vml" Requires="v">
                  <p:oleObj spid="_x0000_s33982" name="公式" r:id="rId7" imgW="304846" imgH="190383" progId="Equation.3">
                    <p:embed/>
                  </p:oleObj>
                </mc:Choice>
                <mc:Fallback>
                  <p:oleObj name="公式" r:id="rId7" imgW="304846" imgH="190383" progId="Equation.3">
                    <p:embed/>
                    <p:pic>
                      <p:nvPicPr>
                        <p:cNvPr id="0" name="Object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 y="1612"/>
                          <a:ext cx="510" cy="32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8" name="Object 197"/>
            <p:cNvGraphicFramePr>
              <a:graphicFrameLocks/>
            </p:cNvGraphicFramePr>
            <p:nvPr/>
          </p:nvGraphicFramePr>
          <p:xfrm>
            <a:off x="5072" y="2189"/>
            <a:ext cx="530" cy="340"/>
          </p:xfrm>
          <a:graphic>
            <a:graphicData uri="http://schemas.openxmlformats.org/presentationml/2006/ole">
              <mc:AlternateContent xmlns:mc="http://schemas.openxmlformats.org/markup-compatibility/2006">
                <mc:Choice xmlns:v="urn:schemas-microsoft-com:vml" Requires="v">
                  <p:oleObj spid="_x0000_s33983" name="公式" r:id="rId9" imgW="304846" imgH="190383" progId="Equation.3">
                    <p:embed/>
                  </p:oleObj>
                </mc:Choice>
                <mc:Fallback>
                  <p:oleObj name="公式" r:id="rId9" imgW="304846" imgH="190383" progId="Equation.3">
                    <p:embed/>
                    <p:pic>
                      <p:nvPicPr>
                        <p:cNvPr id="0" name="Object 19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2" y="2189"/>
                          <a:ext cx="530" cy="340"/>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9" name="Rectangle 198"/>
            <p:cNvSpPr>
              <a:spLocks noChangeArrowheads="1"/>
            </p:cNvSpPr>
            <p:nvPr/>
          </p:nvSpPr>
          <p:spPr bwMode="auto">
            <a:xfrm>
              <a:off x="654" y="2128"/>
              <a:ext cx="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a:solidFill>
                    <a:srgbClr val="FFFF00"/>
                  </a:solidFill>
                </a:rPr>
                <a:t>1</a:t>
              </a:r>
              <a:endParaRPr kumimoji="0" lang="en-US" altLang="zh-CN" sz="2400" baseline="-25000">
                <a:solidFill>
                  <a:srgbClr val="FFFF00"/>
                </a:solidFill>
                <a:latin typeface="Arial" panose="020B0604020202020204" pitchFamily="34" charset="0"/>
              </a:endParaRPr>
            </a:p>
          </p:txBody>
        </p:sp>
        <p:sp>
          <p:nvSpPr>
            <p:cNvPr id="33820" name="Rectangle 199"/>
            <p:cNvSpPr>
              <a:spLocks noChangeArrowheads="1"/>
            </p:cNvSpPr>
            <p:nvPr/>
          </p:nvSpPr>
          <p:spPr bwMode="auto">
            <a:xfrm>
              <a:off x="2735" y="2137"/>
              <a:ext cx="43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a:solidFill>
                    <a:srgbClr val="FFFF00"/>
                  </a:solidFill>
                </a:rPr>
                <a:t>17.08</a:t>
              </a:r>
              <a:endParaRPr kumimoji="0" lang="en-US" altLang="zh-CN" sz="2400" baseline="-25000">
                <a:solidFill>
                  <a:srgbClr val="FFFF00"/>
                </a:solidFill>
              </a:endParaRPr>
            </a:p>
          </p:txBody>
        </p:sp>
        <p:sp>
          <p:nvSpPr>
            <p:cNvPr id="33821" name="Rectangle 201"/>
            <p:cNvSpPr>
              <a:spLocks noChangeArrowheads="1"/>
            </p:cNvSpPr>
            <p:nvPr/>
          </p:nvSpPr>
          <p:spPr bwMode="auto">
            <a:xfrm>
              <a:off x="1902" y="2145"/>
              <a:ext cx="49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a:solidFill>
                    <a:srgbClr val="FFFF00"/>
                  </a:solidFill>
                </a:rPr>
                <a:t>-17.08</a:t>
              </a:r>
              <a:endParaRPr kumimoji="0" lang="en-US" altLang="zh-CN" sz="2400" baseline="-25000">
                <a:solidFill>
                  <a:srgbClr val="FFFF00"/>
                </a:solidFill>
              </a:endParaRPr>
            </a:p>
          </p:txBody>
        </p:sp>
        <p:sp>
          <p:nvSpPr>
            <p:cNvPr id="33822" name="Rectangle 202"/>
            <p:cNvSpPr>
              <a:spLocks noChangeArrowheads="1"/>
            </p:cNvSpPr>
            <p:nvPr/>
          </p:nvSpPr>
          <p:spPr bwMode="auto">
            <a:xfrm>
              <a:off x="3602" y="2148"/>
              <a:ext cx="40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a:solidFill>
                    <a:srgbClr val="FFFF00"/>
                  </a:solidFill>
                </a:rPr>
                <a:t>-2.67</a:t>
              </a:r>
              <a:endParaRPr kumimoji="0" lang="en-US" altLang="zh-CN" sz="2400" baseline="-25000">
                <a:solidFill>
                  <a:srgbClr val="FFFF00"/>
                </a:solidFill>
                <a:latin typeface="Arial" panose="020B0604020202020204" pitchFamily="34" charset="0"/>
              </a:endParaRPr>
            </a:p>
          </p:txBody>
        </p:sp>
        <p:sp>
          <p:nvSpPr>
            <p:cNvPr id="33823" name="Rectangle 203"/>
            <p:cNvSpPr>
              <a:spLocks noChangeArrowheads="1"/>
            </p:cNvSpPr>
            <p:nvPr/>
          </p:nvSpPr>
          <p:spPr bwMode="auto">
            <a:xfrm>
              <a:off x="4646" y="2144"/>
              <a:ext cx="16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a:solidFill>
                    <a:srgbClr val="FFFF00"/>
                  </a:solidFill>
                </a:rPr>
                <a:t>-1</a:t>
              </a:r>
              <a:endParaRPr kumimoji="0" lang="en-US" altLang="zh-CN" sz="2400" baseline="-25000">
                <a:solidFill>
                  <a:srgbClr val="FFFF00"/>
                </a:solidFill>
                <a:latin typeface="Arial" panose="020B0604020202020204" pitchFamily="34" charset="0"/>
              </a:endParaRPr>
            </a:p>
          </p:txBody>
        </p:sp>
        <p:grpSp>
          <p:nvGrpSpPr>
            <p:cNvPr id="33824" name="Group 204"/>
            <p:cNvGrpSpPr>
              <a:grpSpLocks/>
            </p:cNvGrpSpPr>
            <p:nvPr/>
          </p:nvGrpSpPr>
          <p:grpSpPr bwMode="auto">
            <a:xfrm>
              <a:off x="2448" y="1957"/>
              <a:ext cx="815" cy="1"/>
              <a:chOff x="1202" y="3249"/>
              <a:chExt cx="952" cy="0"/>
            </a:xfrm>
          </p:grpSpPr>
          <p:sp>
            <p:nvSpPr>
              <p:cNvPr id="33839" name="Line 205"/>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0" name="Line 206"/>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25" name="Group 207"/>
            <p:cNvGrpSpPr>
              <a:grpSpLocks/>
            </p:cNvGrpSpPr>
            <p:nvPr/>
          </p:nvGrpSpPr>
          <p:grpSpPr bwMode="auto">
            <a:xfrm>
              <a:off x="2438" y="2564"/>
              <a:ext cx="815" cy="1"/>
              <a:chOff x="1202" y="3249"/>
              <a:chExt cx="952" cy="0"/>
            </a:xfrm>
          </p:grpSpPr>
          <p:sp>
            <p:nvSpPr>
              <p:cNvPr id="33837" name="Line 208"/>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8" name="Line 209"/>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26" name="Rectangle 210"/>
            <p:cNvSpPr>
              <a:spLocks noChangeArrowheads="1"/>
            </p:cNvSpPr>
            <p:nvPr/>
          </p:nvSpPr>
          <p:spPr bwMode="auto">
            <a:xfrm>
              <a:off x="2818" y="1676"/>
              <a:ext cx="3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33827" name="Rectangle 211"/>
            <p:cNvSpPr>
              <a:spLocks noChangeArrowheads="1"/>
            </p:cNvSpPr>
            <p:nvPr/>
          </p:nvSpPr>
          <p:spPr bwMode="auto">
            <a:xfrm>
              <a:off x="4573" y="1694"/>
              <a:ext cx="3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3828" name="Group 212"/>
            <p:cNvGrpSpPr>
              <a:grpSpLocks/>
            </p:cNvGrpSpPr>
            <p:nvPr/>
          </p:nvGrpSpPr>
          <p:grpSpPr bwMode="auto">
            <a:xfrm rot="5400000">
              <a:off x="4591" y="2255"/>
              <a:ext cx="616" cy="1"/>
              <a:chOff x="1202" y="3249"/>
              <a:chExt cx="952" cy="0"/>
            </a:xfrm>
          </p:grpSpPr>
          <p:sp>
            <p:nvSpPr>
              <p:cNvPr id="33835" name="Line 213"/>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6" name="Line 214"/>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29" name="Group 215"/>
            <p:cNvGrpSpPr>
              <a:grpSpLocks/>
            </p:cNvGrpSpPr>
            <p:nvPr/>
          </p:nvGrpSpPr>
          <p:grpSpPr bwMode="auto">
            <a:xfrm>
              <a:off x="4084" y="2567"/>
              <a:ext cx="815" cy="1"/>
              <a:chOff x="1202" y="3249"/>
              <a:chExt cx="952" cy="0"/>
            </a:xfrm>
          </p:grpSpPr>
          <p:sp>
            <p:nvSpPr>
              <p:cNvPr id="33833" name="Line 216"/>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4" name="Line 217"/>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3830" name="Group 218"/>
            <p:cNvGrpSpPr>
              <a:grpSpLocks/>
            </p:cNvGrpSpPr>
            <p:nvPr/>
          </p:nvGrpSpPr>
          <p:grpSpPr bwMode="auto">
            <a:xfrm>
              <a:off x="4084" y="1962"/>
              <a:ext cx="815" cy="1"/>
              <a:chOff x="1202" y="3249"/>
              <a:chExt cx="952" cy="0"/>
            </a:xfrm>
          </p:grpSpPr>
          <p:sp>
            <p:nvSpPr>
              <p:cNvPr id="33831" name="Line 219"/>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2" name="Line 220"/>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44962" name="Rectangle 226"/>
          <p:cNvSpPr>
            <a:spLocks noChangeArrowheads="1"/>
          </p:cNvSpPr>
          <p:nvPr/>
        </p:nvSpPr>
        <p:spPr bwMode="auto">
          <a:xfrm>
            <a:off x="1763713" y="5070475"/>
            <a:ext cx="324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 conv(</a:t>
            </a:r>
            <a:r>
              <a:rPr lang="en-US" altLang="zh-CN" i="1">
                <a:solidFill>
                  <a:srgbClr val="FFFF00"/>
                </a:solidFill>
              </a:rPr>
              <a:t>a</a:t>
            </a:r>
            <a:r>
              <a:rPr lang="en-US" altLang="zh-CN">
                <a:solidFill>
                  <a:srgbClr val="FFFF00"/>
                </a:solidFill>
              </a:rPr>
              <a:t>,</a:t>
            </a:r>
            <a:r>
              <a:rPr lang="en-US" altLang="zh-CN" i="1">
                <a:solidFill>
                  <a:srgbClr val="FFFF00"/>
                </a:solidFill>
              </a:rPr>
              <a:t>b</a:t>
            </a:r>
            <a:r>
              <a:rPr lang="en-US" altLang="zh-CN">
                <a:solidFill>
                  <a:srgbClr val="FFFF00"/>
                </a:solidFill>
              </a:rPr>
              <a:t>)</a:t>
            </a:r>
          </a:p>
        </p:txBody>
      </p:sp>
      <p:sp>
        <p:nvSpPr>
          <p:cNvPr id="244963" name="Rectangle 227"/>
          <p:cNvSpPr>
            <a:spLocks noChangeArrowheads="1"/>
          </p:cNvSpPr>
          <p:nvPr/>
        </p:nvSpPr>
        <p:spPr bwMode="auto">
          <a:xfrm>
            <a:off x="4859338" y="5070475"/>
            <a:ext cx="266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poly(</a:t>
            </a:r>
            <a:r>
              <a:rPr lang="en-US" altLang="zh-CN" i="1">
                <a:solidFill>
                  <a:srgbClr val="FFFF00"/>
                </a:solidFill>
              </a:rPr>
              <a:t>b</a:t>
            </a:r>
            <a:r>
              <a:rPr lang="en-US" altLang="zh-CN">
                <a:solidFill>
                  <a:srgbClr val="FFFF00"/>
                </a:solidFill>
              </a:rPr>
              <a:t>)</a:t>
            </a:r>
          </a:p>
        </p:txBody>
      </p:sp>
      <p:graphicFrame>
        <p:nvGraphicFramePr>
          <p:cNvPr id="244964" name="Object 228"/>
          <p:cNvGraphicFramePr>
            <a:graphicFrameLocks noChangeAspect="1"/>
          </p:cNvGraphicFramePr>
          <p:nvPr/>
        </p:nvGraphicFramePr>
        <p:xfrm>
          <a:off x="250825" y="1593850"/>
          <a:ext cx="8669338" cy="587375"/>
        </p:xfrm>
        <a:graphic>
          <a:graphicData uri="http://schemas.openxmlformats.org/presentationml/2006/ole">
            <mc:AlternateContent xmlns:mc="http://schemas.openxmlformats.org/markup-compatibility/2006">
              <mc:Choice xmlns:v="urn:schemas-microsoft-com:vml" Requires="v">
                <p:oleObj spid="_x0000_s33984" name="公式" r:id="rId11" imgW="3381490" imgH="218987" progId="Equation.3">
                  <p:embed/>
                </p:oleObj>
              </mc:Choice>
              <mc:Fallback>
                <p:oleObj name="公式" r:id="rId11" imgW="3381490" imgH="218987" progId="Equation.3">
                  <p:embed/>
                  <p:pic>
                    <p:nvPicPr>
                      <p:cNvPr id="0" name="Object 2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5" y="1593850"/>
                        <a:ext cx="8669338"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4810"/>
                                        </p:tgtEl>
                                        <p:attrNameLst>
                                          <p:attrName>style.visibility</p:attrName>
                                        </p:attrNameLst>
                                      </p:cBhvr>
                                      <p:to>
                                        <p:strVal val="visible"/>
                                      </p:to>
                                    </p:set>
                                    <p:animEffect transition="in" filter="blinds(horizontal)">
                                      <p:cBhvr>
                                        <p:cTn id="7" dur="500"/>
                                        <p:tgtEl>
                                          <p:spTgt spid="244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4964"/>
                                        </p:tgtEl>
                                        <p:attrNameLst>
                                          <p:attrName>style.visibility</p:attrName>
                                        </p:attrNameLst>
                                      </p:cBhvr>
                                      <p:to>
                                        <p:strVal val="visible"/>
                                      </p:to>
                                    </p:set>
                                    <p:animEffect transition="in" filter="blinds(horizontal)">
                                      <p:cBhvr>
                                        <p:cTn id="12" dur="500"/>
                                        <p:tgtEl>
                                          <p:spTgt spid="2449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4812"/>
                                        </p:tgtEl>
                                        <p:attrNameLst>
                                          <p:attrName>style.visibility</p:attrName>
                                        </p:attrNameLst>
                                      </p:cBhvr>
                                      <p:to>
                                        <p:strVal val="visible"/>
                                      </p:to>
                                    </p:set>
                                    <p:animEffect transition="in" filter="blinds(horizontal)">
                                      <p:cBhvr>
                                        <p:cTn id="17" dur="500"/>
                                        <p:tgtEl>
                                          <p:spTgt spid="2448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4961"/>
                                        </p:tgtEl>
                                        <p:attrNameLst>
                                          <p:attrName>style.visibility</p:attrName>
                                        </p:attrNameLst>
                                      </p:cBhvr>
                                      <p:to>
                                        <p:strVal val="visible"/>
                                      </p:to>
                                    </p:set>
                                    <p:animEffect transition="in" filter="blinds(horizontal)">
                                      <p:cBhvr>
                                        <p:cTn id="22" dur="500"/>
                                        <p:tgtEl>
                                          <p:spTgt spid="2449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4962"/>
                                        </p:tgtEl>
                                        <p:attrNameLst>
                                          <p:attrName>style.visibility</p:attrName>
                                        </p:attrNameLst>
                                      </p:cBhvr>
                                      <p:to>
                                        <p:strVal val="visible"/>
                                      </p:to>
                                    </p:set>
                                    <p:animEffect transition="in" filter="blinds(horizontal)">
                                      <p:cBhvr>
                                        <p:cTn id="27" dur="500"/>
                                        <p:tgtEl>
                                          <p:spTgt spid="2449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4963"/>
                                        </p:tgtEl>
                                        <p:attrNameLst>
                                          <p:attrName>style.visibility</p:attrName>
                                        </p:attrNameLst>
                                      </p:cBhvr>
                                      <p:to>
                                        <p:strVal val="visible"/>
                                      </p:to>
                                    </p:set>
                                    <p:animEffect transition="in" filter="blinds(horizontal)">
                                      <p:cBhvr>
                                        <p:cTn id="32" dur="500"/>
                                        <p:tgtEl>
                                          <p:spTgt spid="244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962" grpId="0"/>
      <p:bldP spid="2449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92075" y="112713"/>
            <a:ext cx="289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二、级联型</a:t>
            </a:r>
          </a:p>
        </p:txBody>
      </p:sp>
      <p:sp>
        <p:nvSpPr>
          <p:cNvPr id="209923" name="Text Box 3"/>
          <p:cNvSpPr txBox="1">
            <a:spLocks noChangeArrowheads="1"/>
          </p:cNvSpPr>
          <p:nvPr/>
        </p:nvSpPr>
        <p:spPr bwMode="auto">
          <a:xfrm>
            <a:off x="250825" y="603250"/>
            <a:ext cx="8569325"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25000"/>
              </a:spcBef>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当需要控制系统零点时，将传递函数</a:t>
            </a:r>
            <a:r>
              <a:rPr lang="en-US" altLang="zh-CN" i="1" dirty="0">
                <a:latin typeface="+mn-lt"/>
                <a:ea typeface="楷体" panose="02010609060101010101" pitchFamily="49" charset="-122"/>
              </a:rPr>
              <a:t>H</a:t>
            </a:r>
            <a:r>
              <a:rPr lang="en-US" altLang="zh-CN" dirty="0">
                <a:latin typeface="+mn-lt"/>
                <a:ea typeface="楷体" panose="02010609060101010101" pitchFamily="49" charset="-122"/>
              </a:rPr>
              <a:t>(</a:t>
            </a:r>
            <a:r>
              <a:rPr lang="en-US" altLang="zh-CN" i="1" dirty="0">
                <a:latin typeface="+mn-lt"/>
                <a:ea typeface="楷体" panose="02010609060101010101" pitchFamily="49" charset="-122"/>
              </a:rPr>
              <a:t>z</a:t>
            </a:r>
            <a:r>
              <a:rPr lang="en-US" altLang="zh-CN" dirty="0">
                <a:latin typeface="+mn-lt"/>
                <a:ea typeface="楷体" panose="02010609060101010101" pitchFamily="49" charset="-122"/>
              </a:rPr>
              <a:t>)</a:t>
            </a:r>
            <a:r>
              <a:rPr lang="zh-CN" altLang="en-US" dirty="0">
                <a:latin typeface="楷体" panose="02010609060101010101" pitchFamily="49" charset="-122"/>
                <a:ea typeface="楷体" panose="02010609060101010101" pitchFamily="49" charset="-122"/>
              </a:rPr>
              <a:t>分解成二阶实系数因子的形式： </a:t>
            </a:r>
          </a:p>
        </p:txBody>
      </p:sp>
      <p:graphicFrame>
        <p:nvGraphicFramePr>
          <p:cNvPr id="209924" name="Object 4"/>
          <p:cNvGraphicFramePr>
            <a:graphicFrameLocks noChangeAspect="1"/>
          </p:cNvGraphicFramePr>
          <p:nvPr/>
        </p:nvGraphicFramePr>
        <p:xfrm>
          <a:off x="684213" y="1808163"/>
          <a:ext cx="2989262" cy="1104900"/>
        </p:xfrm>
        <a:graphic>
          <a:graphicData uri="http://schemas.openxmlformats.org/presentationml/2006/ole">
            <mc:AlternateContent xmlns:mc="http://schemas.openxmlformats.org/markup-compatibility/2006">
              <mc:Choice xmlns:v="urn:schemas-microsoft-com:vml" Requires="v">
                <p:oleObj spid="_x0000_s34892" name="公式" r:id="rId3" imgW="1162079" imgH="419217" progId="Equation.3">
                  <p:embed/>
                </p:oleObj>
              </mc:Choice>
              <mc:Fallback>
                <p:oleObj name="公式" r:id="rId3" imgW="1162079" imgH="4192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08163"/>
                        <a:ext cx="2989262"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25" name="Object 5"/>
          <p:cNvGraphicFramePr>
            <a:graphicFrameLocks noChangeAspect="1"/>
          </p:cNvGraphicFramePr>
          <p:nvPr/>
        </p:nvGraphicFramePr>
        <p:xfrm>
          <a:off x="468313" y="3594100"/>
          <a:ext cx="7391400" cy="2643188"/>
        </p:xfrm>
        <a:graphic>
          <a:graphicData uri="http://schemas.openxmlformats.org/presentationml/2006/ole">
            <mc:AlternateContent xmlns:mc="http://schemas.openxmlformats.org/markup-compatibility/2006">
              <mc:Choice xmlns:v="urn:schemas-microsoft-com:vml" Requires="v">
                <p:oleObj spid="_x0000_s34893" name="VISIO" r:id="rId5" imgW="2990686" imgH="1066800" progId="Visio.Drawing.4">
                  <p:embed/>
                </p:oleObj>
              </mc:Choice>
              <mc:Fallback>
                <p:oleObj name="VISIO" r:id="rId5" imgW="2990686" imgH="1066800" progId="Visio.Drawing.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594100"/>
                        <a:ext cx="7391400"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926" name="Text Box 6"/>
          <p:cNvSpPr txBox="1">
            <a:spLocks noChangeArrowheads="1"/>
          </p:cNvSpPr>
          <p:nvPr/>
        </p:nvSpPr>
        <p:spPr bwMode="auto">
          <a:xfrm>
            <a:off x="395288" y="3003550"/>
            <a:ext cx="5329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每个二阶基本节用直接型实现。</a:t>
            </a:r>
          </a:p>
        </p:txBody>
      </p:sp>
      <p:graphicFrame>
        <p:nvGraphicFramePr>
          <p:cNvPr id="209927" name="Object 7"/>
          <p:cNvGraphicFramePr>
            <a:graphicFrameLocks noChangeAspect="1"/>
          </p:cNvGraphicFramePr>
          <p:nvPr/>
        </p:nvGraphicFramePr>
        <p:xfrm>
          <a:off x="3694113" y="1808163"/>
          <a:ext cx="4095750" cy="1104900"/>
        </p:xfrm>
        <a:graphic>
          <a:graphicData uri="http://schemas.openxmlformats.org/presentationml/2006/ole">
            <mc:AlternateContent xmlns:mc="http://schemas.openxmlformats.org/markup-compatibility/2006">
              <mc:Choice xmlns:v="urn:schemas-microsoft-com:vml" Requires="v">
                <p:oleObj spid="_x0000_s34894" name="公式" r:id="rId7" imgW="1590460" imgH="419217" progId="Equation.3">
                  <p:embed/>
                </p:oleObj>
              </mc:Choice>
              <mc:Fallback>
                <p:oleObj name="公式" r:id="rId7" imgW="1590460" imgH="41921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4113" y="1808163"/>
                        <a:ext cx="409575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29" name="Rectangle 9"/>
          <p:cNvSpPr>
            <a:spLocks noChangeArrowheads="1"/>
          </p:cNvSpPr>
          <p:nvPr/>
        </p:nvSpPr>
        <p:spPr bwMode="auto">
          <a:xfrm>
            <a:off x="5508625" y="3025775"/>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 roots(b)</a:t>
            </a:r>
          </a:p>
        </p:txBody>
      </p:sp>
      <p:sp>
        <p:nvSpPr>
          <p:cNvPr id="209930" name="Rectangle 10"/>
          <p:cNvSpPr>
            <a:spLocks noChangeArrowheads="1"/>
          </p:cNvSpPr>
          <p:nvPr/>
        </p:nvSpPr>
        <p:spPr bwMode="auto">
          <a:xfrm>
            <a:off x="7164388" y="2997200"/>
            <a:ext cx="1584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rPr>
              <a:t>poly(b)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blinds(horizontal)">
                                      <p:cBhvr>
                                        <p:cTn id="7" dur="500"/>
                                        <p:tgtEl>
                                          <p:spTgt spid="209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3"/>
                                        </p:tgtEl>
                                        <p:attrNameLst>
                                          <p:attrName>style.visibility</p:attrName>
                                        </p:attrNameLst>
                                      </p:cBhvr>
                                      <p:to>
                                        <p:strVal val="visible"/>
                                      </p:to>
                                    </p:set>
                                    <p:animEffect transition="in" filter="blinds(horizontal)">
                                      <p:cBhvr>
                                        <p:cTn id="12" dur="500"/>
                                        <p:tgtEl>
                                          <p:spTgt spid="209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9924"/>
                                        </p:tgtEl>
                                        <p:attrNameLst>
                                          <p:attrName>style.visibility</p:attrName>
                                        </p:attrNameLst>
                                      </p:cBhvr>
                                      <p:to>
                                        <p:strVal val="visible"/>
                                      </p:to>
                                    </p:set>
                                    <p:animEffect transition="in" filter="blinds(horizontal)">
                                      <p:cBhvr>
                                        <p:cTn id="17" dur="500"/>
                                        <p:tgtEl>
                                          <p:spTgt spid="2099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9927"/>
                                        </p:tgtEl>
                                        <p:attrNameLst>
                                          <p:attrName>style.visibility</p:attrName>
                                        </p:attrNameLst>
                                      </p:cBhvr>
                                      <p:to>
                                        <p:strVal val="visible"/>
                                      </p:to>
                                    </p:set>
                                    <p:animEffect transition="in" filter="blinds(horizontal)">
                                      <p:cBhvr>
                                        <p:cTn id="22" dur="500"/>
                                        <p:tgtEl>
                                          <p:spTgt spid="2099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926"/>
                                        </p:tgtEl>
                                        <p:attrNameLst>
                                          <p:attrName>style.visibility</p:attrName>
                                        </p:attrNameLst>
                                      </p:cBhvr>
                                      <p:to>
                                        <p:strVal val="visible"/>
                                      </p:to>
                                    </p:set>
                                    <p:animEffect transition="in" filter="blinds(horizontal)">
                                      <p:cBhvr>
                                        <p:cTn id="27" dur="500"/>
                                        <p:tgtEl>
                                          <p:spTgt spid="2099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0992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09929"/>
                                        </p:tgtEl>
                                        <p:attrNameLst>
                                          <p:attrName>style.visibility</p:attrName>
                                        </p:attrNameLst>
                                      </p:cBhvr>
                                      <p:to>
                                        <p:strVal val="visible"/>
                                      </p:to>
                                    </p:set>
                                    <p:animEffect transition="in" filter="blinds(horizontal)">
                                      <p:cBhvr>
                                        <p:cTn id="36" dur="500"/>
                                        <p:tgtEl>
                                          <p:spTgt spid="2099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09930"/>
                                        </p:tgtEl>
                                        <p:attrNameLst>
                                          <p:attrName>style.visibility</p:attrName>
                                        </p:attrNameLst>
                                      </p:cBhvr>
                                      <p:to>
                                        <p:strVal val="visible"/>
                                      </p:to>
                                    </p:set>
                                    <p:animEffect transition="in" filter="blinds(horizontal)">
                                      <p:cBhvr>
                                        <p:cTn id="41" dur="500"/>
                                        <p:tgtEl>
                                          <p:spTgt spid="209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p:bldP spid="209923" grpId="0"/>
      <p:bldP spid="209926" grpId="0"/>
      <p:bldP spid="209929" grpId="0"/>
      <p:bldP spid="2099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539750" y="87313"/>
            <a:ext cx="4818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优点：便于控制零点</a:t>
            </a:r>
          </a:p>
        </p:txBody>
      </p:sp>
      <p:sp>
        <p:nvSpPr>
          <p:cNvPr id="210947" name="Text Box 3"/>
          <p:cNvSpPr txBox="1">
            <a:spLocks noChangeArrowheads="1"/>
          </p:cNvSpPr>
          <p:nvPr/>
        </p:nvSpPr>
        <p:spPr bwMode="auto">
          <a:xfrm>
            <a:off x="539750" y="665163"/>
            <a:ext cx="668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缺点：所需系数较多，所需乘法较多</a:t>
            </a:r>
          </a:p>
        </p:txBody>
      </p:sp>
      <p:grpSp>
        <p:nvGrpSpPr>
          <p:cNvPr id="211091" name="Group 147"/>
          <p:cNvGrpSpPr>
            <a:grpSpLocks/>
          </p:cNvGrpSpPr>
          <p:nvPr/>
        </p:nvGrpSpPr>
        <p:grpSpPr bwMode="auto">
          <a:xfrm>
            <a:off x="107950" y="1268413"/>
            <a:ext cx="8423275" cy="595312"/>
            <a:chOff x="68" y="799"/>
            <a:chExt cx="5306" cy="375"/>
          </a:xfrm>
        </p:grpSpPr>
        <p:graphicFrame>
          <p:nvGraphicFramePr>
            <p:cNvPr id="35970" name="Object 6"/>
            <p:cNvGraphicFramePr>
              <a:graphicFrameLocks/>
            </p:cNvGraphicFramePr>
            <p:nvPr/>
          </p:nvGraphicFramePr>
          <p:xfrm>
            <a:off x="402" y="834"/>
            <a:ext cx="3131" cy="340"/>
          </p:xfrm>
          <a:graphic>
            <a:graphicData uri="http://schemas.openxmlformats.org/presentationml/2006/ole">
              <mc:AlternateContent xmlns:mc="http://schemas.openxmlformats.org/markup-compatibility/2006">
                <mc:Choice xmlns:v="urn:schemas-microsoft-com:vml" Requires="v">
                  <p:oleObj spid="_x0000_s36127" name="公式" r:id="rId3" imgW="2095406" imgH="218987" progId="Equation.3">
                    <p:embed/>
                  </p:oleObj>
                </mc:Choice>
                <mc:Fallback>
                  <p:oleObj name="公式" r:id="rId3" imgW="2095406" imgH="218987"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 y="834"/>
                          <a:ext cx="3131"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71" name="Text Box 8"/>
            <p:cNvSpPr txBox="1">
              <a:spLocks noChangeArrowheads="1"/>
            </p:cNvSpPr>
            <p:nvPr/>
          </p:nvSpPr>
          <p:spPr bwMode="auto">
            <a:xfrm>
              <a:off x="68" y="799"/>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例</a:t>
              </a:r>
            </a:p>
          </p:txBody>
        </p:sp>
        <p:sp>
          <p:nvSpPr>
            <p:cNvPr id="35972" name="Text Box 9"/>
            <p:cNvSpPr txBox="1">
              <a:spLocks noChangeArrowheads="1"/>
            </p:cNvSpPr>
            <p:nvPr/>
          </p:nvSpPr>
          <p:spPr bwMode="auto">
            <a:xfrm>
              <a:off x="3560" y="826"/>
              <a:ext cx="18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画出级联型结构</a:t>
              </a:r>
            </a:p>
          </p:txBody>
        </p:sp>
      </p:grpSp>
      <p:sp>
        <p:nvSpPr>
          <p:cNvPr id="35951" name="Rectangle 15"/>
          <p:cNvSpPr>
            <a:spLocks noChangeArrowheads="1"/>
          </p:cNvSpPr>
          <p:nvPr/>
        </p:nvSpPr>
        <p:spPr bwMode="auto">
          <a:xfrm>
            <a:off x="1657350" y="2233613"/>
            <a:ext cx="63976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5952" name="Group 16"/>
          <p:cNvGrpSpPr>
            <a:grpSpLocks/>
          </p:cNvGrpSpPr>
          <p:nvPr/>
        </p:nvGrpSpPr>
        <p:grpSpPr bwMode="auto">
          <a:xfrm>
            <a:off x="2233613" y="2795588"/>
            <a:ext cx="1293813" cy="1587"/>
            <a:chOff x="1202" y="3249"/>
            <a:chExt cx="952" cy="0"/>
          </a:xfrm>
        </p:grpSpPr>
        <p:sp>
          <p:nvSpPr>
            <p:cNvPr id="35968" name="Line 17"/>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69" name="Line 18"/>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953" name="Group 19"/>
          <p:cNvGrpSpPr>
            <a:grpSpLocks/>
          </p:cNvGrpSpPr>
          <p:nvPr/>
        </p:nvGrpSpPr>
        <p:grpSpPr bwMode="auto">
          <a:xfrm rot="5400000">
            <a:off x="1828800" y="2432050"/>
            <a:ext cx="719137" cy="61913"/>
            <a:chOff x="1202" y="3249"/>
            <a:chExt cx="952" cy="0"/>
          </a:xfrm>
        </p:grpSpPr>
        <p:sp>
          <p:nvSpPr>
            <p:cNvPr id="35966" name="Line 20"/>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67" name="Line 21"/>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954" name="Group 22"/>
          <p:cNvGrpSpPr>
            <a:grpSpLocks/>
          </p:cNvGrpSpPr>
          <p:nvPr/>
        </p:nvGrpSpPr>
        <p:grpSpPr bwMode="auto">
          <a:xfrm>
            <a:off x="2232025" y="2155825"/>
            <a:ext cx="1293813" cy="1587"/>
            <a:chOff x="1202" y="3249"/>
            <a:chExt cx="952" cy="0"/>
          </a:xfrm>
        </p:grpSpPr>
        <p:sp>
          <p:nvSpPr>
            <p:cNvPr id="35964" name="Line 23"/>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65" name="Line 24"/>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955" name="Group 25"/>
          <p:cNvGrpSpPr>
            <a:grpSpLocks/>
          </p:cNvGrpSpPr>
          <p:nvPr/>
        </p:nvGrpSpPr>
        <p:grpSpPr bwMode="auto">
          <a:xfrm rot="16200000" flipV="1">
            <a:off x="3137936" y="2432050"/>
            <a:ext cx="719137" cy="63500"/>
            <a:chOff x="1202" y="3249"/>
            <a:chExt cx="952" cy="0"/>
          </a:xfrm>
        </p:grpSpPr>
        <p:sp>
          <p:nvSpPr>
            <p:cNvPr id="35962" name="Line 26"/>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63" name="Line 27"/>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956" name="Rectangle 28"/>
          <p:cNvSpPr>
            <a:spLocks noChangeArrowheads="1"/>
          </p:cNvSpPr>
          <p:nvPr/>
        </p:nvSpPr>
        <p:spPr bwMode="auto">
          <a:xfrm>
            <a:off x="2879725" y="2473325"/>
            <a:ext cx="352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0.5</a:t>
            </a:r>
            <a:endParaRPr kumimoji="0" lang="en-US" altLang="zh-CN" sz="2000" baseline="-25000">
              <a:solidFill>
                <a:srgbClr val="FFFF00"/>
              </a:solidFill>
              <a:latin typeface="Arial" panose="020B0604020202020204" pitchFamily="34" charset="0"/>
            </a:endParaRPr>
          </a:p>
        </p:txBody>
      </p:sp>
      <p:sp>
        <p:nvSpPr>
          <p:cNvPr id="35957" name="Rectangle 29"/>
          <p:cNvSpPr>
            <a:spLocks noChangeArrowheads="1"/>
          </p:cNvSpPr>
          <p:nvPr/>
        </p:nvSpPr>
        <p:spPr bwMode="auto">
          <a:xfrm>
            <a:off x="3003550" y="1874838"/>
            <a:ext cx="141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a:t>
            </a:r>
            <a:endParaRPr kumimoji="0" lang="en-US" altLang="zh-CN" sz="2000" baseline="-25000">
              <a:solidFill>
                <a:srgbClr val="FFFF00"/>
              </a:solidFill>
              <a:latin typeface="Arial" panose="020B0604020202020204" pitchFamily="34" charset="0"/>
            </a:endParaRPr>
          </a:p>
        </p:txBody>
      </p:sp>
      <p:grpSp>
        <p:nvGrpSpPr>
          <p:cNvPr id="35958" name="Group 30"/>
          <p:cNvGrpSpPr>
            <a:grpSpLocks/>
          </p:cNvGrpSpPr>
          <p:nvPr/>
        </p:nvGrpSpPr>
        <p:grpSpPr bwMode="auto">
          <a:xfrm>
            <a:off x="995363" y="2162175"/>
            <a:ext cx="1222375" cy="0"/>
            <a:chOff x="1383" y="1344"/>
            <a:chExt cx="770" cy="0"/>
          </a:xfrm>
        </p:grpSpPr>
        <p:sp>
          <p:nvSpPr>
            <p:cNvPr id="35960" name="Line 31"/>
            <p:cNvSpPr>
              <a:spLocks noChangeShapeType="1"/>
            </p:cNvSpPr>
            <p:nvPr/>
          </p:nvSpPr>
          <p:spPr bwMode="auto">
            <a:xfrm>
              <a:off x="1383" y="1344"/>
              <a:ext cx="575"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61" name="Line 32"/>
            <p:cNvSpPr>
              <a:spLocks noChangeShapeType="1"/>
            </p:cNvSpPr>
            <p:nvPr/>
          </p:nvSpPr>
          <p:spPr bwMode="auto">
            <a:xfrm>
              <a:off x="1937" y="1344"/>
              <a:ext cx="216"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35959" name="Object 35"/>
          <p:cNvGraphicFramePr>
            <a:graphicFrameLocks noChangeAspect="1"/>
          </p:cNvGraphicFramePr>
          <p:nvPr/>
        </p:nvGraphicFramePr>
        <p:xfrm>
          <a:off x="250825" y="1938338"/>
          <a:ext cx="673100" cy="414337"/>
        </p:xfrm>
        <a:graphic>
          <a:graphicData uri="http://schemas.openxmlformats.org/presentationml/2006/ole">
            <mc:AlternateContent xmlns:mc="http://schemas.openxmlformats.org/markup-compatibility/2006">
              <mc:Choice xmlns:v="urn:schemas-microsoft-com:vml" Requires="v">
                <p:oleObj spid="_x0000_s36128" name="公式" r:id="rId5" imgW="323635" imgH="190383" progId="Equation.3">
                  <p:embed/>
                </p:oleObj>
              </mc:Choice>
              <mc:Fallback>
                <p:oleObj name="公式" r:id="rId5" imgW="323635" imgH="190383"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1938338"/>
                        <a:ext cx="673100" cy="41433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50" name="Line 13"/>
          <p:cNvSpPr>
            <a:spLocks noChangeShapeType="1"/>
          </p:cNvSpPr>
          <p:nvPr/>
        </p:nvSpPr>
        <p:spPr bwMode="auto">
          <a:xfrm>
            <a:off x="3521075" y="2147888"/>
            <a:ext cx="738188"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18" name="Line 14"/>
          <p:cNvSpPr>
            <a:spLocks noChangeShapeType="1"/>
          </p:cNvSpPr>
          <p:nvPr/>
        </p:nvSpPr>
        <p:spPr bwMode="auto">
          <a:xfrm>
            <a:off x="4211638" y="2147888"/>
            <a:ext cx="615950"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20" name="Line 33"/>
          <p:cNvSpPr>
            <a:spLocks noChangeShapeType="1"/>
          </p:cNvSpPr>
          <p:nvPr/>
        </p:nvSpPr>
        <p:spPr bwMode="auto">
          <a:xfrm>
            <a:off x="6121400" y="2147888"/>
            <a:ext cx="91281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21" name="Line 34"/>
          <p:cNvSpPr>
            <a:spLocks noChangeShapeType="1"/>
          </p:cNvSpPr>
          <p:nvPr/>
        </p:nvSpPr>
        <p:spPr bwMode="auto">
          <a:xfrm>
            <a:off x="6985000" y="2147888"/>
            <a:ext cx="342900"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5922" name="Object 36"/>
          <p:cNvGraphicFramePr>
            <a:graphicFrameLocks noChangeAspect="1"/>
          </p:cNvGraphicFramePr>
          <p:nvPr/>
        </p:nvGraphicFramePr>
        <p:xfrm>
          <a:off x="7439025" y="1895475"/>
          <a:ext cx="673100" cy="414338"/>
        </p:xfrm>
        <a:graphic>
          <a:graphicData uri="http://schemas.openxmlformats.org/presentationml/2006/ole">
            <mc:AlternateContent xmlns:mc="http://schemas.openxmlformats.org/markup-compatibility/2006">
              <mc:Choice xmlns:v="urn:schemas-microsoft-com:vml" Requires="v">
                <p:oleObj spid="_x0000_s36129" name="公式" r:id="rId7" imgW="323635" imgH="190383" progId="Equation.3">
                  <p:embed/>
                </p:oleObj>
              </mc:Choice>
              <mc:Fallback>
                <p:oleObj name="公式" r:id="rId7" imgW="323635" imgH="190383"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9025" y="1895475"/>
                        <a:ext cx="673100" cy="41433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923" name="Group 37"/>
          <p:cNvGrpSpPr>
            <a:grpSpLocks/>
          </p:cNvGrpSpPr>
          <p:nvPr/>
        </p:nvGrpSpPr>
        <p:grpSpPr bwMode="auto">
          <a:xfrm rot="5400000">
            <a:off x="4432300" y="3155950"/>
            <a:ext cx="719138" cy="61913"/>
            <a:chOff x="1202" y="3249"/>
            <a:chExt cx="952" cy="0"/>
          </a:xfrm>
        </p:grpSpPr>
        <p:sp>
          <p:nvSpPr>
            <p:cNvPr id="35947" name="Line 38"/>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48" name="Line 39"/>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924" name="Rectangle 40"/>
          <p:cNvSpPr>
            <a:spLocks noChangeArrowheads="1"/>
          </p:cNvSpPr>
          <p:nvPr/>
        </p:nvSpPr>
        <p:spPr bwMode="auto">
          <a:xfrm>
            <a:off x="4241800" y="2236788"/>
            <a:ext cx="6397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5925" name="Group 41"/>
          <p:cNvGrpSpPr>
            <a:grpSpLocks/>
          </p:cNvGrpSpPr>
          <p:nvPr/>
        </p:nvGrpSpPr>
        <p:grpSpPr bwMode="auto">
          <a:xfrm>
            <a:off x="4832350" y="2798763"/>
            <a:ext cx="1293813" cy="1588"/>
            <a:chOff x="1202" y="3249"/>
            <a:chExt cx="952" cy="0"/>
          </a:xfrm>
        </p:grpSpPr>
        <p:sp>
          <p:nvSpPr>
            <p:cNvPr id="35945" name="Line 42"/>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46" name="Line 43"/>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926" name="Group 44"/>
          <p:cNvGrpSpPr>
            <a:grpSpLocks/>
          </p:cNvGrpSpPr>
          <p:nvPr/>
        </p:nvGrpSpPr>
        <p:grpSpPr bwMode="auto">
          <a:xfrm rot="5400000">
            <a:off x="4427538" y="2435225"/>
            <a:ext cx="719138" cy="61913"/>
            <a:chOff x="1202" y="3249"/>
            <a:chExt cx="952" cy="0"/>
          </a:xfrm>
        </p:grpSpPr>
        <p:sp>
          <p:nvSpPr>
            <p:cNvPr id="35943" name="Line 45"/>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44" name="Line 46"/>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927" name="Group 47"/>
          <p:cNvGrpSpPr>
            <a:grpSpLocks/>
          </p:cNvGrpSpPr>
          <p:nvPr/>
        </p:nvGrpSpPr>
        <p:grpSpPr bwMode="auto">
          <a:xfrm>
            <a:off x="4830763" y="2144713"/>
            <a:ext cx="1293813" cy="1588"/>
            <a:chOff x="1202" y="3249"/>
            <a:chExt cx="952" cy="0"/>
          </a:xfrm>
        </p:grpSpPr>
        <p:sp>
          <p:nvSpPr>
            <p:cNvPr id="35941" name="Line 4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42" name="Line 49"/>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928" name="Group 50"/>
          <p:cNvGrpSpPr>
            <a:grpSpLocks/>
          </p:cNvGrpSpPr>
          <p:nvPr/>
        </p:nvGrpSpPr>
        <p:grpSpPr bwMode="auto">
          <a:xfrm rot="16200000" flipV="1">
            <a:off x="5748473" y="2449513"/>
            <a:ext cx="719138" cy="63500"/>
            <a:chOff x="1202" y="3249"/>
            <a:chExt cx="952" cy="0"/>
          </a:xfrm>
        </p:grpSpPr>
        <p:sp>
          <p:nvSpPr>
            <p:cNvPr id="35939" name="Line 5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40" name="Line 5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929" name="Group 53"/>
          <p:cNvGrpSpPr>
            <a:grpSpLocks/>
          </p:cNvGrpSpPr>
          <p:nvPr/>
        </p:nvGrpSpPr>
        <p:grpSpPr bwMode="auto">
          <a:xfrm rot="16200000" flipV="1">
            <a:off x="5748473" y="3127375"/>
            <a:ext cx="719138" cy="63500"/>
            <a:chOff x="1202" y="3249"/>
            <a:chExt cx="952" cy="0"/>
          </a:xfrm>
        </p:grpSpPr>
        <p:sp>
          <p:nvSpPr>
            <p:cNvPr id="35937" name="Line 54"/>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38" name="Line 5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930" name="Rectangle 56"/>
          <p:cNvSpPr>
            <a:spLocks noChangeArrowheads="1"/>
          </p:cNvSpPr>
          <p:nvPr/>
        </p:nvSpPr>
        <p:spPr bwMode="auto">
          <a:xfrm>
            <a:off x="5591175" y="2520950"/>
            <a:ext cx="141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2</a:t>
            </a:r>
            <a:endParaRPr kumimoji="0" lang="en-US" altLang="zh-CN" sz="2000" baseline="-25000">
              <a:solidFill>
                <a:srgbClr val="FFFF00"/>
              </a:solidFill>
              <a:latin typeface="Arial" panose="020B0604020202020204" pitchFamily="34" charset="0"/>
            </a:endParaRPr>
          </a:p>
        </p:txBody>
      </p:sp>
      <p:sp>
        <p:nvSpPr>
          <p:cNvPr id="35931" name="Rectangle 57"/>
          <p:cNvSpPr>
            <a:spLocks noChangeArrowheads="1"/>
          </p:cNvSpPr>
          <p:nvPr/>
        </p:nvSpPr>
        <p:spPr bwMode="auto">
          <a:xfrm>
            <a:off x="5594350" y="3213100"/>
            <a:ext cx="141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4</a:t>
            </a:r>
            <a:endParaRPr kumimoji="0" lang="en-US" altLang="zh-CN" sz="2000" baseline="-25000">
              <a:solidFill>
                <a:srgbClr val="FFFF00"/>
              </a:solidFill>
              <a:latin typeface="Arial" panose="020B0604020202020204" pitchFamily="34" charset="0"/>
            </a:endParaRPr>
          </a:p>
        </p:txBody>
      </p:sp>
      <p:sp>
        <p:nvSpPr>
          <p:cNvPr id="35932" name="Rectangle 58"/>
          <p:cNvSpPr>
            <a:spLocks noChangeArrowheads="1"/>
          </p:cNvSpPr>
          <p:nvPr/>
        </p:nvSpPr>
        <p:spPr bwMode="auto">
          <a:xfrm>
            <a:off x="4256088" y="2813050"/>
            <a:ext cx="6397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35933" name="Rectangle 59"/>
          <p:cNvSpPr>
            <a:spLocks noChangeArrowheads="1"/>
          </p:cNvSpPr>
          <p:nvPr/>
        </p:nvSpPr>
        <p:spPr bwMode="auto">
          <a:xfrm>
            <a:off x="5594350" y="1831975"/>
            <a:ext cx="141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a:t>
            </a:r>
            <a:endParaRPr kumimoji="0" lang="en-US" altLang="zh-CN" sz="2000" baseline="-25000">
              <a:solidFill>
                <a:srgbClr val="FFFF00"/>
              </a:solidFill>
              <a:latin typeface="Arial" panose="020B0604020202020204" pitchFamily="34" charset="0"/>
            </a:endParaRPr>
          </a:p>
        </p:txBody>
      </p:sp>
      <p:grpSp>
        <p:nvGrpSpPr>
          <p:cNvPr id="35934" name="Group 60"/>
          <p:cNvGrpSpPr>
            <a:grpSpLocks/>
          </p:cNvGrpSpPr>
          <p:nvPr/>
        </p:nvGrpSpPr>
        <p:grpSpPr bwMode="auto">
          <a:xfrm>
            <a:off x="4832350" y="3516313"/>
            <a:ext cx="1293813" cy="1588"/>
            <a:chOff x="1202" y="3249"/>
            <a:chExt cx="952" cy="0"/>
          </a:xfrm>
        </p:grpSpPr>
        <p:sp>
          <p:nvSpPr>
            <p:cNvPr id="35935" name="Line 61"/>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36" name="Line 62"/>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11092" name="Group 148"/>
          <p:cNvGrpSpPr>
            <a:grpSpLocks/>
          </p:cNvGrpSpPr>
          <p:nvPr/>
        </p:nvGrpSpPr>
        <p:grpSpPr bwMode="auto">
          <a:xfrm>
            <a:off x="34925" y="3544888"/>
            <a:ext cx="8985250" cy="1066800"/>
            <a:chOff x="59" y="2387"/>
            <a:chExt cx="5660" cy="672"/>
          </a:xfrm>
        </p:grpSpPr>
        <p:graphicFrame>
          <p:nvGraphicFramePr>
            <p:cNvPr id="35915" name="Object 64"/>
            <p:cNvGraphicFramePr>
              <a:graphicFrameLocks/>
            </p:cNvGraphicFramePr>
            <p:nvPr/>
          </p:nvGraphicFramePr>
          <p:xfrm>
            <a:off x="382" y="2445"/>
            <a:ext cx="5337" cy="302"/>
          </p:xfrm>
          <a:graphic>
            <a:graphicData uri="http://schemas.openxmlformats.org/presentationml/2006/ole">
              <mc:AlternateContent xmlns:mc="http://schemas.openxmlformats.org/markup-compatibility/2006">
                <mc:Choice xmlns:v="urn:schemas-microsoft-com:vml" Requires="v">
                  <p:oleObj spid="_x0000_s36130" name="公式" r:id="rId9" imgW="4105323" imgH="190383" progId="Equation.3">
                    <p:embed/>
                  </p:oleObj>
                </mc:Choice>
                <mc:Fallback>
                  <p:oleObj name="公式" r:id="rId9" imgW="4105323" imgH="190383" progId="Equation.3">
                    <p:embed/>
                    <p:pic>
                      <p:nvPicPr>
                        <p:cNvPr id="0" name="Object 6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 y="2445"/>
                          <a:ext cx="5337"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16" name="Text Box 65"/>
            <p:cNvSpPr txBox="1">
              <a:spLocks noChangeArrowheads="1"/>
            </p:cNvSpPr>
            <p:nvPr/>
          </p:nvSpPr>
          <p:spPr bwMode="auto">
            <a:xfrm>
              <a:off x="59" y="2387"/>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例</a:t>
              </a:r>
            </a:p>
          </p:txBody>
        </p:sp>
        <p:sp>
          <p:nvSpPr>
            <p:cNvPr id="35917" name="Text Box 66"/>
            <p:cNvSpPr txBox="1">
              <a:spLocks noChangeArrowheads="1"/>
            </p:cNvSpPr>
            <p:nvPr/>
          </p:nvSpPr>
          <p:spPr bwMode="auto">
            <a:xfrm>
              <a:off x="113" y="2732"/>
              <a:ext cx="18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画出级联型结构</a:t>
              </a:r>
            </a:p>
          </p:txBody>
        </p:sp>
      </p:grpSp>
      <p:sp>
        <p:nvSpPr>
          <p:cNvPr id="35885" name="Line 71"/>
          <p:cNvSpPr>
            <a:spLocks noChangeShapeType="1"/>
          </p:cNvSpPr>
          <p:nvPr/>
        </p:nvSpPr>
        <p:spPr bwMode="auto">
          <a:xfrm>
            <a:off x="4284663" y="5011738"/>
            <a:ext cx="615950"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86" name="Line 90"/>
          <p:cNvSpPr>
            <a:spLocks noChangeShapeType="1"/>
          </p:cNvSpPr>
          <p:nvPr/>
        </p:nvSpPr>
        <p:spPr bwMode="auto">
          <a:xfrm>
            <a:off x="6207125" y="5011738"/>
            <a:ext cx="912812"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87" name="Line 91"/>
          <p:cNvSpPr>
            <a:spLocks noChangeShapeType="1"/>
          </p:cNvSpPr>
          <p:nvPr/>
        </p:nvSpPr>
        <p:spPr bwMode="auto">
          <a:xfrm>
            <a:off x="7070725" y="5011738"/>
            <a:ext cx="342900"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5888" name="Object 93"/>
          <p:cNvGraphicFramePr>
            <a:graphicFrameLocks noChangeAspect="1"/>
          </p:cNvGraphicFramePr>
          <p:nvPr/>
        </p:nvGraphicFramePr>
        <p:xfrm>
          <a:off x="7524750" y="4759325"/>
          <a:ext cx="673100" cy="414338"/>
        </p:xfrm>
        <a:graphic>
          <a:graphicData uri="http://schemas.openxmlformats.org/presentationml/2006/ole">
            <mc:AlternateContent xmlns:mc="http://schemas.openxmlformats.org/markup-compatibility/2006">
              <mc:Choice xmlns:v="urn:schemas-microsoft-com:vml" Requires="v">
                <p:oleObj spid="_x0000_s36131" name="公式" r:id="rId11" imgW="323635" imgH="190383" progId="Equation.3">
                  <p:embed/>
                </p:oleObj>
              </mc:Choice>
              <mc:Fallback>
                <p:oleObj name="公式" r:id="rId11" imgW="323635" imgH="190383" progId="Equation.3">
                  <p:embed/>
                  <p:pic>
                    <p:nvPicPr>
                      <p:cNvPr id="0" name="Object 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24750" y="4759325"/>
                        <a:ext cx="673100" cy="41433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89" name="Group 94"/>
          <p:cNvGrpSpPr>
            <a:grpSpLocks/>
          </p:cNvGrpSpPr>
          <p:nvPr/>
        </p:nvGrpSpPr>
        <p:grpSpPr bwMode="auto">
          <a:xfrm rot="5400000">
            <a:off x="4518025" y="6019800"/>
            <a:ext cx="719138" cy="61912"/>
            <a:chOff x="1202" y="3249"/>
            <a:chExt cx="952" cy="0"/>
          </a:xfrm>
        </p:grpSpPr>
        <p:sp>
          <p:nvSpPr>
            <p:cNvPr id="35913" name="Line 95"/>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14" name="Line 96"/>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890" name="Rectangle 97"/>
          <p:cNvSpPr>
            <a:spLocks noChangeArrowheads="1"/>
          </p:cNvSpPr>
          <p:nvPr/>
        </p:nvSpPr>
        <p:spPr bwMode="auto">
          <a:xfrm>
            <a:off x="4327525" y="5100638"/>
            <a:ext cx="63976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5891" name="Group 98"/>
          <p:cNvGrpSpPr>
            <a:grpSpLocks/>
          </p:cNvGrpSpPr>
          <p:nvPr/>
        </p:nvGrpSpPr>
        <p:grpSpPr bwMode="auto">
          <a:xfrm>
            <a:off x="4918075" y="5662613"/>
            <a:ext cx="1293812" cy="1588"/>
            <a:chOff x="1202" y="3249"/>
            <a:chExt cx="952" cy="0"/>
          </a:xfrm>
        </p:grpSpPr>
        <p:sp>
          <p:nvSpPr>
            <p:cNvPr id="35911" name="Line 99"/>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12" name="Line 100"/>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892" name="Group 101"/>
          <p:cNvGrpSpPr>
            <a:grpSpLocks/>
          </p:cNvGrpSpPr>
          <p:nvPr/>
        </p:nvGrpSpPr>
        <p:grpSpPr bwMode="auto">
          <a:xfrm rot="5400000">
            <a:off x="4513263" y="5299075"/>
            <a:ext cx="719138" cy="61912"/>
            <a:chOff x="1202" y="3249"/>
            <a:chExt cx="952" cy="0"/>
          </a:xfrm>
        </p:grpSpPr>
        <p:sp>
          <p:nvSpPr>
            <p:cNvPr id="35909" name="Line 102"/>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10" name="Line 103"/>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893" name="Group 104"/>
          <p:cNvGrpSpPr>
            <a:grpSpLocks/>
          </p:cNvGrpSpPr>
          <p:nvPr/>
        </p:nvGrpSpPr>
        <p:grpSpPr bwMode="auto">
          <a:xfrm>
            <a:off x="4916488" y="5008563"/>
            <a:ext cx="1293812" cy="1588"/>
            <a:chOff x="1202" y="3249"/>
            <a:chExt cx="952" cy="0"/>
          </a:xfrm>
        </p:grpSpPr>
        <p:sp>
          <p:nvSpPr>
            <p:cNvPr id="35907" name="Line 105"/>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08" name="Line 106"/>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894" name="Group 107"/>
          <p:cNvGrpSpPr>
            <a:grpSpLocks/>
          </p:cNvGrpSpPr>
          <p:nvPr/>
        </p:nvGrpSpPr>
        <p:grpSpPr bwMode="auto">
          <a:xfrm rot="16200000" flipV="1">
            <a:off x="5834198" y="5313363"/>
            <a:ext cx="719138" cy="63500"/>
            <a:chOff x="1202" y="3249"/>
            <a:chExt cx="952" cy="0"/>
          </a:xfrm>
        </p:grpSpPr>
        <p:sp>
          <p:nvSpPr>
            <p:cNvPr id="35905" name="Line 108"/>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06" name="Line 109"/>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895" name="Group 110"/>
          <p:cNvGrpSpPr>
            <a:grpSpLocks/>
          </p:cNvGrpSpPr>
          <p:nvPr/>
        </p:nvGrpSpPr>
        <p:grpSpPr bwMode="auto">
          <a:xfrm rot="16200000" flipV="1">
            <a:off x="5834198" y="5991225"/>
            <a:ext cx="719138" cy="63500"/>
            <a:chOff x="1202" y="3249"/>
            <a:chExt cx="952" cy="0"/>
          </a:xfrm>
        </p:grpSpPr>
        <p:sp>
          <p:nvSpPr>
            <p:cNvPr id="35903" name="Line 11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04" name="Line 11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896" name="Rectangle 113"/>
          <p:cNvSpPr>
            <a:spLocks noChangeArrowheads="1"/>
          </p:cNvSpPr>
          <p:nvPr/>
        </p:nvSpPr>
        <p:spPr bwMode="auto">
          <a:xfrm>
            <a:off x="5676900" y="5356225"/>
            <a:ext cx="352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0.2</a:t>
            </a:r>
            <a:endParaRPr kumimoji="0" lang="en-US" altLang="zh-CN" sz="2000" baseline="-25000">
              <a:solidFill>
                <a:srgbClr val="FFFF00"/>
              </a:solidFill>
              <a:latin typeface="Arial" panose="020B0604020202020204" pitchFamily="34" charset="0"/>
            </a:endParaRPr>
          </a:p>
        </p:txBody>
      </p:sp>
      <p:sp>
        <p:nvSpPr>
          <p:cNvPr id="35897" name="Rectangle 114"/>
          <p:cNvSpPr>
            <a:spLocks noChangeArrowheads="1"/>
          </p:cNvSpPr>
          <p:nvPr/>
        </p:nvSpPr>
        <p:spPr bwMode="auto">
          <a:xfrm>
            <a:off x="5680075" y="6076950"/>
            <a:ext cx="352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0.3</a:t>
            </a:r>
            <a:endParaRPr kumimoji="0" lang="en-US" altLang="zh-CN" sz="2000" baseline="-25000">
              <a:solidFill>
                <a:srgbClr val="FFFF00"/>
              </a:solidFill>
              <a:latin typeface="Arial" panose="020B0604020202020204" pitchFamily="34" charset="0"/>
            </a:endParaRPr>
          </a:p>
        </p:txBody>
      </p:sp>
      <p:sp>
        <p:nvSpPr>
          <p:cNvPr id="35898" name="Rectangle 115"/>
          <p:cNvSpPr>
            <a:spLocks noChangeArrowheads="1"/>
          </p:cNvSpPr>
          <p:nvPr/>
        </p:nvSpPr>
        <p:spPr bwMode="auto">
          <a:xfrm>
            <a:off x="4341813" y="5676900"/>
            <a:ext cx="63976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35899" name="Rectangle 116"/>
          <p:cNvSpPr>
            <a:spLocks noChangeArrowheads="1"/>
          </p:cNvSpPr>
          <p:nvPr/>
        </p:nvSpPr>
        <p:spPr bwMode="auto">
          <a:xfrm>
            <a:off x="5737225" y="4695825"/>
            <a:ext cx="141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a:t>
            </a:r>
            <a:endParaRPr kumimoji="0" lang="en-US" altLang="zh-CN" sz="2000" baseline="-25000">
              <a:solidFill>
                <a:srgbClr val="FFFF00"/>
              </a:solidFill>
              <a:latin typeface="Arial" panose="020B0604020202020204" pitchFamily="34" charset="0"/>
            </a:endParaRPr>
          </a:p>
        </p:txBody>
      </p:sp>
      <p:grpSp>
        <p:nvGrpSpPr>
          <p:cNvPr id="35900" name="Group 117"/>
          <p:cNvGrpSpPr>
            <a:grpSpLocks/>
          </p:cNvGrpSpPr>
          <p:nvPr/>
        </p:nvGrpSpPr>
        <p:grpSpPr bwMode="auto">
          <a:xfrm>
            <a:off x="4918075" y="6380163"/>
            <a:ext cx="1293812" cy="1588"/>
            <a:chOff x="1202" y="3249"/>
            <a:chExt cx="952" cy="0"/>
          </a:xfrm>
        </p:grpSpPr>
        <p:sp>
          <p:nvSpPr>
            <p:cNvPr id="35901" name="Line 118"/>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902" name="Line 119"/>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851" name="Line 70"/>
          <p:cNvSpPr>
            <a:spLocks noChangeShapeType="1"/>
          </p:cNvSpPr>
          <p:nvPr/>
        </p:nvSpPr>
        <p:spPr bwMode="auto">
          <a:xfrm>
            <a:off x="3581400" y="5011738"/>
            <a:ext cx="738188"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5852" name="Group 79"/>
          <p:cNvGrpSpPr>
            <a:grpSpLocks/>
          </p:cNvGrpSpPr>
          <p:nvPr/>
        </p:nvGrpSpPr>
        <p:grpSpPr bwMode="auto">
          <a:xfrm>
            <a:off x="2290763" y="5019675"/>
            <a:ext cx="1293813" cy="1588"/>
            <a:chOff x="1202" y="3249"/>
            <a:chExt cx="952" cy="0"/>
          </a:xfrm>
        </p:grpSpPr>
        <p:sp>
          <p:nvSpPr>
            <p:cNvPr id="35883" name="Line 80"/>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84" name="Line 81"/>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853" name="Rectangle 86"/>
          <p:cNvSpPr>
            <a:spLocks noChangeArrowheads="1"/>
          </p:cNvSpPr>
          <p:nvPr/>
        </p:nvSpPr>
        <p:spPr bwMode="auto">
          <a:xfrm>
            <a:off x="3090863" y="4724400"/>
            <a:ext cx="141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1</a:t>
            </a:r>
            <a:endParaRPr kumimoji="0" lang="en-US" altLang="zh-CN" sz="2000" baseline="-25000">
              <a:solidFill>
                <a:srgbClr val="FFFF00"/>
              </a:solidFill>
              <a:latin typeface="Arial" panose="020B0604020202020204" pitchFamily="34" charset="0"/>
            </a:endParaRPr>
          </a:p>
        </p:txBody>
      </p:sp>
      <p:grpSp>
        <p:nvGrpSpPr>
          <p:cNvPr id="35854" name="Group 87"/>
          <p:cNvGrpSpPr>
            <a:grpSpLocks/>
          </p:cNvGrpSpPr>
          <p:nvPr/>
        </p:nvGrpSpPr>
        <p:grpSpPr bwMode="auto">
          <a:xfrm>
            <a:off x="1054100" y="5026025"/>
            <a:ext cx="1222375" cy="0"/>
            <a:chOff x="1383" y="1344"/>
            <a:chExt cx="770" cy="0"/>
          </a:xfrm>
        </p:grpSpPr>
        <p:sp>
          <p:nvSpPr>
            <p:cNvPr id="35881" name="Line 88"/>
            <p:cNvSpPr>
              <a:spLocks noChangeShapeType="1"/>
            </p:cNvSpPr>
            <p:nvPr/>
          </p:nvSpPr>
          <p:spPr bwMode="auto">
            <a:xfrm>
              <a:off x="1383" y="1344"/>
              <a:ext cx="575"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82" name="Line 89"/>
            <p:cNvSpPr>
              <a:spLocks noChangeShapeType="1"/>
            </p:cNvSpPr>
            <p:nvPr/>
          </p:nvSpPr>
          <p:spPr bwMode="auto">
            <a:xfrm>
              <a:off x="1937" y="1344"/>
              <a:ext cx="216"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35855" name="Object 92"/>
          <p:cNvGraphicFramePr>
            <a:graphicFrameLocks noChangeAspect="1"/>
          </p:cNvGraphicFramePr>
          <p:nvPr/>
        </p:nvGraphicFramePr>
        <p:xfrm>
          <a:off x="323850" y="4816475"/>
          <a:ext cx="673100" cy="414338"/>
        </p:xfrm>
        <a:graphic>
          <a:graphicData uri="http://schemas.openxmlformats.org/presentationml/2006/ole">
            <mc:AlternateContent xmlns:mc="http://schemas.openxmlformats.org/markup-compatibility/2006">
              <mc:Choice xmlns:v="urn:schemas-microsoft-com:vml" Requires="v">
                <p:oleObj spid="_x0000_s36132" name="公式" r:id="rId13" imgW="323635" imgH="190383" progId="Equation.3">
                  <p:embed/>
                </p:oleObj>
              </mc:Choice>
              <mc:Fallback>
                <p:oleObj name="公式" r:id="rId13" imgW="323635" imgH="190383" progId="Equation.3">
                  <p:embed/>
                  <p:pic>
                    <p:nvPicPr>
                      <p:cNvPr id="0" name="Object 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850" y="4816475"/>
                        <a:ext cx="673100" cy="41433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56" name="Group 120"/>
          <p:cNvGrpSpPr>
            <a:grpSpLocks/>
          </p:cNvGrpSpPr>
          <p:nvPr/>
        </p:nvGrpSpPr>
        <p:grpSpPr bwMode="auto">
          <a:xfrm rot="5400000">
            <a:off x="1881188" y="6035675"/>
            <a:ext cx="719138" cy="61913"/>
            <a:chOff x="1202" y="3249"/>
            <a:chExt cx="952" cy="0"/>
          </a:xfrm>
        </p:grpSpPr>
        <p:sp>
          <p:nvSpPr>
            <p:cNvPr id="35879" name="Line 121"/>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80" name="Line 12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857" name="Rectangle 123"/>
          <p:cNvSpPr>
            <a:spLocks noChangeArrowheads="1"/>
          </p:cNvSpPr>
          <p:nvPr/>
        </p:nvSpPr>
        <p:spPr bwMode="auto">
          <a:xfrm>
            <a:off x="1690688" y="5116513"/>
            <a:ext cx="6397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5858" name="Group 124"/>
          <p:cNvGrpSpPr>
            <a:grpSpLocks/>
          </p:cNvGrpSpPr>
          <p:nvPr/>
        </p:nvGrpSpPr>
        <p:grpSpPr bwMode="auto">
          <a:xfrm>
            <a:off x="2281238" y="5678488"/>
            <a:ext cx="1293813" cy="1588"/>
            <a:chOff x="1202" y="3249"/>
            <a:chExt cx="952" cy="0"/>
          </a:xfrm>
        </p:grpSpPr>
        <p:sp>
          <p:nvSpPr>
            <p:cNvPr id="35877" name="Line 125"/>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78" name="Line 126"/>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859" name="Group 127"/>
          <p:cNvGrpSpPr>
            <a:grpSpLocks/>
          </p:cNvGrpSpPr>
          <p:nvPr/>
        </p:nvGrpSpPr>
        <p:grpSpPr bwMode="auto">
          <a:xfrm rot="5400000">
            <a:off x="1876425" y="5314950"/>
            <a:ext cx="719138" cy="61913"/>
            <a:chOff x="1202" y="3249"/>
            <a:chExt cx="952" cy="0"/>
          </a:xfrm>
        </p:grpSpPr>
        <p:sp>
          <p:nvSpPr>
            <p:cNvPr id="35875" name="Line 128"/>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76" name="Line 129"/>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860" name="Group 130"/>
          <p:cNvGrpSpPr>
            <a:grpSpLocks/>
          </p:cNvGrpSpPr>
          <p:nvPr/>
        </p:nvGrpSpPr>
        <p:grpSpPr bwMode="auto">
          <a:xfrm>
            <a:off x="2279650" y="5024438"/>
            <a:ext cx="1293813" cy="1588"/>
            <a:chOff x="1202" y="3249"/>
            <a:chExt cx="952" cy="0"/>
          </a:xfrm>
        </p:grpSpPr>
        <p:sp>
          <p:nvSpPr>
            <p:cNvPr id="35873" name="Line 131"/>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74" name="Line 132"/>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861" name="Group 133"/>
          <p:cNvGrpSpPr>
            <a:grpSpLocks/>
          </p:cNvGrpSpPr>
          <p:nvPr/>
        </p:nvGrpSpPr>
        <p:grpSpPr bwMode="auto">
          <a:xfrm rot="16200000" flipV="1">
            <a:off x="3197361" y="5329237"/>
            <a:ext cx="719138" cy="63500"/>
            <a:chOff x="1202" y="3249"/>
            <a:chExt cx="952" cy="0"/>
          </a:xfrm>
        </p:grpSpPr>
        <p:sp>
          <p:nvSpPr>
            <p:cNvPr id="35871" name="Line 134"/>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72" name="Line 135"/>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5862" name="Group 136"/>
          <p:cNvGrpSpPr>
            <a:grpSpLocks/>
          </p:cNvGrpSpPr>
          <p:nvPr/>
        </p:nvGrpSpPr>
        <p:grpSpPr bwMode="auto">
          <a:xfrm rot="16200000" flipV="1">
            <a:off x="3197361" y="6007100"/>
            <a:ext cx="719138" cy="63500"/>
            <a:chOff x="1202" y="3249"/>
            <a:chExt cx="952" cy="0"/>
          </a:xfrm>
        </p:grpSpPr>
        <p:sp>
          <p:nvSpPr>
            <p:cNvPr id="35869" name="Line 137"/>
            <p:cNvSpPr>
              <a:spLocks noChangeShapeType="1"/>
            </p:cNvSpPr>
            <p:nvPr/>
          </p:nvSpPr>
          <p:spPr bwMode="auto">
            <a:xfrm>
              <a:off x="1202" y="3249"/>
              <a:ext cx="54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70" name="Line 138"/>
            <p:cNvSpPr>
              <a:spLocks noChangeShapeType="1"/>
            </p:cNvSpPr>
            <p:nvPr/>
          </p:nvSpPr>
          <p:spPr bwMode="auto">
            <a:xfrm>
              <a:off x="1701" y="3249"/>
              <a:ext cx="4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5863" name="Rectangle 139"/>
          <p:cNvSpPr>
            <a:spLocks noChangeArrowheads="1"/>
          </p:cNvSpPr>
          <p:nvPr/>
        </p:nvSpPr>
        <p:spPr bwMode="auto">
          <a:xfrm>
            <a:off x="3040063" y="5372100"/>
            <a:ext cx="352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0.1</a:t>
            </a:r>
            <a:endParaRPr kumimoji="0" lang="en-US" altLang="zh-CN" sz="2000" baseline="-25000">
              <a:solidFill>
                <a:srgbClr val="FFFF00"/>
              </a:solidFill>
              <a:latin typeface="Arial" panose="020B0604020202020204" pitchFamily="34" charset="0"/>
            </a:endParaRPr>
          </a:p>
        </p:txBody>
      </p:sp>
      <p:sp>
        <p:nvSpPr>
          <p:cNvPr id="35864" name="Rectangle 140"/>
          <p:cNvSpPr>
            <a:spLocks noChangeArrowheads="1"/>
          </p:cNvSpPr>
          <p:nvPr/>
        </p:nvSpPr>
        <p:spPr bwMode="auto">
          <a:xfrm>
            <a:off x="3043238" y="6092825"/>
            <a:ext cx="352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rPr>
              <a:t>0.4</a:t>
            </a:r>
            <a:endParaRPr kumimoji="0" lang="en-US" altLang="zh-CN" sz="2000" baseline="-25000">
              <a:solidFill>
                <a:srgbClr val="FFFF00"/>
              </a:solidFill>
              <a:latin typeface="Arial" panose="020B0604020202020204" pitchFamily="34" charset="0"/>
            </a:endParaRPr>
          </a:p>
        </p:txBody>
      </p:sp>
      <p:sp>
        <p:nvSpPr>
          <p:cNvPr id="35865" name="Rectangle 141"/>
          <p:cNvSpPr>
            <a:spLocks noChangeArrowheads="1"/>
          </p:cNvSpPr>
          <p:nvPr/>
        </p:nvSpPr>
        <p:spPr bwMode="auto">
          <a:xfrm>
            <a:off x="1704975" y="5692775"/>
            <a:ext cx="6397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5866" name="Group 143"/>
          <p:cNvGrpSpPr>
            <a:grpSpLocks/>
          </p:cNvGrpSpPr>
          <p:nvPr/>
        </p:nvGrpSpPr>
        <p:grpSpPr bwMode="auto">
          <a:xfrm>
            <a:off x="2281238" y="6396038"/>
            <a:ext cx="1293813" cy="1588"/>
            <a:chOff x="1202" y="3249"/>
            <a:chExt cx="952" cy="0"/>
          </a:xfrm>
        </p:grpSpPr>
        <p:sp>
          <p:nvSpPr>
            <p:cNvPr id="35867" name="Line 144"/>
            <p:cNvSpPr>
              <a:spLocks noChangeShapeType="1"/>
            </p:cNvSpPr>
            <p:nvPr/>
          </p:nvSpPr>
          <p:spPr bwMode="auto">
            <a:xfrm>
              <a:off x="1202" y="3249"/>
              <a:ext cx="543"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68" name="Line 145"/>
            <p:cNvSpPr>
              <a:spLocks noChangeShapeType="1"/>
            </p:cNvSpPr>
            <p:nvPr/>
          </p:nvSpPr>
          <p:spPr bwMode="auto">
            <a:xfrm>
              <a:off x="1701" y="3249"/>
              <a:ext cx="453" cy="0"/>
            </a:xfrm>
            <a:prstGeom prst="line">
              <a:avLst/>
            </a:prstGeom>
            <a:noFill/>
            <a:ln w="2857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211093" name="Object 149"/>
          <p:cNvGraphicFramePr>
            <a:graphicFrameLocks/>
          </p:cNvGraphicFramePr>
          <p:nvPr>
            <p:extLst>
              <p:ext uri="{D42A27DB-BD31-4B8C-83A1-F6EECF244321}">
                <p14:modId xmlns:p14="http://schemas.microsoft.com/office/powerpoint/2010/main" val="1267317027"/>
              </p:ext>
            </p:extLst>
          </p:nvPr>
        </p:nvGraphicFramePr>
        <p:xfrm>
          <a:off x="2846388" y="4222750"/>
          <a:ext cx="6248400" cy="514350"/>
        </p:xfrm>
        <a:graphic>
          <a:graphicData uri="http://schemas.openxmlformats.org/presentationml/2006/ole">
            <mc:AlternateContent xmlns:mc="http://schemas.openxmlformats.org/markup-compatibility/2006">
              <mc:Choice xmlns:v="urn:schemas-microsoft-com:vml" Requires="v">
                <p:oleObj spid="_x0000_s36133" name="公式" r:id="rId15" imgW="2895803" imgH="218987" progId="Equation.3">
                  <p:embed/>
                </p:oleObj>
              </mc:Choice>
              <mc:Fallback>
                <p:oleObj name="公式" r:id="rId15" imgW="2895803" imgH="218987" progId="Equation.3">
                  <p:embed/>
                  <p:pic>
                    <p:nvPicPr>
                      <p:cNvPr id="0" name="Object 14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6388" y="4222750"/>
                        <a:ext cx="62484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blinds(horizontal)">
                                      <p:cBhvr>
                                        <p:cTn id="7" dur="500"/>
                                        <p:tgtEl>
                                          <p:spTgt spid="210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947"/>
                                        </p:tgtEl>
                                        <p:attrNameLst>
                                          <p:attrName>style.visibility</p:attrName>
                                        </p:attrNameLst>
                                      </p:cBhvr>
                                      <p:to>
                                        <p:strVal val="visible"/>
                                      </p:to>
                                    </p:set>
                                    <p:animEffect transition="in" filter="blinds(horizontal)">
                                      <p:cBhvr>
                                        <p:cTn id="12" dur="500"/>
                                        <p:tgtEl>
                                          <p:spTgt spid="210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1091"/>
                                        </p:tgtEl>
                                        <p:attrNameLst>
                                          <p:attrName>style.visibility</p:attrName>
                                        </p:attrNameLst>
                                      </p:cBhvr>
                                      <p:to>
                                        <p:strVal val="visible"/>
                                      </p:to>
                                    </p:set>
                                    <p:animEffect transition="in" filter="blinds(horizontal)">
                                      <p:cBhvr>
                                        <p:cTn id="17" dur="500"/>
                                        <p:tgtEl>
                                          <p:spTgt spid="2110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951"/>
                                        </p:tgtEl>
                                        <p:attrNameLst>
                                          <p:attrName>style.visibility</p:attrName>
                                        </p:attrNameLst>
                                      </p:cBhvr>
                                      <p:to>
                                        <p:strVal val="visible"/>
                                      </p:to>
                                    </p:set>
                                    <p:animEffect transition="in" filter="blinds(horizontal)">
                                      <p:cBhvr>
                                        <p:cTn id="22" dur="500"/>
                                        <p:tgtEl>
                                          <p:spTgt spid="35951"/>
                                        </p:tgtEl>
                                      </p:cBhvr>
                                    </p:animEffect>
                                  </p:childTnLst>
                                </p:cTn>
                              </p:par>
                              <p:par>
                                <p:cTn id="23" presetID="3" presetClass="entr" presetSubtype="10" fill="hold" nodeType="withEffect">
                                  <p:stCondLst>
                                    <p:cond delay="0"/>
                                  </p:stCondLst>
                                  <p:childTnLst>
                                    <p:set>
                                      <p:cBhvr>
                                        <p:cTn id="24" dur="1" fill="hold">
                                          <p:stCondLst>
                                            <p:cond delay="0"/>
                                          </p:stCondLst>
                                        </p:cTn>
                                        <p:tgtEl>
                                          <p:spTgt spid="35952"/>
                                        </p:tgtEl>
                                        <p:attrNameLst>
                                          <p:attrName>style.visibility</p:attrName>
                                        </p:attrNameLst>
                                      </p:cBhvr>
                                      <p:to>
                                        <p:strVal val="visible"/>
                                      </p:to>
                                    </p:set>
                                    <p:animEffect transition="in" filter="blinds(horizontal)">
                                      <p:cBhvr>
                                        <p:cTn id="25" dur="500"/>
                                        <p:tgtEl>
                                          <p:spTgt spid="35952"/>
                                        </p:tgtEl>
                                      </p:cBhvr>
                                    </p:animEffect>
                                  </p:childTnLst>
                                </p:cTn>
                              </p:par>
                              <p:par>
                                <p:cTn id="26" presetID="3" presetClass="entr" presetSubtype="10" fill="hold" nodeType="withEffect">
                                  <p:stCondLst>
                                    <p:cond delay="0"/>
                                  </p:stCondLst>
                                  <p:childTnLst>
                                    <p:set>
                                      <p:cBhvr>
                                        <p:cTn id="27" dur="1" fill="hold">
                                          <p:stCondLst>
                                            <p:cond delay="0"/>
                                          </p:stCondLst>
                                        </p:cTn>
                                        <p:tgtEl>
                                          <p:spTgt spid="35953"/>
                                        </p:tgtEl>
                                        <p:attrNameLst>
                                          <p:attrName>style.visibility</p:attrName>
                                        </p:attrNameLst>
                                      </p:cBhvr>
                                      <p:to>
                                        <p:strVal val="visible"/>
                                      </p:to>
                                    </p:set>
                                    <p:animEffect transition="in" filter="blinds(horizontal)">
                                      <p:cBhvr>
                                        <p:cTn id="28" dur="500"/>
                                        <p:tgtEl>
                                          <p:spTgt spid="35953"/>
                                        </p:tgtEl>
                                      </p:cBhvr>
                                    </p:animEffect>
                                  </p:childTnLst>
                                </p:cTn>
                              </p:par>
                              <p:par>
                                <p:cTn id="29" presetID="3" presetClass="entr" presetSubtype="10" fill="hold" nodeType="withEffect">
                                  <p:stCondLst>
                                    <p:cond delay="0"/>
                                  </p:stCondLst>
                                  <p:childTnLst>
                                    <p:set>
                                      <p:cBhvr>
                                        <p:cTn id="30" dur="1" fill="hold">
                                          <p:stCondLst>
                                            <p:cond delay="0"/>
                                          </p:stCondLst>
                                        </p:cTn>
                                        <p:tgtEl>
                                          <p:spTgt spid="35954"/>
                                        </p:tgtEl>
                                        <p:attrNameLst>
                                          <p:attrName>style.visibility</p:attrName>
                                        </p:attrNameLst>
                                      </p:cBhvr>
                                      <p:to>
                                        <p:strVal val="visible"/>
                                      </p:to>
                                    </p:set>
                                    <p:animEffect transition="in" filter="blinds(horizontal)">
                                      <p:cBhvr>
                                        <p:cTn id="31" dur="500"/>
                                        <p:tgtEl>
                                          <p:spTgt spid="35954"/>
                                        </p:tgtEl>
                                      </p:cBhvr>
                                    </p:animEffect>
                                  </p:childTnLst>
                                </p:cTn>
                              </p:par>
                              <p:par>
                                <p:cTn id="32" presetID="3" presetClass="entr" presetSubtype="10" fill="hold" nodeType="withEffect">
                                  <p:stCondLst>
                                    <p:cond delay="0"/>
                                  </p:stCondLst>
                                  <p:childTnLst>
                                    <p:set>
                                      <p:cBhvr>
                                        <p:cTn id="33" dur="1" fill="hold">
                                          <p:stCondLst>
                                            <p:cond delay="0"/>
                                          </p:stCondLst>
                                        </p:cTn>
                                        <p:tgtEl>
                                          <p:spTgt spid="35955"/>
                                        </p:tgtEl>
                                        <p:attrNameLst>
                                          <p:attrName>style.visibility</p:attrName>
                                        </p:attrNameLst>
                                      </p:cBhvr>
                                      <p:to>
                                        <p:strVal val="visible"/>
                                      </p:to>
                                    </p:set>
                                    <p:animEffect transition="in" filter="blinds(horizontal)">
                                      <p:cBhvr>
                                        <p:cTn id="34" dur="500"/>
                                        <p:tgtEl>
                                          <p:spTgt spid="3595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5956"/>
                                        </p:tgtEl>
                                        <p:attrNameLst>
                                          <p:attrName>style.visibility</p:attrName>
                                        </p:attrNameLst>
                                      </p:cBhvr>
                                      <p:to>
                                        <p:strVal val="visible"/>
                                      </p:to>
                                    </p:set>
                                    <p:animEffect transition="in" filter="blinds(horizontal)">
                                      <p:cBhvr>
                                        <p:cTn id="37" dur="500"/>
                                        <p:tgtEl>
                                          <p:spTgt spid="3595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5957"/>
                                        </p:tgtEl>
                                        <p:attrNameLst>
                                          <p:attrName>style.visibility</p:attrName>
                                        </p:attrNameLst>
                                      </p:cBhvr>
                                      <p:to>
                                        <p:strVal val="visible"/>
                                      </p:to>
                                    </p:set>
                                    <p:animEffect transition="in" filter="blinds(horizontal)">
                                      <p:cBhvr>
                                        <p:cTn id="40" dur="500"/>
                                        <p:tgtEl>
                                          <p:spTgt spid="35957"/>
                                        </p:tgtEl>
                                      </p:cBhvr>
                                    </p:animEffect>
                                  </p:childTnLst>
                                </p:cTn>
                              </p:par>
                              <p:par>
                                <p:cTn id="41" presetID="3" presetClass="entr" presetSubtype="10" fill="hold" nodeType="withEffect">
                                  <p:stCondLst>
                                    <p:cond delay="0"/>
                                  </p:stCondLst>
                                  <p:childTnLst>
                                    <p:set>
                                      <p:cBhvr>
                                        <p:cTn id="42" dur="1" fill="hold">
                                          <p:stCondLst>
                                            <p:cond delay="0"/>
                                          </p:stCondLst>
                                        </p:cTn>
                                        <p:tgtEl>
                                          <p:spTgt spid="35958"/>
                                        </p:tgtEl>
                                        <p:attrNameLst>
                                          <p:attrName>style.visibility</p:attrName>
                                        </p:attrNameLst>
                                      </p:cBhvr>
                                      <p:to>
                                        <p:strVal val="visible"/>
                                      </p:to>
                                    </p:set>
                                    <p:animEffect transition="in" filter="blinds(horizontal)">
                                      <p:cBhvr>
                                        <p:cTn id="43" dur="500"/>
                                        <p:tgtEl>
                                          <p:spTgt spid="35958"/>
                                        </p:tgtEl>
                                      </p:cBhvr>
                                    </p:animEffect>
                                  </p:childTnLst>
                                </p:cTn>
                              </p:par>
                              <p:par>
                                <p:cTn id="44" presetID="3" presetClass="entr" presetSubtype="10" fill="hold" nodeType="withEffect">
                                  <p:stCondLst>
                                    <p:cond delay="0"/>
                                  </p:stCondLst>
                                  <p:childTnLst>
                                    <p:set>
                                      <p:cBhvr>
                                        <p:cTn id="45" dur="1" fill="hold">
                                          <p:stCondLst>
                                            <p:cond delay="0"/>
                                          </p:stCondLst>
                                        </p:cTn>
                                        <p:tgtEl>
                                          <p:spTgt spid="35959"/>
                                        </p:tgtEl>
                                        <p:attrNameLst>
                                          <p:attrName>style.visibility</p:attrName>
                                        </p:attrNameLst>
                                      </p:cBhvr>
                                      <p:to>
                                        <p:strVal val="visible"/>
                                      </p:to>
                                    </p:set>
                                    <p:animEffect transition="in" filter="blinds(horizontal)">
                                      <p:cBhvr>
                                        <p:cTn id="46" dur="500"/>
                                        <p:tgtEl>
                                          <p:spTgt spid="3595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5950"/>
                                        </p:tgtEl>
                                        <p:attrNameLst>
                                          <p:attrName>style.visibility</p:attrName>
                                        </p:attrNameLst>
                                      </p:cBhvr>
                                      <p:to>
                                        <p:strVal val="visible"/>
                                      </p:to>
                                    </p:set>
                                    <p:animEffect transition="in" filter="blinds(horizontal)">
                                      <p:cBhvr>
                                        <p:cTn id="49" dur="500"/>
                                        <p:tgtEl>
                                          <p:spTgt spid="3595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5920"/>
                                        </p:tgtEl>
                                        <p:attrNameLst>
                                          <p:attrName>style.visibility</p:attrName>
                                        </p:attrNameLst>
                                      </p:cBhvr>
                                      <p:to>
                                        <p:strVal val="visible"/>
                                      </p:to>
                                    </p:set>
                                    <p:animEffect transition="in" filter="blinds(horizontal)">
                                      <p:cBhvr>
                                        <p:cTn id="54" dur="500"/>
                                        <p:tgtEl>
                                          <p:spTgt spid="3592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5921"/>
                                        </p:tgtEl>
                                        <p:attrNameLst>
                                          <p:attrName>style.visibility</p:attrName>
                                        </p:attrNameLst>
                                      </p:cBhvr>
                                      <p:to>
                                        <p:strVal val="visible"/>
                                      </p:to>
                                    </p:set>
                                    <p:animEffect transition="in" filter="blinds(horizontal)">
                                      <p:cBhvr>
                                        <p:cTn id="57" dur="500"/>
                                        <p:tgtEl>
                                          <p:spTgt spid="35921"/>
                                        </p:tgtEl>
                                      </p:cBhvr>
                                    </p:animEffect>
                                  </p:childTnLst>
                                </p:cTn>
                              </p:par>
                              <p:par>
                                <p:cTn id="58" presetID="3" presetClass="entr" presetSubtype="10" fill="hold" nodeType="withEffect">
                                  <p:stCondLst>
                                    <p:cond delay="0"/>
                                  </p:stCondLst>
                                  <p:childTnLst>
                                    <p:set>
                                      <p:cBhvr>
                                        <p:cTn id="59" dur="1" fill="hold">
                                          <p:stCondLst>
                                            <p:cond delay="0"/>
                                          </p:stCondLst>
                                        </p:cTn>
                                        <p:tgtEl>
                                          <p:spTgt spid="35922"/>
                                        </p:tgtEl>
                                        <p:attrNameLst>
                                          <p:attrName>style.visibility</p:attrName>
                                        </p:attrNameLst>
                                      </p:cBhvr>
                                      <p:to>
                                        <p:strVal val="visible"/>
                                      </p:to>
                                    </p:set>
                                    <p:animEffect transition="in" filter="blinds(horizontal)">
                                      <p:cBhvr>
                                        <p:cTn id="60" dur="500"/>
                                        <p:tgtEl>
                                          <p:spTgt spid="35922"/>
                                        </p:tgtEl>
                                      </p:cBhvr>
                                    </p:animEffect>
                                  </p:childTnLst>
                                </p:cTn>
                              </p:par>
                              <p:par>
                                <p:cTn id="61" presetID="3" presetClass="entr" presetSubtype="10" fill="hold" nodeType="withEffect">
                                  <p:stCondLst>
                                    <p:cond delay="0"/>
                                  </p:stCondLst>
                                  <p:childTnLst>
                                    <p:set>
                                      <p:cBhvr>
                                        <p:cTn id="62" dur="1" fill="hold">
                                          <p:stCondLst>
                                            <p:cond delay="0"/>
                                          </p:stCondLst>
                                        </p:cTn>
                                        <p:tgtEl>
                                          <p:spTgt spid="35923"/>
                                        </p:tgtEl>
                                        <p:attrNameLst>
                                          <p:attrName>style.visibility</p:attrName>
                                        </p:attrNameLst>
                                      </p:cBhvr>
                                      <p:to>
                                        <p:strVal val="visible"/>
                                      </p:to>
                                    </p:set>
                                    <p:animEffect transition="in" filter="blinds(horizontal)">
                                      <p:cBhvr>
                                        <p:cTn id="63" dur="500"/>
                                        <p:tgtEl>
                                          <p:spTgt spid="3592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5924"/>
                                        </p:tgtEl>
                                        <p:attrNameLst>
                                          <p:attrName>style.visibility</p:attrName>
                                        </p:attrNameLst>
                                      </p:cBhvr>
                                      <p:to>
                                        <p:strVal val="visible"/>
                                      </p:to>
                                    </p:set>
                                    <p:animEffect transition="in" filter="blinds(horizontal)">
                                      <p:cBhvr>
                                        <p:cTn id="66" dur="500"/>
                                        <p:tgtEl>
                                          <p:spTgt spid="35924"/>
                                        </p:tgtEl>
                                      </p:cBhvr>
                                    </p:animEffect>
                                  </p:childTnLst>
                                </p:cTn>
                              </p:par>
                              <p:par>
                                <p:cTn id="67" presetID="3" presetClass="entr" presetSubtype="10" fill="hold" nodeType="withEffect">
                                  <p:stCondLst>
                                    <p:cond delay="0"/>
                                  </p:stCondLst>
                                  <p:childTnLst>
                                    <p:set>
                                      <p:cBhvr>
                                        <p:cTn id="68" dur="1" fill="hold">
                                          <p:stCondLst>
                                            <p:cond delay="0"/>
                                          </p:stCondLst>
                                        </p:cTn>
                                        <p:tgtEl>
                                          <p:spTgt spid="35925"/>
                                        </p:tgtEl>
                                        <p:attrNameLst>
                                          <p:attrName>style.visibility</p:attrName>
                                        </p:attrNameLst>
                                      </p:cBhvr>
                                      <p:to>
                                        <p:strVal val="visible"/>
                                      </p:to>
                                    </p:set>
                                    <p:animEffect transition="in" filter="blinds(horizontal)">
                                      <p:cBhvr>
                                        <p:cTn id="69" dur="500"/>
                                        <p:tgtEl>
                                          <p:spTgt spid="35925"/>
                                        </p:tgtEl>
                                      </p:cBhvr>
                                    </p:animEffect>
                                  </p:childTnLst>
                                </p:cTn>
                              </p:par>
                              <p:par>
                                <p:cTn id="70" presetID="3" presetClass="entr" presetSubtype="10" fill="hold" nodeType="withEffect">
                                  <p:stCondLst>
                                    <p:cond delay="0"/>
                                  </p:stCondLst>
                                  <p:childTnLst>
                                    <p:set>
                                      <p:cBhvr>
                                        <p:cTn id="71" dur="1" fill="hold">
                                          <p:stCondLst>
                                            <p:cond delay="0"/>
                                          </p:stCondLst>
                                        </p:cTn>
                                        <p:tgtEl>
                                          <p:spTgt spid="35926"/>
                                        </p:tgtEl>
                                        <p:attrNameLst>
                                          <p:attrName>style.visibility</p:attrName>
                                        </p:attrNameLst>
                                      </p:cBhvr>
                                      <p:to>
                                        <p:strVal val="visible"/>
                                      </p:to>
                                    </p:set>
                                    <p:animEffect transition="in" filter="blinds(horizontal)">
                                      <p:cBhvr>
                                        <p:cTn id="72" dur="500"/>
                                        <p:tgtEl>
                                          <p:spTgt spid="35926"/>
                                        </p:tgtEl>
                                      </p:cBhvr>
                                    </p:animEffect>
                                  </p:childTnLst>
                                </p:cTn>
                              </p:par>
                              <p:par>
                                <p:cTn id="73" presetID="3" presetClass="entr" presetSubtype="10" fill="hold" nodeType="withEffect">
                                  <p:stCondLst>
                                    <p:cond delay="0"/>
                                  </p:stCondLst>
                                  <p:childTnLst>
                                    <p:set>
                                      <p:cBhvr>
                                        <p:cTn id="74" dur="1" fill="hold">
                                          <p:stCondLst>
                                            <p:cond delay="0"/>
                                          </p:stCondLst>
                                        </p:cTn>
                                        <p:tgtEl>
                                          <p:spTgt spid="35927"/>
                                        </p:tgtEl>
                                        <p:attrNameLst>
                                          <p:attrName>style.visibility</p:attrName>
                                        </p:attrNameLst>
                                      </p:cBhvr>
                                      <p:to>
                                        <p:strVal val="visible"/>
                                      </p:to>
                                    </p:set>
                                    <p:animEffect transition="in" filter="blinds(horizontal)">
                                      <p:cBhvr>
                                        <p:cTn id="75" dur="500"/>
                                        <p:tgtEl>
                                          <p:spTgt spid="35927"/>
                                        </p:tgtEl>
                                      </p:cBhvr>
                                    </p:animEffect>
                                  </p:childTnLst>
                                </p:cTn>
                              </p:par>
                              <p:par>
                                <p:cTn id="76" presetID="3" presetClass="entr" presetSubtype="10" fill="hold" nodeType="withEffect">
                                  <p:stCondLst>
                                    <p:cond delay="0"/>
                                  </p:stCondLst>
                                  <p:childTnLst>
                                    <p:set>
                                      <p:cBhvr>
                                        <p:cTn id="77" dur="1" fill="hold">
                                          <p:stCondLst>
                                            <p:cond delay="0"/>
                                          </p:stCondLst>
                                        </p:cTn>
                                        <p:tgtEl>
                                          <p:spTgt spid="35928"/>
                                        </p:tgtEl>
                                        <p:attrNameLst>
                                          <p:attrName>style.visibility</p:attrName>
                                        </p:attrNameLst>
                                      </p:cBhvr>
                                      <p:to>
                                        <p:strVal val="visible"/>
                                      </p:to>
                                    </p:set>
                                    <p:animEffect transition="in" filter="blinds(horizontal)">
                                      <p:cBhvr>
                                        <p:cTn id="78" dur="500"/>
                                        <p:tgtEl>
                                          <p:spTgt spid="35928"/>
                                        </p:tgtEl>
                                      </p:cBhvr>
                                    </p:animEffect>
                                  </p:childTnLst>
                                </p:cTn>
                              </p:par>
                              <p:par>
                                <p:cTn id="79" presetID="3" presetClass="entr" presetSubtype="10" fill="hold" nodeType="withEffect">
                                  <p:stCondLst>
                                    <p:cond delay="0"/>
                                  </p:stCondLst>
                                  <p:childTnLst>
                                    <p:set>
                                      <p:cBhvr>
                                        <p:cTn id="80" dur="1" fill="hold">
                                          <p:stCondLst>
                                            <p:cond delay="0"/>
                                          </p:stCondLst>
                                        </p:cTn>
                                        <p:tgtEl>
                                          <p:spTgt spid="35929"/>
                                        </p:tgtEl>
                                        <p:attrNameLst>
                                          <p:attrName>style.visibility</p:attrName>
                                        </p:attrNameLst>
                                      </p:cBhvr>
                                      <p:to>
                                        <p:strVal val="visible"/>
                                      </p:to>
                                    </p:set>
                                    <p:animEffect transition="in" filter="blinds(horizontal)">
                                      <p:cBhvr>
                                        <p:cTn id="81" dur="500"/>
                                        <p:tgtEl>
                                          <p:spTgt spid="35929"/>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35930"/>
                                        </p:tgtEl>
                                        <p:attrNameLst>
                                          <p:attrName>style.visibility</p:attrName>
                                        </p:attrNameLst>
                                      </p:cBhvr>
                                      <p:to>
                                        <p:strVal val="visible"/>
                                      </p:to>
                                    </p:set>
                                    <p:animEffect transition="in" filter="blinds(horizontal)">
                                      <p:cBhvr>
                                        <p:cTn id="84" dur="500"/>
                                        <p:tgtEl>
                                          <p:spTgt spid="35930"/>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5931"/>
                                        </p:tgtEl>
                                        <p:attrNameLst>
                                          <p:attrName>style.visibility</p:attrName>
                                        </p:attrNameLst>
                                      </p:cBhvr>
                                      <p:to>
                                        <p:strVal val="visible"/>
                                      </p:to>
                                    </p:set>
                                    <p:animEffect transition="in" filter="blinds(horizontal)">
                                      <p:cBhvr>
                                        <p:cTn id="87" dur="500"/>
                                        <p:tgtEl>
                                          <p:spTgt spid="35931"/>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5932"/>
                                        </p:tgtEl>
                                        <p:attrNameLst>
                                          <p:attrName>style.visibility</p:attrName>
                                        </p:attrNameLst>
                                      </p:cBhvr>
                                      <p:to>
                                        <p:strVal val="visible"/>
                                      </p:to>
                                    </p:set>
                                    <p:animEffect transition="in" filter="blinds(horizontal)">
                                      <p:cBhvr>
                                        <p:cTn id="90" dur="500"/>
                                        <p:tgtEl>
                                          <p:spTgt spid="35932"/>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35933"/>
                                        </p:tgtEl>
                                        <p:attrNameLst>
                                          <p:attrName>style.visibility</p:attrName>
                                        </p:attrNameLst>
                                      </p:cBhvr>
                                      <p:to>
                                        <p:strVal val="visible"/>
                                      </p:to>
                                    </p:set>
                                    <p:animEffect transition="in" filter="blinds(horizontal)">
                                      <p:cBhvr>
                                        <p:cTn id="93" dur="500"/>
                                        <p:tgtEl>
                                          <p:spTgt spid="35933"/>
                                        </p:tgtEl>
                                      </p:cBhvr>
                                    </p:animEffect>
                                  </p:childTnLst>
                                </p:cTn>
                              </p:par>
                              <p:par>
                                <p:cTn id="94" presetID="3" presetClass="entr" presetSubtype="10" fill="hold" nodeType="withEffect">
                                  <p:stCondLst>
                                    <p:cond delay="0"/>
                                  </p:stCondLst>
                                  <p:childTnLst>
                                    <p:set>
                                      <p:cBhvr>
                                        <p:cTn id="95" dur="1" fill="hold">
                                          <p:stCondLst>
                                            <p:cond delay="0"/>
                                          </p:stCondLst>
                                        </p:cTn>
                                        <p:tgtEl>
                                          <p:spTgt spid="35934"/>
                                        </p:tgtEl>
                                        <p:attrNameLst>
                                          <p:attrName>style.visibility</p:attrName>
                                        </p:attrNameLst>
                                      </p:cBhvr>
                                      <p:to>
                                        <p:strVal val="visible"/>
                                      </p:to>
                                    </p:set>
                                    <p:animEffect transition="in" filter="blinds(horizontal)">
                                      <p:cBhvr>
                                        <p:cTn id="96" dur="500"/>
                                        <p:tgtEl>
                                          <p:spTgt spid="35934"/>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35918"/>
                                        </p:tgtEl>
                                        <p:attrNameLst>
                                          <p:attrName>style.visibility</p:attrName>
                                        </p:attrNameLst>
                                      </p:cBhvr>
                                      <p:to>
                                        <p:strVal val="visible"/>
                                      </p:to>
                                    </p:set>
                                    <p:animEffect transition="in" filter="blinds(horizontal)">
                                      <p:cBhvr>
                                        <p:cTn id="99" dur="500"/>
                                        <p:tgtEl>
                                          <p:spTgt spid="3591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211092"/>
                                        </p:tgtEl>
                                        <p:attrNameLst>
                                          <p:attrName>style.visibility</p:attrName>
                                        </p:attrNameLst>
                                      </p:cBhvr>
                                      <p:to>
                                        <p:strVal val="visible"/>
                                      </p:to>
                                    </p:set>
                                    <p:animEffect transition="in" filter="blinds(horizontal)">
                                      <p:cBhvr>
                                        <p:cTn id="104" dur="500"/>
                                        <p:tgtEl>
                                          <p:spTgt spid="211092"/>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211093"/>
                                        </p:tgtEl>
                                        <p:attrNameLst>
                                          <p:attrName>style.visibility</p:attrName>
                                        </p:attrNameLst>
                                      </p:cBhvr>
                                      <p:to>
                                        <p:strVal val="visible"/>
                                      </p:to>
                                    </p:set>
                                    <p:animEffect transition="in" filter="blinds(horizontal)">
                                      <p:cBhvr>
                                        <p:cTn id="109" dur="500"/>
                                        <p:tgtEl>
                                          <p:spTgt spid="21109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35851"/>
                                        </p:tgtEl>
                                        <p:attrNameLst>
                                          <p:attrName>style.visibility</p:attrName>
                                        </p:attrNameLst>
                                      </p:cBhvr>
                                      <p:to>
                                        <p:strVal val="visible"/>
                                      </p:to>
                                    </p:set>
                                    <p:animEffect transition="in" filter="blinds(horizontal)">
                                      <p:cBhvr>
                                        <p:cTn id="114" dur="500"/>
                                        <p:tgtEl>
                                          <p:spTgt spid="35851"/>
                                        </p:tgtEl>
                                      </p:cBhvr>
                                    </p:animEffect>
                                  </p:childTnLst>
                                </p:cTn>
                              </p:par>
                              <p:par>
                                <p:cTn id="115" presetID="3" presetClass="entr" presetSubtype="10" fill="hold" nodeType="withEffect">
                                  <p:stCondLst>
                                    <p:cond delay="0"/>
                                  </p:stCondLst>
                                  <p:childTnLst>
                                    <p:set>
                                      <p:cBhvr>
                                        <p:cTn id="116" dur="1" fill="hold">
                                          <p:stCondLst>
                                            <p:cond delay="0"/>
                                          </p:stCondLst>
                                        </p:cTn>
                                        <p:tgtEl>
                                          <p:spTgt spid="35852"/>
                                        </p:tgtEl>
                                        <p:attrNameLst>
                                          <p:attrName>style.visibility</p:attrName>
                                        </p:attrNameLst>
                                      </p:cBhvr>
                                      <p:to>
                                        <p:strVal val="visible"/>
                                      </p:to>
                                    </p:set>
                                    <p:animEffect transition="in" filter="blinds(horizontal)">
                                      <p:cBhvr>
                                        <p:cTn id="117" dur="500"/>
                                        <p:tgtEl>
                                          <p:spTgt spid="35852"/>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35853"/>
                                        </p:tgtEl>
                                        <p:attrNameLst>
                                          <p:attrName>style.visibility</p:attrName>
                                        </p:attrNameLst>
                                      </p:cBhvr>
                                      <p:to>
                                        <p:strVal val="visible"/>
                                      </p:to>
                                    </p:set>
                                    <p:animEffect transition="in" filter="blinds(horizontal)">
                                      <p:cBhvr>
                                        <p:cTn id="120" dur="500"/>
                                        <p:tgtEl>
                                          <p:spTgt spid="35853"/>
                                        </p:tgtEl>
                                      </p:cBhvr>
                                    </p:animEffect>
                                  </p:childTnLst>
                                </p:cTn>
                              </p:par>
                              <p:par>
                                <p:cTn id="121" presetID="3" presetClass="entr" presetSubtype="10" fill="hold" nodeType="withEffect">
                                  <p:stCondLst>
                                    <p:cond delay="0"/>
                                  </p:stCondLst>
                                  <p:childTnLst>
                                    <p:set>
                                      <p:cBhvr>
                                        <p:cTn id="122" dur="1" fill="hold">
                                          <p:stCondLst>
                                            <p:cond delay="0"/>
                                          </p:stCondLst>
                                        </p:cTn>
                                        <p:tgtEl>
                                          <p:spTgt spid="35854"/>
                                        </p:tgtEl>
                                        <p:attrNameLst>
                                          <p:attrName>style.visibility</p:attrName>
                                        </p:attrNameLst>
                                      </p:cBhvr>
                                      <p:to>
                                        <p:strVal val="visible"/>
                                      </p:to>
                                    </p:set>
                                    <p:animEffect transition="in" filter="blinds(horizontal)">
                                      <p:cBhvr>
                                        <p:cTn id="123" dur="500"/>
                                        <p:tgtEl>
                                          <p:spTgt spid="35854"/>
                                        </p:tgtEl>
                                      </p:cBhvr>
                                    </p:animEffect>
                                  </p:childTnLst>
                                </p:cTn>
                              </p:par>
                              <p:par>
                                <p:cTn id="124" presetID="3" presetClass="entr" presetSubtype="10" fill="hold" nodeType="withEffect">
                                  <p:stCondLst>
                                    <p:cond delay="0"/>
                                  </p:stCondLst>
                                  <p:childTnLst>
                                    <p:set>
                                      <p:cBhvr>
                                        <p:cTn id="125" dur="1" fill="hold">
                                          <p:stCondLst>
                                            <p:cond delay="0"/>
                                          </p:stCondLst>
                                        </p:cTn>
                                        <p:tgtEl>
                                          <p:spTgt spid="35855"/>
                                        </p:tgtEl>
                                        <p:attrNameLst>
                                          <p:attrName>style.visibility</p:attrName>
                                        </p:attrNameLst>
                                      </p:cBhvr>
                                      <p:to>
                                        <p:strVal val="visible"/>
                                      </p:to>
                                    </p:set>
                                    <p:animEffect transition="in" filter="blinds(horizontal)">
                                      <p:cBhvr>
                                        <p:cTn id="126" dur="500"/>
                                        <p:tgtEl>
                                          <p:spTgt spid="35855"/>
                                        </p:tgtEl>
                                      </p:cBhvr>
                                    </p:animEffect>
                                  </p:childTnLst>
                                </p:cTn>
                              </p:par>
                              <p:par>
                                <p:cTn id="127" presetID="3" presetClass="entr" presetSubtype="10" fill="hold" nodeType="withEffect">
                                  <p:stCondLst>
                                    <p:cond delay="0"/>
                                  </p:stCondLst>
                                  <p:childTnLst>
                                    <p:set>
                                      <p:cBhvr>
                                        <p:cTn id="128" dur="1" fill="hold">
                                          <p:stCondLst>
                                            <p:cond delay="0"/>
                                          </p:stCondLst>
                                        </p:cTn>
                                        <p:tgtEl>
                                          <p:spTgt spid="35856"/>
                                        </p:tgtEl>
                                        <p:attrNameLst>
                                          <p:attrName>style.visibility</p:attrName>
                                        </p:attrNameLst>
                                      </p:cBhvr>
                                      <p:to>
                                        <p:strVal val="visible"/>
                                      </p:to>
                                    </p:set>
                                    <p:animEffect transition="in" filter="blinds(horizontal)">
                                      <p:cBhvr>
                                        <p:cTn id="129" dur="500"/>
                                        <p:tgtEl>
                                          <p:spTgt spid="35856"/>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35857"/>
                                        </p:tgtEl>
                                        <p:attrNameLst>
                                          <p:attrName>style.visibility</p:attrName>
                                        </p:attrNameLst>
                                      </p:cBhvr>
                                      <p:to>
                                        <p:strVal val="visible"/>
                                      </p:to>
                                    </p:set>
                                    <p:animEffect transition="in" filter="blinds(horizontal)">
                                      <p:cBhvr>
                                        <p:cTn id="132" dur="500"/>
                                        <p:tgtEl>
                                          <p:spTgt spid="35857"/>
                                        </p:tgtEl>
                                      </p:cBhvr>
                                    </p:animEffect>
                                  </p:childTnLst>
                                </p:cTn>
                              </p:par>
                              <p:par>
                                <p:cTn id="133" presetID="3" presetClass="entr" presetSubtype="10" fill="hold" nodeType="withEffect">
                                  <p:stCondLst>
                                    <p:cond delay="0"/>
                                  </p:stCondLst>
                                  <p:childTnLst>
                                    <p:set>
                                      <p:cBhvr>
                                        <p:cTn id="134" dur="1" fill="hold">
                                          <p:stCondLst>
                                            <p:cond delay="0"/>
                                          </p:stCondLst>
                                        </p:cTn>
                                        <p:tgtEl>
                                          <p:spTgt spid="35858"/>
                                        </p:tgtEl>
                                        <p:attrNameLst>
                                          <p:attrName>style.visibility</p:attrName>
                                        </p:attrNameLst>
                                      </p:cBhvr>
                                      <p:to>
                                        <p:strVal val="visible"/>
                                      </p:to>
                                    </p:set>
                                    <p:animEffect transition="in" filter="blinds(horizontal)">
                                      <p:cBhvr>
                                        <p:cTn id="135" dur="500"/>
                                        <p:tgtEl>
                                          <p:spTgt spid="35858"/>
                                        </p:tgtEl>
                                      </p:cBhvr>
                                    </p:animEffect>
                                  </p:childTnLst>
                                </p:cTn>
                              </p:par>
                              <p:par>
                                <p:cTn id="136" presetID="3" presetClass="entr" presetSubtype="10" fill="hold" nodeType="withEffect">
                                  <p:stCondLst>
                                    <p:cond delay="0"/>
                                  </p:stCondLst>
                                  <p:childTnLst>
                                    <p:set>
                                      <p:cBhvr>
                                        <p:cTn id="137" dur="1" fill="hold">
                                          <p:stCondLst>
                                            <p:cond delay="0"/>
                                          </p:stCondLst>
                                        </p:cTn>
                                        <p:tgtEl>
                                          <p:spTgt spid="35859"/>
                                        </p:tgtEl>
                                        <p:attrNameLst>
                                          <p:attrName>style.visibility</p:attrName>
                                        </p:attrNameLst>
                                      </p:cBhvr>
                                      <p:to>
                                        <p:strVal val="visible"/>
                                      </p:to>
                                    </p:set>
                                    <p:animEffect transition="in" filter="blinds(horizontal)">
                                      <p:cBhvr>
                                        <p:cTn id="138" dur="500"/>
                                        <p:tgtEl>
                                          <p:spTgt spid="35859"/>
                                        </p:tgtEl>
                                      </p:cBhvr>
                                    </p:animEffect>
                                  </p:childTnLst>
                                </p:cTn>
                              </p:par>
                              <p:par>
                                <p:cTn id="139" presetID="3" presetClass="entr" presetSubtype="10" fill="hold" nodeType="withEffect">
                                  <p:stCondLst>
                                    <p:cond delay="0"/>
                                  </p:stCondLst>
                                  <p:childTnLst>
                                    <p:set>
                                      <p:cBhvr>
                                        <p:cTn id="140" dur="1" fill="hold">
                                          <p:stCondLst>
                                            <p:cond delay="0"/>
                                          </p:stCondLst>
                                        </p:cTn>
                                        <p:tgtEl>
                                          <p:spTgt spid="35860"/>
                                        </p:tgtEl>
                                        <p:attrNameLst>
                                          <p:attrName>style.visibility</p:attrName>
                                        </p:attrNameLst>
                                      </p:cBhvr>
                                      <p:to>
                                        <p:strVal val="visible"/>
                                      </p:to>
                                    </p:set>
                                    <p:animEffect transition="in" filter="blinds(horizontal)">
                                      <p:cBhvr>
                                        <p:cTn id="141" dur="500"/>
                                        <p:tgtEl>
                                          <p:spTgt spid="35860"/>
                                        </p:tgtEl>
                                      </p:cBhvr>
                                    </p:animEffect>
                                  </p:childTnLst>
                                </p:cTn>
                              </p:par>
                              <p:par>
                                <p:cTn id="142" presetID="3" presetClass="entr" presetSubtype="10" fill="hold" nodeType="withEffect">
                                  <p:stCondLst>
                                    <p:cond delay="0"/>
                                  </p:stCondLst>
                                  <p:childTnLst>
                                    <p:set>
                                      <p:cBhvr>
                                        <p:cTn id="143" dur="1" fill="hold">
                                          <p:stCondLst>
                                            <p:cond delay="0"/>
                                          </p:stCondLst>
                                        </p:cTn>
                                        <p:tgtEl>
                                          <p:spTgt spid="35861"/>
                                        </p:tgtEl>
                                        <p:attrNameLst>
                                          <p:attrName>style.visibility</p:attrName>
                                        </p:attrNameLst>
                                      </p:cBhvr>
                                      <p:to>
                                        <p:strVal val="visible"/>
                                      </p:to>
                                    </p:set>
                                    <p:animEffect transition="in" filter="blinds(horizontal)">
                                      <p:cBhvr>
                                        <p:cTn id="144" dur="500"/>
                                        <p:tgtEl>
                                          <p:spTgt spid="35861"/>
                                        </p:tgtEl>
                                      </p:cBhvr>
                                    </p:animEffect>
                                  </p:childTnLst>
                                </p:cTn>
                              </p:par>
                              <p:par>
                                <p:cTn id="145" presetID="3" presetClass="entr" presetSubtype="10" fill="hold" nodeType="withEffect">
                                  <p:stCondLst>
                                    <p:cond delay="0"/>
                                  </p:stCondLst>
                                  <p:childTnLst>
                                    <p:set>
                                      <p:cBhvr>
                                        <p:cTn id="146" dur="1" fill="hold">
                                          <p:stCondLst>
                                            <p:cond delay="0"/>
                                          </p:stCondLst>
                                        </p:cTn>
                                        <p:tgtEl>
                                          <p:spTgt spid="35862"/>
                                        </p:tgtEl>
                                        <p:attrNameLst>
                                          <p:attrName>style.visibility</p:attrName>
                                        </p:attrNameLst>
                                      </p:cBhvr>
                                      <p:to>
                                        <p:strVal val="visible"/>
                                      </p:to>
                                    </p:set>
                                    <p:animEffect transition="in" filter="blinds(horizontal)">
                                      <p:cBhvr>
                                        <p:cTn id="147" dur="500"/>
                                        <p:tgtEl>
                                          <p:spTgt spid="35862"/>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35863"/>
                                        </p:tgtEl>
                                        <p:attrNameLst>
                                          <p:attrName>style.visibility</p:attrName>
                                        </p:attrNameLst>
                                      </p:cBhvr>
                                      <p:to>
                                        <p:strVal val="visible"/>
                                      </p:to>
                                    </p:set>
                                    <p:animEffect transition="in" filter="blinds(horizontal)">
                                      <p:cBhvr>
                                        <p:cTn id="150" dur="500"/>
                                        <p:tgtEl>
                                          <p:spTgt spid="35863"/>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35864"/>
                                        </p:tgtEl>
                                        <p:attrNameLst>
                                          <p:attrName>style.visibility</p:attrName>
                                        </p:attrNameLst>
                                      </p:cBhvr>
                                      <p:to>
                                        <p:strVal val="visible"/>
                                      </p:to>
                                    </p:set>
                                    <p:animEffect transition="in" filter="blinds(horizontal)">
                                      <p:cBhvr>
                                        <p:cTn id="153" dur="500"/>
                                        <p:tgtEl>
                                          <p:spTgt spid="35864"/>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35865"/>
                                        </p:tgtEl>
                                        <p:attrNameLst>
                                          <p:attrName>style.visibility</p:attrName>
                                        </p:attrNameLst>
                                      </p:cBhvr>
                                      <p:to>
                                        <p:strVal val="visible"/>
                                      </p:to>
                                    </p:set>
                                    <p:animEffect transition="in" filter="blinds(horizontal)">
                                      <p:cBhvr>
                                        <p:cTn id="156" dur="500"/>
                                        <p:tgtEl>
                                          <p:spTgt spid="35865"/>
                                        </p:tgtEl>
                                      </p:cBhvr>
                                    </p:animEffect>
                                  </p:childTnLst>
                                </p:cTn>
                              </p:par>
                              <p:par>
                                <p:cTn id="157" presetID="3" presetClass="entr" presetSubtype="10" fill="hold" nodeType="withEffect">
                                  <p:stCondLst>
                                    <p:cond delay="0"/>
                                  </p:stCondLst>
                                  <p:childTnLst>
                                    <p:set>
                                      <p:cBhvr>
                                        <p:cTn id="158" dur="1" fill="hold">
                                          <p:stCondLst>
                                            <p:cond delay="0"/>
                                          </p:stCondLst>
                                        </p:cTn>
                                        <p:tgtEl>
                                          <p:spTgt spid="35866"/>
                                        </p:tgtEl>
                                        <p:attrNameLst>
                                          <p:attrName>style.visibility</p:attrName>
                                        </p:attrNameLst>
                                      </p:cBhvr>
                                      <p:to>
                                        <p:strVal val="visible"/>
                                      </p:to>
                                    </p:set>
                                    <p:animEffect transition="in" filter="blinds(horizontal)">
                                      <p:cBhvr>
                                        <p:cTn id="159" dur="500"/>
                                        <p:tgtEl>
                                          <p:spTgt spid="35866"/>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35885"/>
                                        </p:tgtEl>
                                        <p:attrNameLst>
                                          <p:attrName>style.visibility</p:attrName>
                                        </p:attrNameLst>
                                      </p:cBhvr>
                                      <p:to>
                                        <p:strVal val="visible"/>
                                      </p:to>
                                    </p:set>
                                    <p:animEffect transition="in" filter="blinds(horizontal)">
                                      <p:cBhvr>
                                        <p:cTn id="164" dur="500"/>
                                        <p:tgtEl>
                                          <p:spTgt spid="35885"/>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35886"/>
                                        </p:tgtEl>
                                        <p:attrNameLst>
                                          <p:attrName>style.visibility</p:attrName>
                                        </p:attrNameLst>
                                      </p:cBhvr>
                                      <p:to>
                                        <p:strVal val="visible"/>
                                      </p:to>
                                    </p:set>
                                    <p:animEffect transition="in" filter="blinds(horizontal)">
                                      <p:cBhvr>
                                        <p:cTn id="167" dur="500"/>
                                        <p:tgtEl>
                                          <p:spTgt spid="35886"/>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35887"/>
                                        </p:tgtEl>
                                        <p:attrNameLst>
                                          <p:attrName>style.visibility</p:attrName>
                                        </p:attrNameLst>
                                      </p:cBhvr>
                                      <p:to>
                                        <p:strVal val="visible"/>
                                      </p:to>
                                    </p:set>
                                    <p:animEffect transition="in" filter="blinds(horizontal)">
                                      <p:cBhvr>
                                        <p:cTn id="170" dur="500"/>
                                        <p:tgtEl>
                                          <p:spTgt spid="35887"/>
                                        </p:tgtEl>
                                      </p:cBhvr>
                                    </p:animEffect>
                                  </p:childTnLst>
                                </p:cTn>
                              </p:par>
                              <p:par>
                                <p:cTn id="171" presetID="3" presetClass="entr" presetSubtype="10" fill="hold" nodeType="withEffect">
                                  <p:stCondLst>
                                    <p:cond delay="0"/>
                                  </p:stCondLst>
                                  <p:childTnLst>
                                    <p:set>
                                      <p:cBhvr>
                                        <p:cTn id="172" dur="1" fill="hold">
                                          <p:stCondLst>
                                            <p:cond delay="0"/>
                                          </p:stCondLst>
                                        </p:cTn>
                                        <p:tgtEl>
                                          <p:spTgt spid="35888"/>
                                        </p:tgtEl>
                                        <p:attrNameLst>
                                          <p:attrName>style.visibility</p:attrName>
                                        </p:attrNameLst>
                                      </p:cBhvr>
                                      <p:to>
                                        <p:strVal val="visible"/>
                                      </p:to>
                                    </p:set>
                                    <p:animEffect transition="in" filter="blinds(horizontal)">
                                      <p:cBhvr>
                                        <p:cTn id="173" dur="500"/>
                                        <p:tgtEl>
                                          <p:spTgt spid="35888"/>
                                        </p:tgtEl>
                                      </p:cBhvr>
                                    </p:animEffect>
                                  </p:childTnLst>
                                </p:cTn>
                              </p:par>
                              <p:par>
                                <p:cTn id="174" presetID="3" presetClass="entr" presetSubtype="10" fill="hold" nodeType="withEffect">
                                  <p:stCondLst>
                                    <p:cond delay="0"/>
                                  </p:stCondLst>
                                  <p:childTnLst>
                                    <p:set>
                                      <p:cBhvr>
                                        <p:cTn id="175" dur="1" fill="hold">
                                          <p:stCondLst>
                                            <p:cond delay="0"/>
                                          </p:stCondLst>
                                        </p:cTn>
                                        <p:tgtEl>
                                          <p:spTgt spid="35889"/>
                                        </p:tgtEl>
                                        <p:attrNameLst>
                                          <p:attrName>style.visibility</p:attrName>
                                        </p:attrNameLst>
                                      </p:cBhvr>
                                      <p:to>
                                        <p:strVal val="visible"/>
                                      </p:to>
                                    </p:set>
                                    <p:animEffect transition="in" filter="blinds(horizontal)">
                                      <p:cBhvr>
                                        <p:cTn id="176" dur="500"/>
                                        <p:tgtEl>
                                          <p:spTgt spid="35889"/>
                                        </p:tgtEl>
                                      </p:cBhvr>
                                    </p:animEffect>
                                  </p:childTnLst>
                                </p:cTn>
                              </p:par>
                              <p:par>
                                <p:cTn id="177" presetID="3" presetClass="entr" presetSubtype="10" fill="hold" grpId="0" nodeType="withEffect">
                                  <p:stCondLst>
                                    <p:cond delay="0"/>
                                  </p:stCondLst>
                                  <p:childTnLst>
                                    <p:set>
                                      <p:cBhvr>
                                        <p:cTn id="178" dur="1" fill="hold">
                                          <p:stCondLst>
                                            <p:cond delay="0"/>
                                          </p:stCondLst>
                                        </p:cTn>
                                        <p:tgtEl>
                                          <p:spTgt spid="35890"/>
                                        </p:tgtEl>
                                        <p:attrNameLst>
                                          <p:attrName>style.visibility</p:attrName>
                                        </p:attrNameLst>
                                      </p:cBhvr>
                                      <p:to>
                                        <p:strVal val="visible"/>
                                      </p:to>
                                    </p:set>
                                    <p:animEffect transition="in" filter="blinds(horizontal)">
                                      <p:cBhvr>
                                        <p:cTn id="179" dur="500"/>
                                        <p:tgtEl>
                                          <p:spTgt spid="35890"/>
                                        </p:tgtEl>
                                      </p:cBhvr>
                                    </p:animEffect>
                                  </p:childTnLst>
                                </p:cTn>
                              </p:par>
                              <p:par>
                                <p:cTn id="180" presetID="3" presetClass="entr" presetSubtype="10" fill="hold" nodeType="withEffect">
                                  <p:stCondLst>
                                    <p:cond delay="0"/>
                                  </p:stCondLst>
                                  <p:childTnLst>
                                    <p:set>
                                      <p:cBhvr>
                                        <p:cTn id="181" dur="1" fill="hold">
                                          <p:stCondLst>
                                            <p:cond delay="0"/>
                                          </p:stCondLst>
                                        </p:cTn>
                                        <p:tgtEl>
                                          <p:spTgt spid="35891"/>
                                        </p:tgtEl>
                                        <p:attrNameLst>
                                          <p:attrName>style.visibility</p:attrName>
                                        </p:attrNameLst>
                                      </p:cBhvr>
                                      <p:to>
                                        <p:strVal val="visible"/>
                                      </p:to>
                                    </p:set>
                                    <p:animEffect transition="in" filter="blinds(horizontal)">
                                      <p:cBhvr>
                                        <p:cTn id="182" dur="500"/>
                                        <p:tgtEl>
                                          <p:spTgt spid="35891"/>
                                        </p:tgtEl>
                                      </p:cBhvr>
                                    </p:animEffect>
                                  </p:childTnLst>
                                </p:cTn>
                              </p:par>
                              <p:par>
                                <p:cTn id="183" presetID="3" presetClass="entr" presetSubtype="10" fill="hold" nodeType="withEffect">
                                  <p:stCondLst>
                                    <p:cond delay="0"/>
                                  </p:stCondLst>
                                  <p:childTnLst>
                                    <p:set>
                                      <p:cBhvr>
                                        <p:cTn id="184" dur="1" fill="hold">
                                          <p:stCondLst>
                                            <p:cond delay="0"/>
                                          </p:stCondLst>
                                        </p:cTn>
                                        <p:tgtEl>
                                          <p:spTgt spid="35892"/>
                                        </p:tgtEl>
                                        <p:attrNameLst>
                                          <p:attrName>style.visibility</p:attrName>
                                        </p:attrNameLst>
                                      </p:cBhvr>
                                      <p:to>
                                        <p:strVal val="visible"/>
                                      </p:to>
                                    </p:set>
                                    <p:animEffect transition="in" filter="blinds(horizontal)">
                                      <p:cBhvr>
                                        <p:cTn id="185" dur="500"/>
                                        <p:tgtEl>
                                          <p:spTgt spid="35892"/>
                                        </p:tgtEl>
                                      </p:cBhvr>
                                    </p:animEffect>
                                  </p:childTnLst>
                                </p:cTn>
                              </p:par>
                              <p:par>
                                <p:cTn id="186" presetID="3" presetClass="entr" presetSubtype="10" fill="hold" nodeType="withEffect">
                                  <p:stCondLst>
                                    <p:cond delay="0"/>
                                  </p:stCondLst>
                                  <p:childTnLst>
                                    <p:set>
                                      <p:cBhvr>
                                        <p:cTn id="187" dur="1" fill="hold">
                                          <p:stCondLst>
                                            <p:cond delay="0"/>
                                          </p:stCondLst>
                                        </p:cTn>
                                        <p:tgtEl>
                                          <p:spTgt spid="35893"/>
                                        </p:tgtEl>
                                        <p:attrNameLst>
                                          <p:attrName>style.visibility</p:attrName>
                                        </p:attrNameLst>
                                      </p:cBhvr>
                                      <p:to>
                                        <p:strVal val="visible"/>
                                      </p:to>
                                    </p:set>
                                    <p:animEffect transition="in" filter="blinds(horizontal)">
                                      <p:cBhvr>
                                        <p:cTn id="188" dur="500"/>
                                        <p:tgtEl>
                                          <p:spTgt spid="35893"/>
                                        </p:tgtEl>
                                      </p:cBhvr>
                                    </p:animEffect>
                                  </p:childTnLst>
                                </p:cTn>
                              </p:par>
                              <p:par>
                                <p:cTn id="189" presetID="3" presetClass="entr" presetSubtype="10" fill="hold" nodeType="withEffect">
                                  <p:stCondLst>
                                    <p:cond delay="0"/>
                                  </p:stCondLst>
                                  <p:childTnLst>
                                    <p:set>
                                      <p:cBhvr>
                                        <p:cTn id="190" dur="1" fill="hold">
                                          <p:stCondLst>
                                            <p:cond delay="0"/>
                                          </p:stCondLst>
                                        </p:cTn>
                                        <p:tgtEl>
                                          <p:spTgt spid="35894"/>
                                        </p:tgtEl>
                                        <p:attrNameLst>
                                          <p:attrName>style.visibility</p:attrName>
                                        </p:attrNameLst>
                                      </p:cBhvr>
                                      <p:to>
                                        <p:strVal val="visible"/>
                                      </p:to>
                                    </p:set>
                                    <p:animEffect transition="in" filter="blinds(horizontal)">
                                      <p:cBhvr>
                                        <p:cTn id="191" dur="500"/>
                                        <p:tgtEl>
                                          <p:spTgt spid="35894"/>
                                        </p:tgtEl>
                                      </p:cBhvr>
                                    </p:animEffect>
                                  </p:childTnLst>
                                </p:cTn>
                              </p:par>
                              <p:par>
                                <p:cTn id="192" presetID="3" presetClass="entr" presetSubtype="10" fill="hold" nodeType="withEffect">
                                  <p:stCondLst>
                                    <p:cond delay="0"/>
                                  </p:stCondLst>
                                  <p:childTnLst>
                                    <p:set>
                                      <p:cBhvr>
                                        <p:cTn id="193" dur="1" fill="hold">
                                          <p:stCondLst>
                                            <p:cond delay="0"/>
                                          </p:stCondLst>
                                        </p:cTn>
                                        <p:tgtEl>
                                          <p:spTgt spid="35895"/>
                                        </p:tgtEl>
                                        <p:attrNameLst>
                                          <p:attrName>style.visibility</p:attrName>
                                        </p:attrNameLst>
                                      </p:cBhvr>
                                      <p:to>
                                        <p:strVal val="visible"/>
                                      </p:to>
                                    </p:set>
                                    <p:animEffect transition="in" filter="blinds(horizontal)">
                                      <p:cBhvr>
                                        <p:cTn id="194" dur="500"/>
                                        <p:tgtEl>
                                          <p:spTgt spid="35895"/>
                                        </p:tgtEl>
                                      </p:cBhvr>
                                    </p:animEffect>
                                  </p:childTnLst>
                                </p:cTn>
                              </p:par>
                              <p:par>
                                <p:cTn id="195" presetID="3" presetClass="entr" presetSubtype="10" fill="hold" grpId="0" nodeType="withEffect">
                                  <p:stCondLst>
                                    <p:cond delay="0"/>
                                  </p:stCondLst>
                                  <p:childTnLst>
                                    <p:set>
                                      <p:cBhvr>
                                        <p:cTn id="196" dur="1" fill="hold">
                                          <p:stCondLst>
                                            <p:cond delay="0"/>
                                          </p:stCondLst>
                                        </p:cTn>
                                        <p:tgtEl>
                                          <p:spTgt spid="35896"/>
                                        </p:tgtEl>
                                        <p:attrNameLst>
                                          <p:attrName>style.visibility</p:attrName>
                                        </p:attrNameLst>
                                      </p:cBhvr>
                                      <p:to>
                                        <p:strVal val="visible"/>
                                      </p:to>
                                    </p:set>
                                    <p:animEffect transition="in" filter="blinds(horizontal)">
                                      <p:cBhvr>
                                        <p:cTn id="197" dur="500"/>
                                        <p:tgtEl>
                                          <p:spTgt spid="35896"/>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35897"/>
                                        </p:tgtEl>
                                        <p:attrNameLst>
                                          <p:attrName>style.visibility</p:attrName>
                                        </p:attrNameLst>
                                      </p:cBhvr>
                                      <p:to>
                                        <p:strVal val="visible"/>
                                      </p:to>
                                    </p:set>
                                    <p:animEffect transition="in" filter="blinds(horizontal)">
                                      <p:cBhvr>
                                        <p:cTn id="200" dur="500"/>
                                        <p:tgtEl>
                                          <p:spTgt spid="35897"/>
                                        </p:tgtEl>
                                      </p:cBhvr>
                                    </p:animEffect>
                                  </p:childTnLst>
                                </p:cTn>
                              </p:par>
                              <p:par>
                                <p:cTn id="201" presetID="3" presetClass="entr" presetSubtype="10" fill="hold" grpId="0" nodeType="withEffect">
                                  <p:stCondLst>
                                    <p:cond delay="0"/>
                                  </p:stCondLst>
                                  <p:childTnLst>
                                    <p:set>
                                      <p:cBhvr>
                                        <p:cTn id="202" dur="1" fill="hold">
                                          <p:stCondLst>
                                            <p:cond delay="0"/>
                                          </p:stCondLst>
                                        </p:cTn>
                                        <p:tgtEl>
                                          <p:spTgt spid="35898"/>
                                        </p:tgtEl>
                                        <p:attrNameLst>
                                          <p:attrName>style.visibility</p:attrName>
                                        </p:attrNameLst>
                                      </p:cBhvr>
                                      <p:to>
                                        <p:strVal val="visible"/>
                                      </p:to>
                                    </p:set>
                                    <p:animEffect transition="in" filter="blinds(horizontal)">
                                      <p:cBhvr>
                                        <p:cTn id="203" dur="500"/>
                                        <p:tgtEl>
                                          <p:spTgt spid="35898"/>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35899"/>
                                        </p:tgtEl>
                                        <p:attrNameLst>
                                          <p:attrName>style.visibility</p:attrName>
                                        </p:attrNameLst>
                                      </p:cBhvr>
                                      <p:to>
                                        <p:strVal val="visible"/>
                                      </p:to>
                                    </p:set>
                                    <p:animEffect transition="in" filter="blinds(horizontal)">
                                      <p:cBhvr>
                                        <p:cTn id="206" dur="500"/>
                                        <p:tgtEl>
                                          <p:spTgt spid="35899"/>
                                        </p:tgtEl>
                                      </p:cBhvr>
                                    </p:animEffect>
                                  </p:childTnLst>
                                </p:cTn>
                              </p:par>
                              <p:par>
                                <p:cTn id="207" presetID="3" presetClass="entr" presetSubtype="10" fill="hold" nodeType="withEffect">
                                  <p:stCondLst>
                                    <p:cond delay="0"/>
                                  </p:stCondLst>
                                  <p:childTnLst>
                                    <p:set>
                                      <p:cBhvr>
                                        <p:cTn id="208" dur="1" fill="hold">
                                          <p:stCondLst>
                                            <p:cond delay="0"/>
                                          </p:stCondLst>
                                        </p:cTn>
                                        <p:tgtEl>
                                          <p:spTgt spid="35900"/>
                                        </p:tgtEl>
                                        <p:attrNameLst>
                                          <p:attrName>style.visibility</p:attrName>
                                        </p:attrNameLst>
                                      </p:cBhvr>
                                      <p:to>
                                        <p:strVal val="visible"/>
                                      </p:to>
                                    </p:set>
                                    <p:animEffect transition="in" filter="blinds(horizontal)">
                                      <p:cBhvr>
                                        <p:cTn id="209" dur="500"/>
                                        <p:tgtEl>
                                          <p:spTgt spid="35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p:bldP spid="210947" grpId="0"/>
      <p:bldP spid="35951" grpId="0"/>
      <p:bldP spid="35956" grpId="0"/>
      <p:bldP spid="35957" grpId="0"/>
      <p:bldP spid="35950" grpId="0" animBg="1"/>
      <p:bldP spid="35918" grpId="0" animBg="1"/>
      <p:bldP spid="35920" grpId="0" animBg="1"/>
      <p:bldP spid="35921" grpId="0" animBg="1"/>
      <p:bldP spid="35924" grpId="0"/>
      <p:bldP spid="35930" grpId="0"/>
      <p:bldP spid="35931" grpId="0"/>
      <p:bldP spid="35932" grpId="0"/>
      <p:bldP spid="35933" grpId="0"/>
      <p:bldP spid="35885" grpId="0" animBg="1"/>
      <p:bldP spid="35886" grpId="0" animBg="1"/>
      <p:bldP spid="35887" grpId="0" animBg="1"/>
      <p:bldP spid="35890" grpId="0"/>
      <p:bldP spid="35896" grpId="0"/>
      <p:bldP spid="35897" grpId="0"/>
      <p:bldP spid="35898" grpId="0"/>
      <p:bldP spid="35899" grpId="0"/>
      <p:bldP spid="35851" grpId="0" animBg="1"/>
      <p:bldP spid="35853" grpId="0"/>
      <p:bldP spid="35857" grpId="0"/>
      <p:bldP spid="35863" grpId="0"/>
      <p:bldP spid="35864" grpId="0"/>
      <p:bldP spid="3586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184150" y="115888"/>
            <a:ext cx="3524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四、快速卷积型</a:t>
            </a:r>
          </a:p>
        </p:txBody>
      </p:sp>
      <p:sp>
        <p:nvSpPr>
          <p:cNvPr id="211971" name="Rectangle 3"/>
          <p:cNvSpPr>
            <a:spLocks noChangeArrowheads="1"/>
          </p:cNvSpPr>
          <p:nvPr/>
        </p:nvSpPr>
        <p:spPr bwMode="auto">
          <a:xfrm>
            <a:off x="4427538" y="822325"/>
            <a:ext cx="3024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Pct val="75000"/>
              <a:buFont typeface="Wingdings" panose="05000000000000000000" pitchFamily="2" charset="2"/>
              <a:buNone/>
            </a:pPr>
            <a:r>
              <a:rPr lang="en-US" altLang="zh-CN" i="1" dirty="0">
                <a:solidFill>
                  <a:srgbClr val="FFFF00"/>
                </a:solidFill>
                <a:ea typeface="楷体_GB2312" pitchFamily="49" charset="-122"/>
              </a:rPr>
              <a:t>x</a:t>
            </a:r>
            <a:r>
              <a:rPr lang="en-US" altLang="zh-CN" dirty="0">
                <a:solidFill>
                  <a:srgbClr val="FFFF00"/>
                </a:solidFill>
                <a:ea typeface="楷体_GB2312" pitchFamily="49" charset="-122"/>
              </a:rPr>
              <a:t>(</a:t>
            </a:r>
            <a:r>
              <a:rPr lang="en-US" altLang="zh-CN" i="1" dirty="0">
                <a:solidFill>
                  <a:srgbClr val="FFFF00"/>
                </a:solidFill>
                <a:ea typeface="楷体_GB2312" pitchFamily="49" charset="-122"/>
              </a:rPr>
              <a:t>n</a:t>
            </a:r>
            <a:r>
              <a:rPr lang="en-US" altLang="zh-CN" dirty="0">
                <a:solidFill>
                  <a:srgbClr val="FFFF00"/>
                </a:solidFill>
                <a:ea typeface="楷体_GB2312" pitchFamily="49" charset="-122"/>
              </a:rPr>
              <a:t>)</a:t>
            </a:r>
            <a:r>
              <a:rPr lang="en-US" altLang="zh-CN" dirty="0">
                <a:ea typeface="楷体_GB2312" pitchFamily="49" charset="-122"/>
              </a:rPr>
              <a:t>:</a:t>
            </a:r>
            <a:r>
              <a:rPr lang="en-US" altLang="zh-CN" dirty="0">
                <a:latin typeface="楷体_GB2312" pitchFamily="49" charset="-122"/>
                <a:ea typeface="楷体_GB2312" pitchFamily="49" charset="-122"/>
              </a:rPr>
              <a:t> </a:t>
            </a:r>
            <a:r>
              <a:rPr lang="en-US" altLang="zh-CN" i="1" dirty="0">
                <a:ea typeface="楷体_GB2312" pitchFamily="49" charset="-122"/>
              </a:rPr>
              <a:t>N</a:t>
            </a:r>
            <a:r>
              <a:rPr lang="en-US" altLang="zh-CN" baseline="-25000" dirty="0">
                <a:ea typeface="楷体_GB2312" pitchFamily="49" charset="-122"/>
              </a:rPr>
              <a:t>1</a:t>
            </a:r>
            <a:r>
              <a:rPr lang="zh-CN" altLang="en-US" dirty="0">
                <a:latin typeface="楷体" panose="02010609060101010101" pitchFamily="49" charset="-122"/>
                <a:ea typeface="楷体" panose="02010609060101010101" pitchFamily="49" charset="-122"/>
              </a:rPr>
              <a:t>点序列</a:t>
            </a:r>
            <a:endParaRPr lang="zh-CN" altLang="en-US" dirty="0">
              <a:solidFill>
                <a:srgbClr val="FFFF00"/>
              </a:solidFill>
              <a:latin typeface="楷体" panose="02010609060101010101" pitchFamily="49" charset="-122"/>
              <a:ea typeface="楷体" panose="02010609060101010101" pitchFamily="49" charset="-122"/>
            </a:endParaRPr>
          </a:p>
        </p:txBody>
      </p:sp>
      <p:grpSp>
        <p:nvGrpSpPr>
          <p:cNvPr id="211972" name="Group 4"/>
          <p:cNvGrpSpPr>
            <a:grpSpLocks/>
          </p:cNvGrpSpPr>
          <p:nvPr/>
        </p:nvGrpSpPr>
        <p:grpSpPr bwMode="auto">
          <a:xfrm>
            <a:off x="395288" y="2924175"/>
            <a:ext cx="8018462" cy="2736850"/>
            <a:chOff x="476" y="2296"/>
            <a:chExt cx="5051" cy="1724"/>
          </a:xfrm>
        </p:grpSpPr>
        <p:graphicFrame>
          <p:nvGraphicFramePr>
            <p:cNvPr id="36878" name="Object 5"/>
            <p:cNvGraphicFramePr>
              <a:graphicFrameLocks noChangeAspect="1"/>
            </p:cNvGraphicFramePr>
            <p:nvPr/>
          </p:nvGraphicFramePr>
          <p:xfrm>
            <a:off x="2608" y="2296"/>
            <a:ext cx="542" cy="290"/>
          </p:xfrm>
          <a:graphic>
            <a:graphicData uri="http://schemas.openxmlformats.org/presentationml/2006/ole">
              <mc:AlternateContent xmlns:mc="http://schemas.openxmlformats.org/markup-compatibility/2006">
                <mc:Choice xmlns:v="urn:schemas-microsoft-com:vml" Requires="v">
                  <p:oleObj spid="_x0000_s37051" name="公式" r:id="rId3" imgW="371546" imgH="190383" progId="Equation.3">
                    <p:embed/>
                  </p:oleObj>
                </mc:Choice>
                <mc:Fallback>
                  <p:oleObj name="公式" r:id="rId3" imgW="371546" imgH="19038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 y="2296"/>
                          <a:ext cx="542" cy="290"/>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9" name="Text Box 6"/>
            <p:cNvSpPr txBox="1">
              <a:spLocks noChangeArrowheads="1"/>
            </p:cNvSpPr>
            <p:nvPr/>
          </p:nvSpPr>
          <p:spPr bwMode="auto">
            <a:xfrm>
              <a:off x="1701" y="2425"/>
              <a:ext cx="861" cy="436"/>
            </a:xfrm>
            <a:prstGeom prst="rect">
              <a:avLst/>
            </a:prstGeom>
            <a:solidFill>
              <a:srgbClr val="B5F1FF">
                <a:alpha val="0"/>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nchorCtr="1">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a:latin typeface="Arial" panose="020B0604020202020204" pitchFamily="34" charset="0"/>
                </a:rPr>
                <a:t>L-point</a:t>
              </a:r>
            </a:p>
            <a:p>
              <a:pPr algn="ctr" eaLnBrk="1" hangingPunct="1"/>
              <a:r>
                <a:rPr kumimoji="0" lang="en-US" altLang="zh-CN" sz="2000">
                  <a:latin typeface="Arial" panose="020B0604020202020204" pitchFamily="34" charset="0"/>
                </a:rPr>
                <a:t>DFT</a:t>
              </a:r>
            </a:p>
          </p:txBody>
        </p:sp>
        <p:sp>
          <p:nvSpPr>
            <p:cNvPr id="36880" name="Text Box 7"/>
            <p:cNvSpPr txBox="1">
              <a:spLocks noChangeArrowheads="1"/>
            </p:cNvSpPr>
            <p:nvPr/>
          </p:nvSpPr>
          <p:spPr bwMode="auto">
            <a:xfrm>
              <a:off x="1701" y="3466"/>
              <a:ext cx="861" cy="436"/>
            </a:xfrm>
            <a:prstGeom prst="rect">
              <a:avLst/>
            </a:prstGeom>
            <a:solidFill>
              <a:srgbClr val="B5F1FF">
                <a:alpha val="0"/>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nchorCtr="1">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a:latin typeface="Arial" panose="020B0604020202020204" pitchFamily="34" charset="0"/>
                </a:rPr>
                <a:t>L-point</a:t>
              </a:r>
            </a:p>
            <a:p>
              <a:pPr algn="ctr" eaLnBrk="1" hangingPunct="1"/>
              <a:r>
                <a:rPr kumimoji="0" lang="en-US" altLang="zh-CN" sz="2000">
                  <a:latin typeface="Arial" panose="020B0604020202020204" pitchFamily="34" charset="0"/>
                </a:rPr>
                <a:t>DFT</a:t>
              </a:r>
            </a:p>
          </p:txBody>
        </p:sp>
        <p:sp>
          <p:nvSpPr>
            <p:cNvPr id="36881" name="Line 8"/>
            <p:cNvSpPr>
              <a:spLocks noChangeShapeType="1"/>
            </p:cNvSpPr>
            <p:nvPr/>
          </p:nvSpPr>
          <p:spPr bwMode="auto">
            <a:xfrm>
              <a:off x="521" y="2614"/>
              <a:ext cx="1180"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2" name="Line 9"/>
            <p:cNvSpPr>
              <a:spLocks noChangeShapeType="1"/>
            </p:cNvSpPr>
            <p:nvPr/>
          </p:nvSpPr>
          <p:spPr bwMode="auto">
            <a:xfrm>
              <a:off x="2562" y="2614"/>
              <a:ext cx="4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3" name="Line 10"/>
            <p:cNvSpPr>
              <a:spLocks noChangeShapeType="1"/>
            </p:cNvSpPr>
            <p:nvPr/>
          </p:nvSpPr>
          <p:spPr bwMode="auto">
            <a:xfrm>
              <a:off x="2562" y="3672"/>
              <a:ext cx="4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4" name="Line 11"/>
            <p:cNvSpPr>
              <a:spLocks noChangeShapeType="1"/>
            </p:cNvSpPr>
            <p:nvPr/>
          </p:nvSpPr>
          <p:spPr bwMode="auto">
            <a:xfrm>
              <a:off x="3061" y="2614"/>
              <a:ext cx="0" cy="408"/>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5" name="Line 12"/>
            <p:cNvSpPr>
              <a:spLocks noChangeShapeType="1"/>
            </p:cNvSpPr>
            <p:nvPr/>
          </p:nvSpPr>
          <p:spPr bwMode="auto">
            <a:xfrm flipV="1">
              <a:off x="3061" y="3264"/>
              <a:ext cx="0" cy="408"/>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6" name="AutoShape 13"/>
            <p:cNvSpPr>
              <a:spLocks noChangeArrowheads="1"/>
            </p:cNvSpPr>
            <p:nvPr/>
          </p:nvSpPr>
          <p:spPr bwMode="auto">
            <a:xfrm>
              <a:off x="2935" y="3022"/>
              <a:ext cx="249" cy="249"/>
            </a:xfrm>
            <a:prstGeom prst="flowChartSummingJunction">
              <a:avLst/>
            </a:prstGeom>
            <a:solidFill>
              <a:schemeClr val="tx1">
                <a:alpha val="0"/>
              </a:scheme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87" name="Line 14"/>
            <p:cNvSpPr>
              <a:spLocks noChangeShapeType="1"/>
            </p:cNvSpPr>
            <p:nvPr/>
          </p:nvSpPr>
          <p:spPr bwMode="auto">
            <a:xfrm>
              <a:off x="3152" y="3158"/>
              <a:ext cx="681"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8" name="Text Box 15"/>
            <p:cNvSpPr txBox="1">
              <a:spLocks noChangeArrowheads="1"/>
            </p:cNvSpPr>
            <p:nvPr/>
          </p:nvSpPr>
          <p:spPr bwMode="auto">
            <a:xfrm>
              <a:off x="3832" y="2928"/>
              <a:ext cx="861" cy="436"/>
            </a:xfrm>
            <a:prstGeom prst="rect">
              <a:avLst/>
            </a:prstGeom>
            <a:solidFill>
              <a:srgbClr val="B5F1FF">
                <a:alpha val="0"/>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nchorCtr="1">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a:latin typeface="Arial" panose="020B0604020202020204" pitchFamily="34" charset="0"/>
                </a:rPr>
                <a:t>L-point</a:t>
              </a:r>
            </a:p>
            <a:p>
              <a:pPr algn="ctr" eaLnBrk="1" hangingPunct="1"/>
              <a:r>
                <a:rPr kumimoji="0" lang="en-US" altLang="zh-CN" sz="2000">
                  <a:latin typeface="Arial" panose="020B0604020202020204" pitchFamily="34" charset="0"/>
                </a:rPr>
                <a:t>IDFT</a:t>
              </a:r>
            </a:p>
          </p:txBody>
        </p:sp>
        <p:sp>
          <p:nvSpPr>
            <p:cNvPr id="36889" name="Line 16"/>
            <p:cNvSpPr>
              <a:spLocks noChangeShapeType="1"/>
            </p:cNvSpPr>
            <p:nvPr/>
          </p:nvSpPr>
          <p:spPr bwMode="auto">
            <a:xfrm>
              <a:off x="4694" y="3158"/>
              <a:ext cx="681"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90" name="Oval 17"/>
            <p:cNvSpPr>
              <a:spLocks noChangeArrowheads="1"/>
            </p:cNvSpPr>
            <p:nvPr/>
          </p:nvSpPr>
          <p:spPr bwMode="auto">
            <a:xfrm>
              <a:off x="5375" y="3123"/>
              <a:ext cx="63" cy="63"/>
            </a:xfrm>
            <a:prstGeom prst="ellipse">
              <a:avLst/>
            </a:prstGeom>
            <a:solidFill>
              <a:schemeClr val="tx1"/>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891" name="Object 18"/>
            <p:cNvGraphicFramePr>
              <a:graphicFrameLocks noChangeAspect="1"/>
            </p:cNvGraphicFramePr>
            <p:nvPr/>
          </p:nvGraphicFramePr>
          <p:xfrm>
            <a:off x="476" y="2296"/>
            <a:ext cx="470" cy="290"/>
          </p:xfrm>
          <a:graphic>
            <a:graphicData uri="http://schemas.openxmlformats.org/presentationml/2006/ole">
              <mc:AlternateContent xmlns:mc="http://schemas.openxmlformats.org/markup-compatibility/2006">
                <mc:Choice xmlns:v="urn:schemas-microsoft-com:vml" Requires="v">
                  <p:oleObj spid="_x0000_s37052" name="公式" r:id="rId5" imgW="323635" imgH="190383" progId="Equation.3">
                    <p:embed/>
                  </p:oleObj>
                </mc:Choice>
                <mc:Fallback>
                  <p:oleObj name="公式" r:id="rId5" imgW="323635" imgH="190383"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2296"/>
                          <a:ext cx="470" cy="290"/>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2" name="Object 19"/>
            <p:cNvGraphicFramePr>
              <a:graphicFrameLocks noChangeAspect="1"/>
            </p:cNvGraphicFramePr>
            <p:nvPr/>
          </p:nvGraphicFramePr>
          <p:xfrm>
            <a:off x="5057" y="2795"/>
            <a:ext cx="470" cy="290"/>
          </p:xfrm>
          <a:graphic>
            <a:graphicData uri="http://schemas.openxmlformats.org/presentationml/2006/ole">
              <mc:AlternateContent xmlns:mc="http://schemas.openxmlformats.org/markup-compatibility/2006">
                <mc:Choice xmlns:v="urn:schemas-microsoft-com:vml" Requires="v">
                  <p:oleObj spid="_x0000_s37053" name="公式" r:id="rId7" imgW="323635" imgH="190383" progId="Equation.3">
                    <p:embed/>
                  </p:oleObj>
                </mc:Choice>
                <mc:Fallback>
                  <p:oleObj name="公式" r:id="rId7" imgW="323635" imgH="190383"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7" y="2795"/>
                          <a:ext cx="470" cy="290"/>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3" name="Object 20"/>
            <p:cNvGraphicFramePr>
              <a:graphicFrameLocks noChangeAspect="1"/>
            </p:cNvGraphicFramePr>
            <p:nvPr/>
          </p:nvGraphicFramePr>
          <p:xfrm>
            <a:off x="2592" y="3730"/>
            <a:ext cx="560" cy="290"/>
          </p:xfrm>
          <a:graphic>
            <a:graphicData uri="http://schemas.openxmlformats.org/presentationml/2006/ole">
              <mc:AlternateContent xmlns:mc="http://schemas.openxmlformats.org/markup-compatibility/2006">
                <mc:Choice xmlns:v="urn:schemas-microsoft-com:vml" Requires="v">
                  <p:oleObj spid="_x0000_s37054" name="公式" r:id="rId9" imgW="380940" imgH="190383" progId="Equation.3">
                    <p:embed/>
                  </p:oleObj>
                </mc:Choice>
                <mc:Fallback>
                  <p:oleObj name="公式" r:id="rId9" imgW="380940" imgH="190383"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2" y="3730"/>
                          <a:ext cx="560" cy="290"/>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4" name="Object 21"/>
            <p:cNvGraphicFramePr>
              <a:graphicFrameLocks noChangeAspect="1"/>
            </p:cNvGraphicFramePr>
            <p:nvPr/>
          </p:nvGraphicFramePr>
          <p:xfrm>
            <a:off x="3234" y="2823"/>
            <a:ext cx="488" cy="290"/>
          </p:xfrm>
          <a:graphic>
            <a:graphicData uri="http://schemas.openxmlformats.org/presentationml/2006/ole">
              <mc:AlternateContent xmlns:mc="http://schemas.openxmlformats.org/markup-compatibility/2006">
                <mc:Choice xmlns:v="urn:schemas-microsoft-com:vml" Requires="v">
                  <p:oleObj spid="_x0000_s37055" name="公式" r:id="rId11" imgW="333499" imgH="190383" progId="Equation.3">
                    <p:embed/>
                  </p:oleObj>
                </mc:Choice>
                <mc:Fallback>
                  <p:oleObj name="公式" r:id="rId11" imgW="333499" imgH="190383"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4" y="2823"/>
                          <a:ext cx="488" cy="290"/>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5" name="Line 22"/>
            <p:cNvSpPr>
              <a:spLocks noChangeShapeType="1"/>
            </p:cNvSpPr>
            <p:nvPr/>
          </p:nvSpPr>
          <p:spPr bwMode="auto">
            <a:xfrm>
              <a:off x="521" y="3657"/>
              <a:ext cx="1180" cy="0"/>
            </a:xfrm>
            <a:prstGeom prst="line">
              <a:avLst/>
            </a:prstGeom>
            <a:noFill/>
            <a:ln w="28575">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6896" name="Object 23"/>
            <p:cNvGraphicFramePr>
              <a:graphicFrameLocks noChangeAspect="1"/>
            </p:cNvGraphicFramePr>
            <p:nvPr/>
          </p:nvGraphicFramePr>
          <p:xfrm>
            <a:off x="485" y="3322"/>
            <a:ext cx="452" cy="290"/>
          </p:xfrm>
          <a:graphic>
            <a:graphicData uri="http://schemas.openxmlformats.org/presentationml/2006/ole">
              <mc:AlternateContent xmlns:mc="http://schemas.openxmlformats.org/markup-compatibility/2006">
                <mc:Choice xmlns:v="urn:schemas-microsoft-com:vml" Requires="v">
                  <p:oleObj spid="_x0000_s37056" name="公式" r:id="rId13" imgW="304846" imgH="190383" progId="Equation.3">
                    <p:embed/>
                  </p:oleObj>
                </mc:Choice>
                <mc:Fallback>
                  <p:oleObj name="公式" r:id="rId13" imgW="304846" imgH="190383"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 y="3322"/>
                          <a:ext cx="452" cy="290"/>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1998" name="Group 30"/>
          <p:cNvGrpSpPr>
            <a:grpSpLocks/>
          </p:cNvGrpSpPr>
          <p:nvPr/>
        </p:nvGrpSpPr>
        <p:grpSpPr bwMode="auto">
          <a:xfrm>
            <a:off x="395288" y="1198563"/>
            <a:ext cx="3646487" cy="935037"/>
            <a:chOff x="2381" y="709"/>
            <a:chExt cx="2297" cy="589"/>
          </a:xfrm>
        </p:grpSpPr>
        <p:sp>
          <p:nvSpPr>
            <p:cNvPr id="36873" name="Line 25"/>
            <p:cNvSpPr>
              <a:spLocks noChangeShapeType="1"/>
            </p:cNvSpPr>
            <p:nvPr/>
          </p:nvSpPr>
          <p:spPr bwMode="auto">
            <a:xfrm>
              <a:off x="2537" y="1058"/>
              <a:ext cx="480" cy="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4" name="Rectangle 26"/>
            <p:cNvSpPr>
              <a:spLocks noChangeArrowheads="1"/>
            </p:cNvSpPr>
            <p:nvPr/>
          </p:nvSpPr>
          <p:spPr bwMode="auto">
            <a:xfrm>
              <a:off x="3017" y="818"/>
              <a:ext cx="952" cy="48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楷体_GB2312" pitchFamily="49" charset="-122"/>
                </a:rPr>
                <a:t>h</a:t>
              </a:r>
              <a:r>
                <a:rPr lang="en-US" altLang="zh-CN">
                  <a:ea typeface="楷体_GB2312" pitchFamily="49" charset="-122"/>
                </a:rPr>
                <a:t>(</a:t>
              </a:r>
              <a:r>
                <a:rPr lang="en-US" altLang="zh-CN" i="1">
                  <a:ea typeface="楷体_GB2312" pitchFamily="49" charset="-122"/>
                </a:rPr>
                <a:t>n</a:t>
              </a:r>
              <a:r>
                <a:rPr lang="en-US" altLang="zh-CN">
                  <a:ea typeface="楷体_GB2312" pitchFamily="49" charset="-122"/>
                </a:rPr>
                <a:t>)</a:t>
              </a:r>
            </a:p>
          </p:txBody>
        </p:sp>
        <p:sp>
          <p:nvSpPr>
            <p:cNvPr id="36875" name="Line 27"/>
            <p:cNvSpPr>
              <a:spLocks noChangeShapeType="1"/>
            </p:cNvSpPr>
            <p:nvPr/>
          </p:nvSpPr>
          <p:spPr bwMode="auto">
            <a:xfrm>
              <a:off x="3960" y="1058"/>
              <a:ext cx="480" cy="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6" name="Text Box 28"/>
            <p:cNvSpPr txBox="1">
              <a:spLocks noChangeArrowheads="1"/>
            </p:cNvSpPr>
            <p:nvPr/>
          </p:nvSpPr>
          <p:spPr bwMode="auto">
            <a:xfrm>
              <a:off x="2381" y="7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x</a:t>
              </a:r>
              <a:r>
                <a:rPr lang="en-US" altLang="zh-CN"/>
                <a:t>(</a:t>
              </a:r>
              <a:r>
                <a:rPr lang="en-US" altLang="zh-CN" i="1"/>
                <a:t>n</a:t>
              </a:r>
              <a:r>
                <a:rPr lang="en-US" altLang="zh-CN"/>
                <a:t>)</a:t>
              </a:r>
            </a:p>
          </p:txBody>
        </p:sp>
        <p:sp>
          <p:nvSpPr>
            <p:cNvPr id="36877" name="Text Box 29"/>
            <p:cNvSpPr txBox="1">
              <a:spLocks noChangeArrowheads="1"/>
            </p:cNvSpPr>
            <p:nvPr/>
          </p:nvSpPr>
          <p:spPr bwMode="auto">
            <a:xfrm>
              <a:off x="4204" y="709"/>
              <a:ext cx="4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y</a:t>
              </a:r>
              <a:r>
                <a:rPr lang="en-US" altLang="zh-CN"/>
                <a:t>(</a:t>
              </a:r>
              <a:r>
                <a:rPr lang="en-US" altLang="zh-CN" i="1"/>
                <a:t>n</a:t>
              </a:r>
              <a:r>
                <a:rPr lang="en-US" altLang="zh-CN"/>
                <a:t>)</a:t>
              </a:r>
            </a:p>
          </p:txBody>
        </p:sp>
      </p:grpSp>
      <p:sp>
        <p:nvSpPr>
          <p:cNvPr id="211999" name="Rectangle 31"/>
          <p:cNvSpPr>
            <a:spLocks noChangeArrowheads="1"/>
          </p:cNvSpPr>
          <p:nvPr/>
        </p:nvSpPr>
        <p:spPr bwMode="auto">
          <a:xfrm>
            <a:off x="4427538" y="1397000"/>
            <a:ext cx="3887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Pct val="75000"/>
            </a:pPr>
            <a:r>
              <a:rPr lang="en-US" altLang="zh-CN" i="1" dirty="0">
                <a:solidFill>
                  <a:srgbClr val="FFFF00"/>
                </a:solidFill>
                <a:ea typeface="楷体_GB2312" pitchFamily="49" charset="-122"/>
              </a:rPr>
              <a:t>h</a:t>
            </a:r>
            <a:r>
              <a:rPr lang="en-US" altLang="zh-CN" dirty="0">
                <a:solidFill>
                  <a:srgbClr val="FFFF00"/>
                </a:solidFill>
                <a:ea typeface="楷体_GB2312" pitchFamily="49" charset="-122"/>
              </a:rPr>
              <a:t>(</a:t>
            </a:r>
            <a:r>
              <a:rPr lang="en-US" altLang="zh-CN" i="1" dirty="0">
                <a:solidFill>
                  <a:srgbClr val="FFFF00"/>
                </a:solidFill>
                <a:ea typeface="楷体_GB2312" pitchFamily="49" charset="-122"/>
              </a:rPr>
              <a:t>n</a:t>
            </a:r>
            <a:r>
              <a:rPr lang="en-US" altLang="zh-CN" dirty="0">
                <a:solidFill>
                  <a:srgbClr val="FFFF00"/>
                </a:solidFill>
                <a:ea typeface="楷体_GB2312" pitchFamily="49" charset="-122"/>
              </a:rPr>
              <a:t>)</a:t>
            </a:r>
            <a:r>
              <a:rPr lang="en-US" altLang="zh-CN" dirty="0">
                <a:ea typeface="楷体_GB2312" pitchFamily="49" charset="-122"/>
              </a:rPr>
              <a:t>:</a:t>
            </a:r>
            <a:r>
              <a:rPr lang="en-US" altLang="zh-CN" dirty="0">
                <a:latin typeface="楷体_GB2312" pitchFamily="49" charset="-122"/>
                <a:ea typeface="楷体_GB2312" pitchFamily="49" charset="-122"/>
              </a:rPr>
              <a:t> </a:t>
            </a:r>
            <a:r>
              <a:rPr lang="en-US" altLang="zh-CN" i="1" dirty="0">
                <a:ea typeface="楷体_GB2312" pitchFamily="49" charset="-122"/>
              </a:rPr>
              <a:t>N</a:t>
            </a:r>
            <a:r>
              <a:rPr lang="en-US" altLang="zh-CN" baseline="-25000" dirty="0">
                <a:ea typeface="楷体_GB2312" pitchFamily="49" charset="-122"/>
              </a:rPr>
              <a:t>2</a:t>
            </a:r>
            <a:r>
              <a:rPr lang="zh-CN" altLang="en-US" dirty="0">
                <a:latin typeface="楷体" panose="02010609060101010101" pitchFamily="49" charset="-122"/>
                <a:ea typeface="楷体" panose="02010609060101010101" pitchFamily="49" charset="-122"/>
              </a:rPr>
              <a:t>点序列</a:t>
            </a:r>
          </a:p>
        </p:txBody>
      </p:sp>
      <p:sp>
        <p:nvSpPr>
          <p:cNvPr id="212000" name="Rectangle 32"/>
          <p:cNvSpPr>
            <a:spLocks noChangeArrowheads="1"/>
          </p:cNvSpPr>
          <p:nvPr/>
        </p:nvSpPr>
        <p:spPr bwMode="auto">
          <a:xfrm>
            <a:off x="4500563" y="198913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Pct val="75000"/>
              <a:buFont typeface="Wingdings" panose="05000000000000000000" pitchFamily="2" charset="2"/>
              <a:buNone/>
            </a:pPr>
            <a:r>
              <a:rPr lang="en-US" altLang="zh-CN" i="1" dirty="0">
                <a:ea typeface="楷体_GB2312" pitchFamily="49" charset="-122"/>
              </a:rPr>
              <a:t>L </a:t>
            </a:r>
            <a:r>
              <a:rPr lang="en-US" altLang="zh-CN" dirty="0">
                <a:ea typeface="楷体_GB2312" pitchFamily="49" charset="-122"/>
                <a:cs typeface="Arial" panose="020B0604020202020204" pitchFamily="34" charset="0"/>
              </a:rPr>
              <a:t>≥ </a:t>
            </a:r>
            <a:r>
              <a:rPr lang="en-US" altLang="zh-CN" i="1" dirty="0">
                <a:ea typeface="楷体_GB2312" pitchFamily="49" charset="-122"/>
              </a:rPr>
              <a:t>N</a:t>
            </a:r>
            <a:r>
              <a:rPr lang="en-US" altLang="zh-CN" baseline="-25000" dirty="0">
                <a:ea typeface="楷体_GB2312" pitchFamily="49" charset="-122"/>
              </a:rPr>
              <a:t>1 </a:t>
            </a:r>
            <a:r>
              <a:rPr lang="en-US" altLang="zh-CN" dirty="0">
                <a:ea typeface="楷体_GB2312" pitchFamily="49" charset="-122"/>
              </a:rPr>
              <a:t>+ </a:t>
            </a:r>
            <a:r>
              <a:rPr lang="en-US" altLang="zh-CN" i="1" dirty="0">
                <a:ea typeface="楷体_GB2312" pitchFamily="49" charset="-122"/>
              </a:rPr>
              <a:t>N</a:t>
            </a:r>
            <a:r>
              <a:rPr lang="en-US" altLang="zh-CN" baseline="-25000" dirty="0">
                <a:ea typeface="楷体_GB2312" pitchFamily="49" charset="-122"/>
              </a:rPr>
              <a:t>2 </a:t>
            </a:r>
            <a:r>
              <a:rPr lang="en-US" altLang="zh-CN" dirty="0">
                <a:ea typeface="楷体_GB2312" pitchFamily="49" charset="-122"/>
              </a:rPr>
              <a:t>- 1</a:t>
            </a:r>
          </a:p>
        </p:txBody>
      </p:sp>
      <p:graphicFrame>
        <p:nvGraphicFramePr>
          <p:cNvPr id="212002" name="Object 34"/>
          <p:cNvGraphicFramePr>
            <a:graphicFrameLocks noChangeAspect="1"/>
          </p:cNvGraphicFramePr>
          <p:nvPr/>
        </p:nvGraphicFramePr>
        <p:xfrm>
          <a:off x="4371975" y="174625"/>
          <a:ext cx="3203575" cy="582613"/>
        </p:xfrm>
        <a:graphic>
          <a:graphicData uri="http://schemas.openxmlformats.org/presentationml/2006/ole">
            <mc:AlternateContent xmlns:mc="http://schemas.openxmlformats.org/markup-compatibility/2006">
              <mc:Choice xmlns:v="urn:schemas-microsoft-com:vml" Requires="v">
                <p:oleObj spid="_x0000_s37057" name="公式" r:id="rId15" imgW="1104773" imgH="190383" progId="Equation.3">
                  <p:embed/>
                </p:oleObj>
              </mc:Choice>
              <mc:Fallback>
                <p:oleObj name="公式" r:id="rId15" imgW="1104773" imgH="190383" progId="Equation.3">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71975" y="174625"/>
                        <a:ext cx="3203575" cy="58261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blinds(horizontal)">
                                      <p:cBhvr>
                                        <p:cTn id="7" dur="500"/>
                                        <p:tgtEl>
                                          <p:spTgt spid="211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1998"/>
                                        </p:tgtEl>
                                        <p:attrNameLst>
                                          <p:attrName>style.visibility</p:attrName>
                                        </p:attrNameLst>
                                      </p:cBhvr>
                                      <p:to>
                                        <p:strVal val="visible"/>
                                      </p:to>
                                    </p:set>
                                    <p:animEffect transition="in" filter="blinds(horizontal)">
                                      <p:cBhvr>
                                        <p:cTn id="12" dur="500"/>
                                        <p:tgtEl>
                                          <p:spTgt spid="2119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2002"/>
                                        </p:tgtEl>
                                        <p:attrNameLst>
                                          <p:attrName>style.visibility</p:attrName>
                                        </p:attrNameLst>
                                      </p:cBhvr>
                                      <p:to>
                                        <p:strVal val="visible"/>
                                      </p:to>
                                    </p:set>
                                    <p:animEffect transition="in" filter="blinds(horizontal)">
                                      <p:cBhvr>
                                        <p:cTn id="17" dur="500"/>
                                        <p:tgtEl>
                                          <p:spTgt spid="2120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1971"/>
                                        </p:tgtEl>
                                        <p:attrNameLst>
                                          <p:attrName>style.visibility</p:attrName>
                                        </p:attrNameLst>
                                      </p:cBhvr>
                                      <p:to>
                                        <p:strVal val="visible"/>
                                      </p:to>
                                    </p:set>
                                    <p:animEffect transition="in" filter="blinds(horizontal)">
                                      <p:cBhvr>
                                        <p:cTn id="22" dur="500"/>
                                        <p:tgtEl>
                                          <p:spTgt spid="2119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1999"/>
                                        </p:tgtEl>
                                        <p:attrNameLst>
                                          <p:attrName>style.visibility</p:attrName>
                                        </p:attrNameLst>
                                      </p:cBhvr>
                                      <p:to>
                                        <p:strVal val="visible"/>
                                      </p:to>
                                    </p:set>
                                    <p:animEffect transition="in" filter="blinds(horizontal)">
                                      <p:cBhvr>
                                        <p:cTn id="27" dur="500"/>
                                        <p:tgtEl>
                                          <p:spTgt spid="2119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2000"/>
                                        </p:tgtEl>
                                        <p:attrNameLst>
                                          <p:attrName>style.visibility</p:attrName>
                                        </p:attrNameLst>
                                      </p:cBhvr>
                                      <p:to>
                                        <p:strVal val="visible"/>
                                      </p:to>
                                    </p:set>
                                    <p:animEffect transition="in" filter="blinds(horizontal)">
                                      <p:cBhvr>
                                        <p:cTn id="32" dur="500"/>
                                        <p:tgtEl>
                                          <p:spTgt spid="2120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2"/>
                                        </p:tgtEl>
                                        <p:attrNameLst>
                                          <p:attrName>style.visibility</p:attrName>
                                        </p:attrNameLst>
                                      </p:cBhvr>
                                      <p:to>
                                        <p:strVal val="visible"/>
                                      </p:to>
                                    </p:set>
                                    <p:animEffect transition="in" filter="blinds(horizontal)">
                                      <p:cBhvr>
                                        <p:cTn id="3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p:bldP spid="211971" grpId="0"/>
      <p:bldP spid="211999" grpId="0"/>
      <p:bldP spid="2120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127000" y="115888"/>
            <a:ext cx="566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五、线性相位</a:t>
            </a:r>
            <a:r>
              <a:rPr lang="en-US" altLang="zh-CN" dirty="0">
                <a:latin typeface="+mn-lt"/>
                <a:ea typeface="楷体" panose="02010609060101010101" pitchFamily="49" charset="-122"/>
              </a:rPr>
              <a:t>FIR</a:t>
            </a:r>
            <a:r>
              <a:rPr lang="zh-CN" altLang="en-US" dirty="0">
                <a:latin typeface="楷体" panose="02010609060101010101" pitchFamily="49" charset="-122"/>
                <a:ea typeface="楷体" panose="02010609060101010101" pitchFamily="49" charset="-122"/>
              </a:rPr>
              <a:t>滤波器的结构</a:t>
            </a:r>
          </a:p>
        </p:txBody>
      </p:sp>
      <p:sp>
        <p:nvSpPr>
          <p:cNvPr id="212995" name="Text Box 3"/>
          <p:cNvSpPr txBox="1">
            <a:spLocks noChangeArrowheads="1"/>
          </p:cNvSpPr>
          <p:nvPr/>
        </p:nvSpPr>
        <p:spPr bwMode="auto">
          <a:xfrm>
            <a:off x="266700" y="635000"/>
            <a:ext cx="8423275"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en-US" altLang="zh-CN" i="1" dirty="0">
                <a:solidFill>
                  <a:srgbClr val="FFFF00"/>
                </a:solidFill>
                <a:latin typeface="+mn-lt"/>
                <a:ea typeface="楷体" panose="02010609060101010101" pitchFamily="49" charset="-122"/>
              </a:rPr>
              <a:t>FIR</a:t>
            </a:r>
            <a:r>
              <a:rPr lang="zh-CN" altLang="en-US" dirty="0">
                <a:solidFill>
                  <a:srgbClr val="FFFF00"/>
                </a:solidFill>
                <a:latin typeface="楷体" panose="02010609060101010101" pitchFamily="49" charset="-122"/>
                <a:ea typeface="楷体" panose="02010609060101010101" pitchFamily="49" charset="-122"/>
              </a:rPr>
              <a:t>系统的最主要特性之一：可以构成具有线性相位特性的滤波器</a:t>
            </a:r>
          </a:p>
        </p:txBody>
      </p:sp>
      <p:sp>
        <p:nvSpPr>
          <p:cNvPr id="212996" name="Text Box 4"/>
          <p:cNvSpPr txBox="1">
            <a:spLocks noChangeArrowheads="1"/>
          </p:cNvSpPr>
          <p:nvPr/>
        </p:nvSpPr>
        <p:spPr bwMode="auto">
          <a:xfrm>
            <a:off x="152400" y="1828800"/>
            <a:ext cx="3843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mn-lt"/>
                <a:ea typeface="楷体" panose="02010609060101010101" pitchFamily="49" charset="-122"/>
              </a:rPr>
              <a:t>1</a:t>
            </a:r>
            <a:r>
              <a:rPr lang="zh-CN" altLang="en-US" dirty="0">
                <a:latin typeface="楷体" panose="02010609060101010101" pitchFamily="49" charset="-122"/>
                <a:ea typeface="楷体" panose="02010609060101010101" pitchFamily="49" charset="-122"/>
              </a:rPr>
              <a:t>、什么是</a:t>
            </a:r>
            <a:r>
              <a:rPr lang="zh-CN" altLang="en-US" dirty="0">
                <a:solidFill>
                  <a:srgbClr val="FFFF00"/>
                </a:solidFill>
                <a:latin typeface="楷体" panose="02010609060101010101" pitchFamily="49" charset="-122"/>
                <a:ea typeface="楷体" panose="02010609060101010101" pitchFamily="49" charset="-122"/>
              </a:rPr>
              <a:t>线性相位：</a:t>
            </a:r>
          </a:p>
        </p:txBody>
      </p:sp>
      <p:sp>
        <p:nvSpPr>
          <p:cNvPr id="212997" name="Text Box 5"/>
          <p:cNvSpPr txBox="1">
            <a:spLocks noChangeArrowheads="1"/>
          </p:cNvSpPr>
          <p:nvPr/>
        </p:nvSpPr>
        <p:spPr bwMode="auto">
          <a:xfrm>
            <a:off x="454025" y="2349500"/>
            <a:ext cx="82946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a:latin typeface="楷体" panose="02010609060101010101" pitchFamily="49" charset="-122"/>
                <a:ea typeface="楷体" panose="02010609060101010101" pitchFamily="49" charset="-122"/>
              </a:rPr>
              <a:t>滤波器对不同频率的正弦波所产生的相移和正弦波的频率成线性关系</a:t>
            </a:r>
          </a:p>
        </p:txBody>
      </p:sp>
      <p:sp>
        <p:nvSpPr>
          <p:cNvPr id="212998" name="Text Box 6"/>
          <p:cNvSpPr txBox="1">
            <a:spLocks noChangeArrowheads="1"/>
          </p:cNvSpPr>
          <p:nvPr/>
        </p:nvSpPr>
        <p:spPr bwMode="auto">
          <a:xfrm>
            <a:off x="142875" y="3573463"/>
            <a:ext cx="8389938"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latin typeface="+mn-lt"/>
                <a:ea typeface="楷体" panose="02010609060101010101" pitchFamily="49" charset="-122"/>
              </a:rPr>
              <a:t>2</a:t>
            </a:r>
            <a:r>
              <a:rPr lang="zh-CN" altLang="en-US" dirty="0">
                <a:latin typeface="楷体" panose="02010609060101010101" pitchFamily="49" charset="-122"/>
                <a:ea typeface="楷体" panose="02010609060101010101" pitchFamily="49" charset="-122"/>
              </a:rPr>
              <a:t>、线性相位的因果的</a:t>
            </a:r>
            <a:r>
              <a:rPr lang="en-US" altLang="zh-CN" i="1" dirty="0">
                <a:latin typeface="+mn-lt"/>
                <a:ea typeface="楷体" panose="02010609060101010101" pitchFamily="49" charset="-122"/>
              </a:rPr>
              <a:t>FIR</a:t>
            </a:r>
            <a:r>
              <a:rPr lang="zh-CN" altLang="en-US" dirty="0">
                <a:latin typeface="楷体" panose="02010609060101010101" pitchFamily="49" charset="-122"/>
                <a:ea typeface="楷体" panose="02010609060101010101" pitchFamily="49" charset="-122"/>
              </a:rPr>
              <a:t>系统的单位取样响应具有</a:t>
            </a:r>
          </a:p>
          <a:p>
            <a:pPr eaLnBrk="1" hangingPunct="1">
              <a:lnSpc>
                <a:spcPct val="120000"/>
              </a:lnSpc>
            </a:pPr>
            <a:r>
              <a:rPr lang="zh-CN" altLang="en-US" dirty="0">
                <a:latin typeface="楷体" panose="02010609060101010101" pitchFamily="49" charset="-122"/>
                <a:ea typeface="楷体" panose="02010609060101010101" pitchFamily="49" charset="-122"/>
              </a:rPr>
              <a:t>   如下特性：</a:t>
            </a:r>
          </a:p>
        </p:txBody>
      </p:sp>
      <p:sp>
        <p:nvSpPr>
          <p:cNvPr id="213000" name="Text Box 8"/>
          <p:cNvSpPr txBox="1">
            <a:spLocks noChangeArrowheads="1"/>
          </p:cNvSpPr>
          <p:nvPr/>
        </p:nvSpPr>
        <p:spPr bwMode="auto">
          <a:xfrm>
            <a:off x="198438" y="5661025"/>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mn-lt"/>
                <a:ea typeface="楷体" panose="02010609060101010101" pitchFamily="49" charset="-122"/>
              </a:rPr>
              <a:t>3</a:t>
            </a:r>
            <a:r>
              <a:rPr lang="zh-CN" altLang="en-US" dirty="0">
                <a:latin typeface="楷体" panose="02010609060101010101" pitchFamily="49" charset="-122"/>
                <a:ea typeface="楷体" panose="02010609060101010101" pitchFamily="49" charset="-122"/>
              </a:rPr>
              <a:t>、结构</a:t>
            </a:r>
          </a:p>
        </p:txBody>
      </p:sp>
      <p:sp>
        <p:nvSpPr>
          <p:cNvPr id="213001" name="Text Box 9"/>
          <p:cNvSpPr txBox="1">
            <a:spLocks noChangeArrowheads="1"/>
          </p:cNvSpPr>
          <p:nvPr/>
        </p:nvSpPr>
        <p:spPr bwMode="auto">
          <a:xfrm>
            <a:off x="5710238" y="4911725"/>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hlinkClick r:id="rId2" action="ppaction://hlinksldjump"/>
              </a:rPr>
              <a:t>图示</a:t>
            </a:r>
            <a:endParaRPr lang="zh-CN" altLang="en-US" sz="2400">
              <a:latin typeface="楷体" panose="02010609060101010101" pitchFamily="49" charset="-122"/>
              <a:ea typeface="楷体" panose="02010609060101010101" pitchFamily="49" charset="-122"/>
            </a:endParaRPr>
          </a:p>
        </p:txBody>
      </p:sp>
      <p:sp>
        <p:nvSpPr>
          <p:cNvPr id="213003" name="Rectangle 11"/>
          <p:cNvSpPr>
            <a:spLocks noChangeArrowheads="1"/>
          </p:cNvSpPr>
          <p:nvPr/>
        </p:nvSpPr>
        <p:spPr bwMode="auto">
          <a:xfrm>
            <a:off x="669925" y="4840288"/>
            <a:ext cx="324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Pct val="75000"/>
              <a:buFont typeface="Wingdings" panose="05000000000000000000" pitchFamily="2" charset="2"/>
              <a:buNone/>
            </a:pPr>
            <a:r>
              <a:rPr lang="en-US" altLang="zh-CN" i="1" dirty="0">
                <a:solidFill>
                  <a:srgbClr val="FFFF00"/>
                </a:solidFill>
                <a:ea typeface="楷体_GB2312" pitchFamily="49" charset="-122"/>
              </a:rPr>
              <a:t>h</a:t>
            </a:r>
            <a:r>
              <a:rPr lang="en-US" altLang="zh-CN" dirty="0">
                <a:solidFill>
                  <a:srgbClr val="FFFF00"/>
                </a:solidFill>
                <a:ea typeface="楷体_GB2312" pitchFamily="49" charset="-122"/>
              </a:rPr>
              <a:t>(</a:t>
            </a:r>
            <a:r>
              <a:rPr lang="en-US" altLang="zh-CN" i="1" dirty="0">
                <a:solidFill>
                  <a:srgbClr val="FFFF00"/>
                </a:solidFill>
                <a:ea typeface="楷体_GB2312" pitchFamily="49" charset="-122"/>
              </a:rPr>
              <a:t>n</a:t>
            </a:r>
            <a:r>
              <a:rPr lang="en-US" altLang="zh-CN" dirty="0">
                <a:solidFill>
                  <a:srgbClr val="FFFF00"/>
                </a:solidFill>
                <a:ea typeface="楷体_GB2312" pitchFamily="49" charset="-122"/>
              </a:rPr>
              <a:t>)=</a:t>
            </a:r>
            <a:r>
              <a:rPr lang="en-US" altLang="zh-CN" dirty="0">
                <a:solidFill>
                  <a:srgbClr val="FFFF00"/>
                </a:solidFill>
              </a:rPr>
              <a:t>±</a:t>
            </a:r>
            <a:r>
              <a:rPr lang="en-US" altLang="zh-CN" i="1" dirty="0">
                <a:solidFill>
                  <a:srgbClr val="FFFF00"/>
                </a:solidFill>
              </a:rPr>
              <a:t>h</a:t>
            </a:r>
            <a:r>
              <a:rPr lang="en-US" altLang="zh-CN" dirty="0">
                <a:solidFill>
                  <a:srgbClr val="FFFF00"/>
                </a:solidFill>
              </a:rPr>
              <a:t>(</a:t>
            </a:r>
            <a:r>
              <a:rPr lang="en-US" altLang="zh-CN" i="1" dirty="0">
                <a:solidFill>
                  <a:srgbClr val="FFFF00"/>
                </a:solidFill>
              </a:rPr>
              <a:t>N-</a:t>
            </a:r>
            <a:r>
              <a:rPr lang="en-US" altLang="zh-CN" dirty="0">
                <a:solidFill>
                  <a:srgbClr val="FFFF00"/>
                </a:solidFill>
              </a:rPr>
              <a:t>1</a:t>
            </a:r>
            <a:r>
              <a:rPr lang="en-US" altLang="zh-CN" i="1" dirty="0">
                <a:solidFill>
                  <a:srgbClr val="FFFF00"/>
                </a:solidFill>
              </a:rPr>
              <a:t>-n</a:t>
            </a:r>
            <a:r>
              <a:rPr lang="en-US" altLang="zh-CN" dirty="0">
                <a:solidFill>
                  <a:srgbClr val="FFFF00"/>
                </a:solidFill>
              </a:rPr>
              <a:t>)</a:t>
            </a:r>
          </a:p>
        </p:txBody>
      </p:sp>
      <p:sp>
        <p:nvSpPr>
          <p:cNvPr id="213005" name="Rectangle 13"/>
          <p:cNvSpPr>
            <a:spLocks noChangeArrowheads="1"/>
          </p:cNvSpPr>
          <p:nvPr/>
        </p:nvSpPr>
        <p:spPr bwMode="auto">
          <a:xfrm>
            <a:off x="3549650" y="4652963"/>
            <a:ext cx="2017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Pct val="75000"/>
              <a:buFont typeface="Wingdings" panose="05000000000000000000" pitchFamily="2" charset="2"/>
              <a:buNone/>
            </a:pPr>
            <a:r>
              <a:rPr lang="en-US" altLang="en-US" dirty="0">
                <a:latin typeface="+mn-lt"/>
                <a:ea typeface="楷体" panose="02010609060101010101" pitchFamily="49" charset="-122"/>
              </a:rPr>
              <a:t>＋</a:t>
            </a:r>
            <a:r>
              <a:rPr lang="zh-CN" altLang="en-US" dirty="0">
                <a:latin typeface="楷体" panose="02010609060101010101" pitchFamily="49" charset="-122"/>
                <a:ea typeface="楷体" panose="02010609060101010101" pitchFamily="49" charset="-122"/>
              </a:rPr>
              <a:t> 偶对称</a:t>
            </a:r>
          </a:p>
        </p:txBody>
      </p:sp>
      <p:sp>
        <p:nvSpPr>
          <p:cNvPr id="213006" name="Rectangle 14"/>
          <p:cNvSpPr>
            <a:spLocks noChangeArrowheads="1"/>
          </p:cNvSpPr>
          <p:nvPr/>
        </p:nvSpPr>
        <p:spPr bwMode="auto">
          <a:xfrm>
            <a:off x="3549650" y="5227638"/>
            <a:ext cx="1944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SzPct val="75000"/>
              <a:buFont typeface="Wingdings" panose="05000000000000000000" pitchFamily="2" charset="2"/>
              <a:buNone/>
            </a:pPr>
            <a:r>
              <a:rPr lang="en-US" altLang="en-US" dirty="0">
                <a:latin typeface="+mn-lt"/>
                <a:ea typeface="楷体" panose="02010609060101010101" pitchFamily="49" charset="-122"/>
              </a:rPr>
              <a:t>－</a:t>
            </a:r>
            <a:r>
              <a:rPr lang="zh-CN" altLang="en-US" dirty="0">
                <a:latin typeface="楷体" panose="02010609060101010101" pitchFamily="49" charset="-122"/>
                <a:ea typeface="楷体" panose="02010609060101010101" pitchFamily="49" charset="-122"/>
              </a:rPr>
              <a:t> 奇对称</a:t>
            </a:r>
          </a:p>
        </p:txBody>
      </p:sp>
      <p:sp>
        <p:nvSpPr>
          <p:cNvPr id="213007" name="Text Box 15"/>
          <p:cNvSpPr txBox="1">
            <a:spLocks noChangeArrowheads="1"/>
          </p:cNvSpPr>
          <p:nvPr/>
        </p:nvSpPr>
        <p:spPr bwMode="auto">
          <a:xfrm>
            <a:off x="4284663" y="3025775"/>
            <a:ext cx="172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FF00"/>
                </a:solidFill>
                <a:latin typeface="楷体" panose="02010609060101010101" pitchFamily="49" charset="-122"/>
                <a:ea typeface="楷体" panose="02010609060101010101" pitchFamily="49" charset="-122"/>
                <a:hlinkClick r:id="rId3" action="ppaction://hlinksldjump"/>
              </a:rPr>
              <a:t>举例</a:t>
            </a:r>
            <a:endParaRPr lang="zh-CN" altLang="en-US">
              <a:solidFill>
                <a:srgbClr val="FFFF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animEffect transition="in" filter="blinds(horizontal)">
                                      <p:cBhvr>
                                        <p:cTn id="7" dur="500"/>
                                        <p:tgtEl>
                                          <p:spTgt spid="212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995"/>
                                        </p:tgtEl>
                                        <p:attrNameLst>
                                          <p:attrName>style.visibility</p:attrName>
                                        </p:attrNameLst>
                                      </p:cBhvr>
                                      <p:to>
                                        <p:strVal val="visible"/>
                                      </p:to>
                                    </p:set>
                                    <p:animEffect transition="in" filter="blinds(horizontal)">
                                      <p:cBhvr>
                                        <p:cTn id="12" dur="500"/>
                                        <p:tgtEl>
                                          <p:spTgt spid="2129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2996"/>
                                        </p:tgtEl>
                                        <p:attrNameLst>
                                          <p:attrName>style.visibility</p:attrName>
                                        </p:attrNameLst>
                                      </p:cBhvr>
                                      <p:to>
                                        <p:strVal val="visible"/>
                                      </p:to>
                                    </p:set>
                                    <p:animEffect transition="in" filter="blinds(horizontal)">
                                      <p:cBhvr>
                                        <p:cTn id="17" dur="500"/>
                                        <p:tgtEl>
                                          <p:spTgt spid="212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2997"/>
                                        </p:tgtEl>
                                        <p:attrNameLst>
                                          <p:attrName>style.visibility</p:attrName>
                                        </p:attrNameLst>
                                      </p:cBhvr>
                                      <p:to>
                                        <p:strVal val="visible"/>
                                      </p:to>
                                    </p:set>
                                    <p:animEffect transition="in" filter="blinds(horizontal)">
                                      <p:cBhvr>
                                        <p:cTn id="22" dur="500"/>
                                        <p:tgtEl>
                                          <p:spTgt spid="2129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3007"/>
                                        </p:tgtEl>
                                        <p:attrNameLst>
                                          <p:attrName>style.visibility</p:attrName>
                                        </p:attrNameLst>
                                      </p:cBhvr>
                                      <p:to>
                                        <p:strVal val="visible"/>
                                      </p:to>
                                    </p:set>
                                    <p:animEffect transition="in" filter="blinds(horizontal)">
                                      <p:cBhvr>
                                        <p:cTn id="27" dur="500"/>
                                        <p:tgtEl>
                                          <p:spTgt spid="2130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2998"/>
                                        </p:tgtEl>
                                        <p:attrNameLst>
                                          <p:attrName>style.visibility</p:attrName>
                                        </p:attrNameLst>
                                      </p:cBhvr>
                                      <p:to>
                                        <p:strVal val="visible"/>
                                      </p:to>
                                    </p:set>
                                    <p:animEffect transition="in" filter="blinds(horizontal)">
                                      <p:cBhvr>
                                        <p:cTn id="32" dur="500"/>
                                        <p:tgtEl>
                                          <p:spTgt spid="2129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3003"/>
                                        </p:tgtEl>
                                        <p:attrNameLst>
                                          <p:attrName>style.visibility</p:attrName>
                                        </p:attrNameLst>
                                      </p:cBhvr>
                                      <p:to>
                                        <p:strVal val="visible"/>
                                      </p:to>
                                    </p:set>
                                    <p:animEffect transition="in" filter="blinds(horizontal)">
                                      <p:cBhvr>
                                        <p:cTn id="37" dur="500"/>
                                        <p:tgtEl>
                                          <p:spTgt spid="2130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3005"/>
                                        </p:tgtEl>
                                        <p:attrNameLst>
                                          <p:attrName>style.visibility</p:attrName>
                                        </p:attrNameLst>
                                      </p:cBhvr>
                                      <p:to>
                                        <p:strVal val="visible"/>
                                      </p:to>
                                    </p:set>
                                    <p:animEffect transition="in" filter="blinds(horizontal)">
                                      <p:cBhvr>
                                        <p:cTn id="42" dur="500"/>
                                        <p:tgtEl>
                                          <p:spTgt spid="2130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3006"/>
                                        </p:tgtEl>
                                        <p:attrNameLst>
                                          <p:attrName>style.visibility</p:attrName>
                                        </p:attrNameLst>
                                      </p:cBhvr>
                                      <p:to>
                                        <p:strVal val="visible"/>
                                      </p:to>
                                    </p:set>
                                    <p:animEffect transition="in" filter="blinds(horizontal)">
                                      <p:cBhvr>
                                        <p:cTn id="47" dur="500"/>
                                        <p:tgtEl>
                                          <p:spTgt spid="2130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3001"/>
                                        </p:tgtEl>
                                        <p:attrNameLst>
                                          <p:attrName>style.visibility</p:attrName>
                                        </p:attrNameLst>
                                      </p:cBhvr>
                                      <p:to>
                                        <p:strVal val="visible"/>
                                      </p:to>
                                    </p:set>
                                    <p:animEffect transition="in" filter="blinds(horizontal)">
                                      <p:cBhvr>
                                        <p:cTn id="52" dur="500"/>
                                        <p:tgtEl>
                                          <p:spTgt spid="2130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3000"/>
                                        </p:tgtEl>
                                        <p:attrNameLst>
                                          <p:attrName>style.visibility</p:attrName>
                                        </p:attrNameLst>
                                      </p:cBhvr>
                                      <p:to>
                                        <p:strVal val="visible"/>
                                      </p:to>
                                    </p:set>
                                    <p:animEffect transition="in" filter="blinds(horizontal)">
                                      <p:cBhvr>
                                        <p:cTn id="57" dur="500"/>
                                        <p:tgtEl>
                                          <p:spTgt spid="213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2995" grpId="0"/>
      <p:bldP spid="212996" grpId="0"/>
      <p:bldP spid="212997" grpId="0"/>
      <p:bldP spid="212998" grpId="0"/>
      <p:bldP spid="213000" grpId="0"/>
      <p:bldP spid="213001" grpId="0"/>
      <p:bldP spid="213003" grpId="0"/>
      <p:bldP spid="213005" grpId="0"/>
      <p:bldP spid="213006" grpId="0"/>
      <p:bldP spid="21300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250825" y="101600"/>
            <a:ext cx="2160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dirty="0">
                <a:solidFill>
                  <a:srgbClr val="FFFF00"/>
                </a:solidFill>
                <a:ea typeface="楷体_GB2312" pitchFamily="49" charset="-122"/>
              </a:rPr>
              <a:t>N</a:t>
            </a:r>
            <a:r>
              <a:rPr lang="zh-CN" altLang="en-US" dirty="0">
                <a:solidFill>
                  <a:srgbClr val="FFFF00"/>
                </a:solidFill>
                <a:latin typeface="楷体" panose="02010609060101010101" pitchFamily="49" charset="-122"/>
                <a:ea typeface="楷体" panose="02010609060101010101" pitchFamily="49" charset="-122"/>
              </a:rPr>
              <a:t>为奇数</a:t>
            </a:r>
          </a:p>
        </p:txBody>
      </p:sp>
      <p:graphicFrame>
        <p:nvGraphicFramePr>
          <p:cNvPr id="214019" name="Object 3"/>
          <p:cNvGraphicFramePr>
            <a:graphicFrameLocks noChangeAspect="1"/>
          </p:cNvGraphicFramePr>
          <p:nvPr/>
        </p:nvGraphicFramePr>
        <p:xfrm>
          <a:off x="79375" y="663575"/>
          <a:ext cx="2755900" cy="1017588"/>
        </p:xfrm>
        <a:graphic>
          <a:graphicData uri="http://schemas.openxmlformats.org/presentationml/2006/ole">
            <mc:AlternateContent xmlns:mc="http://schemas.openxmlformats.org/markup-compatibility/2006">
              <mc:Choice xmlns:v="urn:schemas-microsoft-com:vml" Requires="v">
                <p:oleObj spid="_x0000_s39099" name="公式" r:id="rId3" imgW="1162079" imgH="419217" progId="Equation.3">
                  <p:embed/>
                </p:oleObj>
              </mc:Choice>
              <mc:Fallback>
                <p:oleObj name="公式" r:id="rId3" imgW="1162079" imgH="4192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 y="663575"/>
                        <a:ext cx="2755900" cy="101758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0" name="Object 4"/>
          <p:cNvGraphicFramePr>
            <a:graphicFrameLocks noChangeAspect="1"/>
          </p:cNvGraphicFramePr>
          <p:nvPr/>
        </p:nvGraphicFramePr>
        <p:xfrm>
          <a:off x="6659563" y="1773238"/>
          <a:ext cx="2036762" cy="419100"/>
        </p:xfrm>
        <a:graphic>
          <a:graphicData uri="http://schemas.openxmlformats.org/presentationml/2006/ole">
            <mc:AlternateContent xmlns:mc="http://schemas.openxmlformats.org/markup-compatibility/2006">
              <mc:Choice xmlns:v="urn:schemas-microsoft-com:vml" Requires="v">
                <p:oleObj spid="_x0000_s39100" name="公式" r:id="rId5" imgW="857233" imgH="171626" progId="Equation.3">
                  <p:embed/>
                </p:oleObj>
              </mc:Choice>
              <mc:Fallback>
                <p:oleObj name="公式" r:id="rId5" imgW="857233" imgH="17162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773238"/>
                        <a:ext cx="2036762" cy="419100"/>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2" name="Object 6"/>
          <p:cNvGraphicFramePr>
            <a:graphicFrameLocks noChangeAspect="1"/>
          </p:cNvGraphicFramePr>
          <p:nvPr/>
        </p:nvGraphicFramePr>
        <p:xfrm>
          <a:off x="5724525" y="4365625"/>
          <a:ext cx="3114675" cy="479425"/>
        </p:xfrm>
        <a:graphic>
          <a:graphicData uri="http://schemas.openxmlformats.org/presentationml/2006/ole">
            <mc:AlternateContent xmlns:mc="http://schemas.openxmlformats.org/markup-compatibility/2006">
              <mc:Choice xmlns:v="urn:schemas-microsoft-com:vml" Requires="v">
                <p:oleObj spid="_x0000_s39101" name="公式" r:id="rId7" imgW="1314267" imgH="190383" progId="Equation.3">
                  <p:embed/>
                </p:oleObj>
              </mc:Choice>
              <mc:Fallback>
                <p:oleObj name="公式" r:id="rId7" imgW="1314267" imgH="19038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4365625"/>
                        <a:ext cx="3114675" cy="479425"/>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3" name="Object 7"/>
          <p:cNvGraphicFramePr>
            <a:graphicFrameLocks noChangeAspect="1"/>
          </p:cNvGraphicFramePr>
          <p:nvPr/>
        </p:nvGraphicFramePr>
        <p:xfrm>
          <a:off x="914400" y="1685925"/>
          <a:ext cx="6715125" cy="1622425"/>
        </p:xfrm>
        <a:graphic>
          <a:graphicData uri="http://schemas.openxmlformats.org/presentationml/2006/ole">
            <mc:AlternateContent xmlns:mc="http://schemas.openxmlformats.org/markup-compatibility/2006">
              <mc:Choice xmlns:v="urn:schemas-microsoft-com:vml" Requires="v">
                <p:oleObj spid="_x0000_s39102" name="公式" r:id="rId9" imgW="2724356" imgH="647583" progId="Equation.3">
                  <p:embed/>
                </p:oleObj>
              </mc:Choice>
              <mc:Fallback>
                <p:oleObj name="公式" r:id="rId9" imgW="2724356" imgH="647583"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1685925"/>
                        <a:ext cx="6715125" cy="162242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4" name="Object 8"/>
          <p:cNvGraphicFramePr>
            <a:graphicFrameLocks noChangeAspect="1"/>
          </p:cNvGraphicFramePr>
          <p:nvPr/>
        </p:nvGraphicFramePr>
        <p:xfrm>
          <a:off x="4859338" y="3068638"/>
          <a:ext cx="3654425" cy="1287462"/>
        </p:xfrm>
        <a:graphic>
          <a:graphicData uri="http://schemas.openxmlformats.org/presentationml/2006/ole">
            <mc:AlternateContent xmlns:mc="http://schemas.openxmlformats.org/markup-compatibility/2006">
              <mc:Choice xmlns:v="urn:schemas-microsoft-com:vml" Requires="v">
                <p:oleObj spid="_x0000_s39103" name="公式" r:id="rId11" imgW="1543019" imgH="533634" progId="Equation.3">
                  <p:embed/>
                </p:oleObj>
              </mc:Choice>
              <mc:Fallback>
                <p:oleObj name="公式" r:id="rId11" imgW="1543019" imgH="533634"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9338" y="3068638"/>
                        <a:ext cx="3654425" cy="1287462"/>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5" name="Object 9"/>
          <p:cNvGraphicFramePr>
            <a:graphicFrameLocks noChangeAspect="1"/>
          </p:cNvGraphicFramePr>
          <p:nvPr/>
        </p:nvGraphicFramePr>
        <p:xfrm>
          <a:off x="871538" y="4652963"/>
          <a:ext cx="6751637" cy="1450975"/>
        </p:xfrm>
        <a:graphic>
          <a:graphicData uri="http://schemas.openxmlformats.org/presentationml/2006/ole">
            <mc:AlternateContent xmlns:mc="http://schemas.openxmlformats.org/markup-compatibility/2006">
              <mc:Choice xmlns:v="urn:schemas-microsoft-com:vml" Requires="v">
                <p:oleObj spid="_x0000_s39104" name="公式" r:id="rId13" imgW="2533651" imgH="533634" progId="Equation.3">
                  <p:embed/>
                </p:oleObj>
              </mc:Choice>
              <mc:Fallback>
                <p:oleObj name="公式" r:id="rId13" imgW="2533651" imgH="533634"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1538" y="4652963"/>
                        <a:ext cx="6751637" cy="145097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7" name="Object 11"/>
          <p:cNvGraphicFramePr>
            <a:graphicFrameLocks noChangeAspect="1"/>
          </p:cNvGraphicFramePr>
          <p:nvPr/>
        </p:nvGraphicFramePr>
        <p:xfrm>
          <a:off x="3635375" y="333375"/>
          <a:ext cx="4437063" cy="928688"/>
        </p:xfrm>
        <a:graphic>
          <a:graphicData uri="http://schemas.openxmlformats.org/presentationml/2006/ole">
            <mc:AlternateContent xmlns:mc="http://schemas.openxmlformats.org/markup-compatibility/2006">
              <mc:Choice xmlns:v="urn:schemas-microsoft-com:vml" Requires="v">
                <p:oleObj spid="_x0000_s39105" name="公式" r:id="rId15" imgW="1867124" imgH="381234" progId="Equation.3">
                  <p:embed/>
                </p:oleObj>
              </mc:Choice>
              <mc:Fallback>
                <p:oleObj name="公式" r:id="rId15" imgW="1867124" imgH="381234"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5375" y="333375"/>
                        <a:ext cx="4437063" cy="92868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9" name="Object 13"/>
          <p:cNvGraphicFramePr>
            <a:graphicFrameLocks noChangeAspect="1"/>
          </p:cNvGraphicFramePr>
          <p:nvPr/>
        </p:nvGraphicFramePr>
        <p:xfrm>
          <a:off x="1835150" y="3213100"/>
          <a:ext cx="2843213" cy="1343025"/>
        </p:xfrm>
        <a:graphic>
          <a:graphicData uri="http://schemas.openxmlformats.org/presentationml/2006/ole">
            <mc:AlternateContent xmlns:mc="http://schemas.openxmlformats.org/markup-compatibility/2006">
              <mc:Choice xmlns:v="urn:schemas-microsoft-com:vml" Requires="v">
                <p:oleObj spid="_x0000_s39106" name="公式" r:id="rId17" imgW="1142821" imgH="533634" progId="Equation.3">
                  <p:embed/>
                </p:oleObj>
              </mc:Choice>
              <mc:Fallback>
                <p:oleObj name="公式" r:id="rId17" imgW="1142821" imgH="533634"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35150" y="3213100"/>
                        <a:ext cx="2843213" cy="134302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blinds(horizontal)">
                                      <p:cBhvr>
                                        <p:cTn id="7" dur="500"/>
                                        <p:tgtEl>
                                          <p:spTgt spid="214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027"/>
                                        </p:tgtEl>
                                        <p:attrNameLst>
                                          <p:attrName>style.visibility</p:attrName>
                                        </p:attrNameLst>
                                      </p:cBhvr>
                                      <p:to>
                                        <p:strVal val="visible"/>
                                      </p:to>
                                    </p:set>
                                    <p:animEffect transition="in" filter="blinds(horizontal)">
                                      <p:cBhvr>
                                        <p:cTn id="12" dur="500"/>
                                        <p:tgtEl>
                                          <p:spTgt spid="214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4019"/>
                                        </p:tgtEl>
                                        <p:attrNameLst>
                                          <p:attrName>style.visibility</p:attrName>
                                        </p:attrNameLst>
                                      </p:cBhvr>
                                      <p:to>
                                        <p:strVal val="visible"/>
                                      </p:to>
                                    </p:set>
                                    <p:animEffect transition="in" filter="blinds(horizontal)">
                                      <p:cBhvr>
                                        <p:cTn id="17" dur="500"/>
                                        <p:tgtEl>
                                          <p:spTgt spid="2140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4023"/>
                                        </p:tgtEl>
                                        <p:attrNameLst>
                                          <p:attrName>style.visibility</p:attrName>
                                        </p:attrNameLst>
                                      </p:cBhvr>
                                      <p:to>
                                        <p:strVal val="visible"/>
                                      </p:to>
                                    </p:set>
                                    <p:animEffect transition="in" filter="blinds(horizontal)">
                                      <p:cBhvr>
                                        <p:cTn id="22" dur="500"/>
                                        <p:tgtEl>
                                          <p:spTgt spid="2140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4020"/>
                                        </p:tgtEl>
                                        <p:attrNameLst>
                                          <p:attrName>style.visibility</p:attrName>
                                        </p:attrNameLst>
                                      </p:cBhvr>
                                      <p:to>
                                        <p:strVal val="visible"/>
                                      </p:to>
                                    </p:set>
                                    <p:animEffect transition="in" filter="blinds(horizontal)">
                                      <p:cBhvr>
                                        <p:cTn id="27" dur="500"/>
                                        <p:tgtEl>
                                          <p:spTgt spid="2140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4024"/>
                                        </p:tgtEl>
                                        <p:attrNameLst>
                                          <p:attrName>style.visibility</p:attrName>
                                        </p:attrNameLst>
                                      </p:cBhvr>
                                      <p:to>
                                        <p:strVal val="visible"/>
                                      </p:to>
                                    </p:set>
                                    <p:animEffect transition="in" filter="blinds(horizontal)">
                                      <p:cBhvr>
                                        <p:cTn id="32" dur="500"/>
                                        <p:tgtEl>
                                          <p:spTgt spid="2140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4022"/>
                                        </p:tgtEl>
                                        <p:attrNameLst>
                                          <p:attrName>style.visibility</p:attrName>
                                        </p:attrNameLst>
                                      </p:cBhvr>
                                      <p:to>
                                        <p:strVal val="visible"/>
                                      </p:to>
                                    </p:set>
                                    <p:animEffect transition="in" filter="blinds(horizontal)">
                                      <p:cBhvr>
                                        <p:cTn id="37" dur="500"/>
                                        <p:tgtEl>
                                          <p:spTgt spid="2140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14029"/>
                                        </p:tgtEl>
                                        <p:attrNameLst>
                                          <p:attrName>style.visibility</p:attrName>
                                        </p:attrNameLst>
                                      </p:cBhvr>
                                      <p:to>
                                        <p:strVal val="visible"/>
                                      </p:to>
                                    </p:set>
                                    <p:animEffect transition="in" filter="blinds(horizontal)">
                                      <p:cBhvr>
                                        <p:cTn id="42" dur="500"/>
                                        <p:tgtEl>
                                          <p:spTgt spid="2140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14025"/>
                                        </p:tgtEl>
                                        <p:attrNameLst>
                                          <p:attrName>style.visibility</p:attrName>
                                        </p:attrNameLst>
                                      </p:cBhvr>
                                      <p:to>
                                        <p:strVal val="visible"/>
                                      </p:to>
                                    </p:set>
                                    <p:animEffect transition="in" filter="blinds(horizontal)">
                                      <p:cBhvr>
                                        <p:cTn id="47" dur="500"/>
                                        <p:tgtEl>
                                          <p:spTgt spid="214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57175" y="173038"/>
            <a:ext cx="18669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dirty="0">
                <a:solidFill>
                  <a:srgbClr val="FFFF00"/>
                </a:solidFill>
                <a:ea typeface="楷体_GB2312" pitchFamily="49" charset="-122"/>
              </a:rPr>
              <a:t>N</a:t>
            </a:r>
            <a:r>
              <a:rPr lang="zh-CN" altLang="en-US" dirty="0">
                <a:solidFill>
                  <a:srgbClr val="FFFF00"/>
                </a:solidFill>
                <a:latin typeface="楷体" panose="02010609060101010101" pitchFamily="49" charset="-122"/>
                <a:ea typeface="楷体" panose="02010609060101010101" pitchFamily="49" charset="-122"/>
              </a:rPr>
              <a:t>为奇数</a:t>
            </a:r>
          </a:p>
        </p:txBody>
      </p:sp>
      <p:graphicFrame>
        <p:nvGraphicFramePr>
          <p:cNvPr id="39939" name="Object 3"/>
          <p:cNvGraphicFramePr>
            <a:graphicFrameLocks noChangeAspect="1"/>
          </p:cNvGraphicFramePr>
          <p:nvPr/>
        </p:nvGraphicFramePr>
        <p:xfrm>
          <a:off x="900113" y="609600"/>
          <a:ext cx="7694612" cy="1450975"/>
        </p:xfrm>
        <a:graphic>
          <a:graphicData uri="http://schemas.openxmlformats.org/presentationml/2006/ole">
            <mc:AlternateContent xmlns:mc="http://schemas.openxmlformats.org/markup-compatibility/2006">
              <mc:Choice xmlns:v="urn:schemas-microsoft-com:vml" Requires="v">
                <p:oleObj spid="_x0000_s40205" name="公式" r:id="rId3" imgW="2885939" imgH="533634" progId="Equation.3">
                  <p:embed/>
                </p:oleObj>
              </mc:Choice>
              <mc:Fallback>
                <p:oleObj name="公式" r:id="rId3" imgW="2885939" imgH="53363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609600"/>
                        <a:ext cx="7694612" cy="145097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41" name="Group 5"/>
          <p:cNvGrpSpPr>
            <a:grpSpLocks/>
          </p:cNvGrpSpPr>
          <p:nvPr/>
        </p:nvGrpSpPr>
        <p:grpSpPr bwMode="auto">
          <a:xfrm>
            <a:off x="250825" y="2992438"/>
            <a:ext cx="1152525" cy="1588"/>
            <a:chOff x="1202" y="3249"/>
            <a:chExt cx="952" cy="0"/>
          </a:xfrm>
        </p:grpSpPr>
        <p:sp>
          <p:nvSpPr>
            <p:cNvPr id="40027" name="Line 6"/>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28" name="Line 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42" name="Group 8"/>
          <p:cNvGrpSpPr>
            <a:grpSpLocks/>
          </p:cNvGrpSpPr>
          <p:nvPr/>
        </p:nvGrpSpPr>
        <p:grpSpPr bwMode="auto">
          <a:xfrm rot="18942265" flipH="1">
            <a:off x="803275" y="3219451"/>
            <a:ext cx="792162" cy="215900"/>
            <a:chOff x="1202" y="3249"/>
            <a:chExt cx="952" cy="0"/>
          </a:xfrm>
        </p:grpSpPr>
        <p:sp>
          <p:nvSpPr>
            <p:cNvPr id="40025" name="Line 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26" name="Line 1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943" name="Rectangle 11"/>
          <p:cNvSpPr>
            <a:spLocks noChangeArrowheads="1"/>
          </p:cNvSpPr>
          <p:nvPr/>
        </p:nvSpPr>
        <p:spPr bwMode="auto">
          <a:xfrm>
            <a:off x="1978025" y="2536826"/>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39944" name="Rectangle 12"/>
          <p:cNvSpPr>
            <a:spLocks noChangeArrowheads="1"/>
          </p:cNvSpPr>
          <p:nvPr/>
        </p:nvSpPr>
        <p:spPr bwMode="auto">
          <a:xfrm>
            <a:off x="1190625" y="3497263"/>
            <a:ext cx="357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FFFF00"/>
                </a:solidFill>
                <a:latin typeface="Arial" panose="020B0604020202020204" pitchFamily="34" charset="0"/>
                <a:cs typeface="Arial" panose="020B0604020202020204" pitchFamily="34" charset="0"/>
              </a:rPr>
              <a:t>±1</a:t>
            </a:r>
            <a:endParaRPr kumimoji="0" lang="en-US" altLang="zh-CN" sz="1800" baseline="-25000">
              <a:solidFill>
                <a:srgbClr val="FFFF00"/>
              </a:solidFill>
              <a:latin typeface="Arial" panose="020B0604020202020204" pitchFamily="34" charset="0"/>
              <a:cs typeface="Arial" panose="020B0604020202020204" pitchFamily="34" charset="0"/>
            </a:endParaRPr>
          </a:p>
        </p:txBody>
      </p:sp>
      <p:grpSp>
        <p:nvGrpSpPr>
          <p:cNvPr id="39945" name="Group 13"/>
          <p:cNvGrpSpPr>
            <a:grpSpLocks/>
          </p:cNvGrpSpPr>
          <p:nvPr/>
        </p:nvGrpSpPr>
        <p:grpSpPr bwMode="auto">
          <a:xfrm rot="2657735" flipH="1" flipV="1">
            <a:off x="812457" y="3635734"/>
            <a:ext cx="792162" cy="215900"/>
            <a:chOff x="1202" y="3249"/>
            <a:chExt cx="952" cy="0"/>
          </a:xfrm>
        </p:grpSpPr>
        <p:sp>
          <p:nvSpPr>
            <p:cNvPr id="40023" name="Line 1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24" name="Line 15"/>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46" name="Group 16"/>
          <p:cNvGrpSpPr>
            <a:grpSpLocks/>
          </p:cNvGrpSpPr>
          <p:nvPr/>
        </p:nvGrpSpPr>
        <p:grpSpPr bwMode="auto">
          <a:xfrm>
            <a:off x="1403350" y="4073526"/>
            <a:ext cx="1439862" cy="1588"/>
            <a:chOff x="975" y="2069"/>
            <a:chExt cx="907" cy="1"/>
          </a:xfrm>
        </p:grpSpPr>
        <p:sp>
          <p:nvSpPr>
            <p:cNvPr id="40021" name="Line 17"/>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22" name="Line 18"/>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947" name="Rectangle 19"/>
          <p:cNvSpPr>
            <a:spLocks noChangeArrowheads="1"/>
          </p:cNvSpPr>
          <p:nvPr/>
        </p:nvSpPr>
        <p:spPr bwMode="auto">
          <a:xfrm>
            <a:off x="1763713" y="3616326"/>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9948" name="Group 20"/>
          <p:cNvGrpSpPr>
            <a:grpSpLocks/>
          </p:cNvGrpSpPr>
          <p:nvPr/>
        </p:nvGrpSpPr>
        <p:grpSpPr bwMode="auto">
          <a:xfrm flipH="1">
            <a:off x="1403350" y="2992438"/>
            <a:ext cx="1439862" cy="1588"/>
            <a:chOff x="975" y="2069"/>
            <a:chExt cx="907" cy="1"/>
          </a:xfrm>
        </p:grpSpPr>
        <p:sp>
          <p:nvSpPr>
            <p:cNvPr id="40019" name="Line 21"/>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20" name="Line 22"/>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49" name="Group 23"/>
          <p:cNvGrpSpPr>
            <a:grpSpLocks/>
          </p:cNvGrpSpPr>
          <p:nvPr/>
        </p:nvGrpSpPr>
        <p:grpSpPr bwMode="auto">
          <a:xfrm rot="18942265" flipH="1">
            <a:off x="2243138" y="3219451"/>
            <a:ext cx="792162" cy="215900"/>
            <a:chOff x="1202" y="3249"/>
            <a:chExt cx="952" cy="0"/>
          </a:xfrm>
        </p:grpSpPr>
        <p:sp>
          <p:nvSpPr>
            <p:cNvPr id="40017" name="Line 2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18" name="Line 25"/>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950" name="Rectangle 26"/>
          <p:cNvSpPr>
            <a:spLocks noChangeArrowheads="1"/>
          </p:cNvSpPr>
          <p:nvPr/>
        </p:nvSpPr>
        <p:spPr bwMode="auto">
          <a:xfrm>
            <a:off x="3417888" y="2536826"/>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39951" name="Rectangle 27"/>
          <p:cNvSpPr>
            <a:spLocks noChangeArrowheads="1"/>
          </p:cNvSpPr>
          <p:nvPr/>
        </p:nvSpPr>
        <p:spPr bwMode="auto">
          <a:xfrm>
            <a:off x="2630488" y="3497263"/>
            <a:ext cx="357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FFFF00"/>
                </a:solidFill>
                <a:latin typeface="Arial" panose="020B0604020202020204" pitchFamily="34" charset="0"/>
                <a:cs typeface="Arial" panose="020B0604020202020204" pitchFamily="34" charset="0"/>
              </a:rPr>
              <a:t>±1</a:t>
            </a:r>
            <a:endParaRPr kumimoji="0" lang="en-US" altLang="zh-CN" sz="1800" baseline="-25000">
              <a:solidFill>
                <a:srgbClr val="FFFF00"/>
              </a:solidFill>
              <a:latin typeface="Arial" panose="020B0604020202020204" pitchFamily="34" charset="0"/>
              <a:cs typeface="Arial" panose="020B0604020202020204" pitchFamily="34" charset="0"/>
            </a:endParaRPr>
          </a:p>
        </p:txBody>
      </p:sp>
      <p:grpSp>
        <p:nvGrpSpPr>
          <p:cNvPr id="39952" name="Group 28"/>
          <p:cNvGrpSpPr>
            <a:grpSpLocks/>
          </p:cNvGrpSpPr>
          <p:nvPr/>
        </p:nvGrpSpPr>
        <p:grpSpPr bwMode="auto">
          <a:xfrm rot="2657735" flipH="1" flipV="1">
            <a:off x="2256671" y="3629041"/>
            <a:ext cx="792162" cy="215900"/>
            <a:chOff x="1202" y="3249"/>
            <a:chExt cx="952" cy="0"/>
          </a:xfrm>
        </p:grpSpPr>
        <p:sp>
          <p:nvSpPr>
            <p:cNvPr id="40015" name="Line 2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16" name="Line 3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53" name="Group 31"/>
          <p:cNvGrpSpPr>
            <a:grpSpLocks/>
          </p:cNvGrpSpPr>
          <p:nvPr/>
        </p:nvGrpSpPr>
        <p:grpSpPr bwMode="auto">
          <a:xfrm>
            <a:off x="2843213" y="4073526"/>
            <a:ext cx="1439862" cy="1588"/>
            <a:chOff x="975" y="2069"/>
            <a:chExt cx="907" cy="1"/>
          </a:xfrm>
        </p:grpSpPr>
        <p:sp>
          <p:nvSpPr>
            <p:cNvPr id="40013" name="Line 32"/>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14" name="Line 33"/>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954" name="Rectangle 34"/>
          <p:cNvSpPr>
            <a:spLocks noChangeArrowheads="1"/>
          </p:cNvSpPr>
          <p:nvPr/>
        </p:nvSpPr>
        <p:spPr bwMode="auto">
          <a:xfrm>
            <a:off x="3203575" y="3616326"/>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9955" name="Group 35"/>
          <p:cNvGrpSpPr>
            <a:grpSpLocks/>
          </p:cNvGrpSpPr>
          <p:nvPr/>
        </p:nvGrpSpPr>
        <p:grpSpPr bwMode="auto">
          <a:xfrm flipH="1">
            <a:off x="2843213" y="2992438"/>
            <a:ext cx="1439862" cy="1588"/>
            <a:chOff x="975" y="2069"/>
            <a:chExt cx="907" cy="1"/>
          </a:xfrm>
        </p:grpSpPr>
        <p:sp>
          <p:nvSpPr>
            <p:cNvPr id="40011" name="Line 36"/>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12" name="Line 37"/>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56" name="Group 38"/>
          <p:cNvGrpSpPr>
            <a:grpSpLocks/>
          </p:cNvGrpSpPr>
          <p:nvPr/>
        </p:nvGrpSpPr>
        <p:grpSpPr bwMode="auto">
          <a:xfrm rot="18942265" flipH="1">
            <a:off x="3684588" y="3219451"/>
            <a:ext cx="792162" cy="215900"/>
            <a:chOff x="1202" y="3249"/>
            <a:chExt cx="952" cy="0"/>
          </a:xfrm>
        </p:grpSpPr>
        <p:sp>
          <p:nvSpPr>
            <p:cNvPr id="40009" name="Line 3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10" name="Line 4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957" name="Rectangle 41"/>
          <p:cNvSpPr>
            <a:spLocks noChangeArrowheads="1"/>
          </p:cNvSpPr>
          <p:nvPr/>
        </p:nvSpPr>
        <p:spPr bwMode="auto">
          <a:xfrm>
            <a:off x="4071938" y="3497263"/>
            <a:ext cx="357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FFFF00"/>
                </a:solidFill>
                <a:latin typeface="Arial" panose="020B0604020202020204" pitchFamily="34" charset="0"/>
                <a:cs typeface="Arial" panose="020B0604020202020204" pitchFamily="34" charset="0"/>
              </a:rPr>
              <a:t>±1</a:t>
            </a:r>
            <a:endParaRPr kumimoji="0" lang="en-US" altLang="zh-CN" sz="1800" baseline="-25000">
              <a:solidFill>
                <a:srgbClr val="FFFF00"/>
              </a:solidFill>
              <a:latin typeface="Arial" panose="020B0604020202020204" pitchFamily="34" charset="0"/>
              <a:cs typeface="Arial" panose="020B0604020202020204" pitchFamily="34" charset="0"/>
            </a:endParaRPr>
          </a:p>
        </p:txBody>
      </p:sp>
      <p:grpSp>
        <p:nvGrpSpPr>
          <p:cNvPr id="39958" name="Group 42"/>
          <p:cNvGrpSpPr>
            <a:grpSpLocks/>
          </p:cNvGrpSpPr>
          <p:nvPr/>
        </p:nvGrpSpPr>
        <p:grpSpPr bwMode="auto">
          <a:xfrm rot="2657735" flipH="1" flipV="1">
            <a:off x="3699147" y="3635734"/>
            <a:ext cx="792162" cy="215900"/>
            <a:chOff x="1202" y="3249"/>
            <a:chExt cx="952" cy="0"/>
          </a:xfrm>
        </p:grpSpPr>
        <p:sp>
          <p:nvSpPr>
            <p:cNvPr id="40007" name="Line 43"/>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08" name="Line 44"/>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59" name="Group 45"/>
          <p:cNvGrpSpPr>
            <a:grpSpLocks/>
          </p:cNvGrpSpPr>
          <p:nvPr/>
        </p:nvGrpSpPr>
        <p:grpSpPr bwMode="auto">
          <a:xfrm>
            <a:off x="4284663" y="2994026"/>
            <a:ext cx="2447925" cy="0"/>
            <a:chOff x="2790" y="1344"/>
            <a:chExt cx="1542" cy="0"/>
          </a:xfrm>
        </p:grpSpPr>
        <p:sp>
          <p:nvSpPr>
            <p:cNvPr id="40005" name="Line 46"/>
            <p:cNvSpPr>
              <a:spLocks noChangeShapeType="1"/>
            </p:cNvSpPr>
            <p:nvPr/>
          </p:nvSpPr>
          <p:spPr bwMode="auto">
            <a:xfrm flipV="1">
              <a:off x="2790" y="1344"/>
              <a:ext cx="997" cy="0"/>
            </a:xfrm>
            <a:prstGeom prst="line">
              <a:avLst/>
            </a:prstGeom>
            <a:noFill/>
            <a:ln w="28575">
              <a:solidFill>
                <a:schemeClr val="hlink"/>
              </a:solidFill>
              <a:prstDash val="dash"/>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06" name="Line 47"/>
            <p:cNvSpPr>
              <a:spLocks noChangeShapeType="1"/>
            </p:cNvSpPr>
            <p:nvPr/>
          </p:nvSpPr>
          <p:spPr bwMode="auto">
            <a:xfrm flipV="1">
              <a:off x="3793" y="1344"/>
              <a:ext cx="539"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60" name="Group 48"/>
          <p:cNvGrpSpPr>
            <a:grpSpLocks/>
          </p:cNvGrpSpPr>
          <p:nvPr/>
        </p:nvGrpSpPr>
        <p:grpSpPr bwMode="auto">
          <a:xfrm rot="18942265" flipH="1">
            <a:off x="6132513" y="3219451"/>
            <a:ext cx="792162" cy="215900"/>
            <a:chOff x="1202" y="3249"/>
            <a:chExt cx="952" cy="0"/>
          </a:xfrm>
        </p:grpSpPr>
        <p:sp>
          <p:nvSpPr>
            <p:cNvPr id="40003" name="Line 4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04" name="Line 5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961" name="Rectangle 51"/>
          <p:cNvSpPr>
            <a:spLocks noChangeArrowheads="1"/>
          </p:cNvSpPr>
          <p:nvPr/>
        </p:nvSpPr>
        <p:spPr bwMode="auto">
          <a:xfrm>
            <a:off x="7307263" y="2536826"/>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39962" name="Rectangle 52"/>
          <p:cNvSpPr>
            <a:spLocks noChangeArrowheads="1"/>
          </p:cNvSpPr>
          <p:nvPr/>
        </p:nvSpPr>
        <p:spPr bwMode="auto">
          <a:xfrm>
            <a:off x="6519863" y="3497263"/>
            <a:ext cx="357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FFFF00"/>
                </a:solidFill>
                <a:latin typeface="Arial" panose="020B0604020202020204" pitchFamily="34" charset="0"/>
                <a:cs typeface="Arial" panose="020B0604020202020204" pitchFamily="34" charset="0"/>
              </a:rPr>
              <a:t>±1</a:t>
            </a:r>
            <a:endParaRPr kumimoji="0" lang="en-US" altLang="zh-CN" sz="1800" baseline="-25000">
              <a:solidFill>
                <a:srgbClr val="FFFF00"/>
              </a:solidFill>
              <a:latin typeface="Arial" panose="020B0604020202020204" pitchFamily="34" charset="0"/>
              <a:cs typeface="Arial" panose="020B0604020202020204" pitchFamily="34" charset="0"/>
            </a:endParaRPr>
          </a:p>
        </p:txBody>
      </p:sp>
      <p:grpSp>
        <p:nvGrpSpPr>
          <p:cNvPr id="39963" name="Group 53"/>
          <p:cNvGrpSpPr>
            <a:grpSpLocks/>
          </p:cNvGrpSpPr>
          <p:nvPr/>
        </p:nvGrpSpPr>
        <p:grpSpPr bwMode="auto">
          <a:xfrm rot="2657735" flipH="1" flipV="1">
            <a:off x="6147419" y="3622671"/>
            <a:ext cx="792162" cy="215900"/>
            <a:chOff x="1202" y="3249"/>
            <a:chExt cx="952" cy="0"/>
          </a:xfrm>
        </p:grpSpPr>
        <p:sp>
          <p:nvSpPr>
            <p:cNvPr id="40001" name="Line 5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02" name="Line 55"/>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64" name="Group 56"/>
          <p:cNvGrpSpPr>
            <a:grpSpLocks/>
          </p:cNvGrpSpPr>
          <p:nvPr/>
        </p:nvGrpSpPr>
        <p:grpSpPr bwMode="auto">
          <a:xfrm>
            <a:off x="6732588" y="4071938"/>
            <a:ext cx="1079500" cy="1588"/>
            <a:chOff x="4332" y="2068"/>
            <a:chExt cx="680" cy="1"/>
          </a:xfrm>
        </p:grpSpPr>
        <p:sp>
          <p:nvSpPr>
            <p:cNvPr id="39999" name="Line 57"/>
            <p:cNvSpPr>
              <a:spLocks noChangeShapeType="1"/>
            </p:cNvSpPr>
            <p:nvPr/>
          </p:nvSpPr>
          <p:spPr bwMode="auto">
            <a:xfrm flipH="1">
              <a:off x="4536" y="2068"/>
              <a:ext cx="476"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00" name="Line 58"/>
            <p:cNvSpPr>
              <a:spLocks noChangeShapeType="1"/>
            </p:cNvSpPr>
            <p:nvPr/>
          </p:nvSpPr>
          <p:spPr bwMode="auto">
            <a:xfrm flipH="1">
              <a:off x="4332" y="2068"/>
              <a:ext cx="238"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965" name="Rectangle 59"/>
          <p:cNvSpPr>
            <a:spLocks noChangeArrowheads="1"/>
          </p:cNvSpPr>
          <p:nvPr/>
        </p:nvSpPr>
        <p:spPr bwMode="auto">
          <a:xfrm>
            <a:off x="7092950" y="3616326"/>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39966" name="Group 60"/>
          <p:cNvGrpSpPr>
            <a:grpSpLocks/>
          </p:cNvGrpSpPr>
          <p:nvPr/>
        </p:nvGrpSpPr>
        <p:grpSpPr bwMode="auto">
          <a:xfrm flipH="1">
            <a:off x="6732588" y="2992438"/>
            <a:ext cx="1079500" cy="1588"/>
            <a:chOff x="975" y="2069"/>
            <a:chExt cx="907" cy="1"/>
          </a:xfrm>
        </p:grpSpPr>
        <p:sp>
          <p:nvSpPr>
            <p:cNvPr id="39997" name="Line 61"/>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98" name="Line 62"/>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67" name="Group 63"/>
          <p:cNvGrpSpPr>
            <a:grpSpLocks/>
          </p:cNvGrpSpPr>
          <p:nvPr/>
        </p:nvGrpSpPr>
        <p:grpSpPr bwMode="auto">
          <a:xfrm flipH="1">
            <a:off x="4283075" y="4073526"/>
            <a:ext cx="2447925" cy="0"/>
            <a:chOff x="2790" y="1344"/>
            <a:chExt cx="1542" cy="0"/>
          </a:xfrm>
        </p:grpSpPr>
        <p:sp>
          <p:nvSpPr>
            <p:cNvPr id="39995" name="Line 64"/>
            <p:cNvSpPr>
              <a:spLocks noChangeShapeType="1"/>
            </p:cNvSpPr>
            <p:nvPr/>
          </p:nvSpPr>
          <p:spPr bwMode="auto">
            <a:xfrm flipV="1">
              <a:off x="2790" y="1344"/>
              <a:ext cx="997" cy="0"/>
            </a:xfrm>
            <a:prstGeom prst="line">
              <a:avLst/>
            </a:prstGeom>
            <a:noFill/>
            <a:ln w="28575">
              <a:solidFill>
                <a:schemeClr val="hlink"/>
              </a:solidFill>
              <a:prstDash val="dash"/>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96" name="Line 65"/>
            <p:cNvSpPr>
              <a:spLocks noChangeShapeType="1"/>
            </p:cNvSpPr>
            <p:nvPr/>
          </p:nvSpPr>
          <p:spPr bwMode="auto">
            <a:xfrm flipV="1">
              <a:off x="3793" y="1344"/>
              <a:ext cx="539"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968" name="Line 66"/>
          <p:cNvSpPr>
            <a:spLocks noChangeShapeType="1"/>
          </p:cNvSpPr>
          <p:nvPr/>
        </p:nvSpPr>
        <p:spPr bwMode="auto">
          <a:xfrm rot="5400000">
            <a:off x="7419975" y="3384551"/>
            <a:ext cx="781050"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69" name="Line 67"/>
          <p:cNvSpPr>
            <a:spLocks noChangeShapeType="1"/>
          </p:cNvSpPr>
          <p:nvPr/>
        </p:nvSpPr>
        <p:spPr bwMode="auto">
          <a:xfrm rot="16200000" flipH="1">
            <a:off x="7415213" y="4902201"/>
            <a:ext cx="79216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70" name="Line 68"/>
          <p:cNvSpPr>
            <a:spLocks noChangeShapeType="1"/>
          </p:cNvSpPr>
          <p:nvPr/>
        </p:nvSpPr>
        <p:spPr bwMode="auto">
          <a:xfrm>
            <a:off x="827088" y="5297488"/>
            <a:ext cx="7008812" cy="15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9971" name="Group 69"/>
          <p:cNvGrpSpPr>
            <a:grpSpLocks/>
          </p:cNvGrpSpPr>
          <p:nvPr/>
        </p:nvGrpSpPr>
        <p:grpSpPr bwMode="auto">
          <a:xfrm>
            <a:off x="757238" y="3570288"/>
            <a:ext cx="7054850" cy="1727200"/>
            <a:chOff x="568" y="1752"/>
            <a:chExt cx="4444" cy="862"/>
          </a:xfrm>
        </p:grpSpPr>
        <p:grpSp>
          <p:nvGrpSpPr>
            <p:cNvPr id="39982" name="Group 70"/>
            <p:cNvGrpSpPr>
              <a:grpSpLocks/>
            </p:cNvGrpSpPr>
            <p:nvPr/>
          </p:nvGrpSpPr>
          <p:grpSpPr bwMode="auto">
            <a:xfrm rot="5400000">
              <a:off x="159" y="2161"/>
              <a:ext cx="862" cy="44"/>
              <a:chOff x="1202" y="3249"/>
              <a:chExt cx="952" cy="0"/>
            </a:xfrm>
          </p:grpSpPr>
          <p:sp>
            <p:nvSpPr>
              <p:cNvPr id="39993" name="Line 71"/>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94" name="Line 72"/>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83" name="Group 73"/>
            <p:cNvGrpSpPr>
              <a:grpSpLocks/>
            </p:cNvGrpSpPr>
            <p:nvPr/>
          </p:nvGrpSpPr>
          <p:grpSpPr bwMode="auto">
            <a:xfrm rot="5400000">
              <a:off x="1066" y="2161"/>
              <a:ext cx="862" cy="44"/>
              <a:chOff x="1202" y="3249"/>
              <a:chExt cx="952" cy="0"/>
            </a:xfrm>
          </p:grpSpPr>
          <p:sp>
            <p:nvSpPr>
              <p:cNvPr id="39991" name="Line 7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92" name="Line 75"/>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84" name="Group 76"/>
            <p:cNvGrpSpPr>
              <a:grpSpLocks/>
            </p:cNvGrpSpPr>
            <p:nvPr/>
          </p:nvGrpSpPr>
          <p:grpSpPr bwMode="auto">
            <a:xfrm rot="5400000">
              <a:off x="1974" y="2161"/>
              <a:ext cx="862" cy="44"/>
              <a:chOff x="1202" y="3249"/>
              <a:chExt cx="952" cy="0"/>
            </a:xfrm>
          </p:grpSpPr>
          <p:sp>
            <p:nvSpPr>
              <p:cNvPr id="39989" name="Line 77"/>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90" name="Line 78"/>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9985" name="Group 79"/>
            <p:cNvGrpSpPr>
              <a:grpSpLocks/>
            </p:cNvGrpSpPr>
            <p:nvPr/>
          </p:nvGrpSpPr>
          <p:grpSpPr bwMode="auto">
            <a:xfrm rot="5400000">
              <a:off x="3516" y="2161"/>
              <a:ext cx="862" cy="44"/>
              <a:chOff x="1202" y="3249"/>
              <a:chExt cx="952" cy="0"/>
            </a:xfrm>
          </p:grpSpPr>
          <p:sp>
            <p:nvSpPr>
              <p:cNvPr id="39987" name="Line 80"/>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88" name="Line 81"/>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9986" name="Line 82"/>
            <p:cNvSpPr>
              <a:spLocks noChangeShapeType="1"/>
            </p:cNvSpPr>
            <p:nvPr/>
          </p:nvSpPr>
          <p:spPr bwMode="auto">
            <a:xfrm rot="5400000">
              <a:off x="4766" y="1998"/>
              <a:ext cx="492"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39972" name="Object 83"/>
          <p:cNvGraphicFramePr>
            <a:graphicFrameLocks noChangeAspect="1"/>
          </p:cNvGraphicFramePr>
          <p:nvPr/>
        </p:nvGraphicFramePr>
        <p:xfrm>
          <a:off x="4859338" y="4352926"/>
          <a:ext cx="1270000" cy="585788"/>
        </p:xfrm>
        <a:graphic>
          <a:graphicData uri="http://schemas.openxmlformats.org/presentationml/2006/ole">
            <mc:AlternateContent xmlns:mc="http://schemas.openxmlformats.org/markup-compatibility/2006">
              <mc:Choice xmlns:v="urn:schemas-microsoft-com:vml" Requires="v">
                <p:oleObj spid="_x0000_s40206" name="公式" r:id="rId5" imgW="790533" imgH="362009" progId="Equation.3">
                  <p:embed/>
                </p:oleObj>
              </mc:Choice>
              <mc:Fallback>
                <p:oleObj name="公式" r:id="rId5" imgW="790533" imgH="362009" progId="Equation.3">
                  <p:embed/>
                  <p:pic>
                    <p:nvPicPr>
                      <p:cNvPr id="0" name="Object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4352926"/>
                        <a:ext cx="1270000" cy="58578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3" name="Object 84"/>
          <p:cNvGraphicFramePr>
            <a:graphicFrameLocks noChangeAspect="1"/>
          </p:cNvGraphicFramePr>
          <p:nvPr/>
        </p:nvGraphicFramePr>
        <p:xfrm>
          <a:off x="6804025" y="4352926"/>
          <a:ext cx="947737" cy="585788"/>
        </p:xfrm>
        <a:graphic>
          <a:graphicData uri="http://schemas.openxmlformats.org/presentationml/2006/ole">
            <mc:AlternateContent xmlns:mc="http://schemas.openxmlformats.org/markup-compatibility/2006">
              <mc:Choice xmlns:v="urn:schemas-microsoft-com:vml" Requires="v">
                <p:oleObj spid="_x0000_s40207" name="公式" r:id="rId7" imgW="590434" imgH="362009" progId="Equation.3">
                  <p:embed/>
                </p:oleObj>
              </mc:Choice>
              <mc:Fallback>
                <p:oleObj name="公式" r:id="rId7" imgW="590434" imgH="362009" progId="Equation.3">
                  <p:embed/>
                  <p:pic>
                    <p:nvPicPr>
                      <p:cNvPr id="0" name="Object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4352926"/>
                        <a:ext cx="947737" cy="58578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4" name="Object 85"/>
          <p:cNvGraphicFramePr>
            <a:graphicFrameLocks noChangeAspect="1"/>
          </p:cNvGraphicFramePr>
          <p:nvPr/>
        </p:nvGraphicFramePr>
        <p:xfrm>
          <a:off x="3132138" y="4437063"/>
          <a:ext cx="554037" cy="357188"/>
        </p:xfrm>
        <a:graphic>
          <a:graphicData uri="http://schemas.openxmlformats.org/presentationml/2006/ole">
            <mc:AlternateContent xmlns:mc="http://schemas.openxmlformats.org/markup-compatibility/2006">
              <mc:Choice xmlns:v="urn:schemas-microsoft-com:vml" Requires="v">
                <p:oleObj spid="_x0000_s40208" name="公式" r:id="rId9" imgW="304846" imgH="190383" progId="Equation.3">
                  <p:embed/>
                </p:oleObj>
              </mc:Choice>
              <mc:Fallback>
                <p:oleObj name="公式" r:id="rId9" imgW="304846" imgH="190383" progId="Equation.3">
                  <p:embed/>
                  <p:pic>
                    <p:nvPicPr>
                      <p:cNvPr id="0" name="Object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4437063"/>
                        <a:ext cx="554037" cy="35718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5" name="Object 86"/>
          <p:cNvGraphicFramePr>
            <a:graphicFrameLocks noChangeAspect="1"/>
          </p:cNvGraphicFramePr>
          <p:nvPr/>
        </p:nvGraphicFramePr>
        <p:xfrm>
          <a:off x="1690688" y="4437063"/>
          <a:ext cx="531812" cy="357188"/>
        </p:xfrm>
        <a:graphic>
          <a:graphicData uri="http://schemas.openxmlformats.org/presentationml/2006/ole">
            <mc:AlternateContent xmlns:mc="http://schemas.openxmlformats.org/markup-compatibility/2006">
              <mc:Choice xmlns:v="urn:schemas-microsoft-com:vml" Requires="v">
                <p:oleObj spid="_x0000_s40209" name="公式" r:id="rId11" imgW="295452" imgH="190383" progId="Equation.3">
                  <p:embed/>
                </p:oleObj>
              </mc:Choice>
              <mc:Fallback>
                <p:oleObj name="公式" r:id="rId11" imgW="295452" imgH="190383" progId="Equation.3">
                  <p:embed/>
                  <p:pic>
                    <p:nvPicPr>
                      <p:cNvPr id="0" name="Object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0688" y="4437063"/>
                        <a:ext cx="531812" cy="35718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6" name="Object 87"/>
          <p:cNvGraphicFramePr>
            <a:graphicFrameLocks noChangeAspect="1"/>
          </p:cNvGraphicFramePr>
          <p:nvPr/>
        </p:nvGraphicFramePr>
        <p:xfrm>
          <a:off x="250825" y="4437063"/>
          <a:ext cx="554037" cy="357188"/>
        </p:xfrm>
        <a:graphic>
          <a:graphicData uri="http://schemas.openxmlformats.org/presentationml/2006/ole">
            <mc:AlternateContent xmlns:mc="http://schemas.openxmlformats.org/markup-compatibility/2006">
              <mc:Choice xmlns:v="urn:schemas-microsoft-com:vml" Requires="v">
                <p:oleObj spid="_x0000_s40210" name="公式" r:id="rId13" imgW="304846" imgH="190383" progId="Equation.3">
                  <p:embed/>
                </p:oleObj>
              </mc:Choice>
              <mc:Fallback>
                <p:oleObj name="公式" r:id="rId13" imgW="304846" imgH="190383" progId="Equation.3">
                  <p:embed/>
                  <p:pic>
                    <p:nvPicPr>
                      <p:cNvPr id="0" name="Object 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825" y="4437063"/>
                        <a:ext cx="554037" cy="35718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7" name="Object 88"/>
          <p:cNvGraphicFramePr>
            <a:graphicFrameLocks noChangeAspect="1"/>
          </p:cNvGraphicFramePr>
          <p:nvPr/>
        </p:nvGraphicFramePr>
        <p:xfrm>
          <a:off x="179388" y="2417763"/>
          <a:ext cx="673100" cy="414338"/>
        </p:xfrm>
        <a:graphic>
          <a:graphicData uri="http://schemas.openxmlformats.org/presentationml/2006/ole">
            <mc:AlternateContent xmlns:mc="http://schemas.openxmlformats.org/markup-compatibility/2006">
              <mc:Choice xmlns:v="urn:schemas-microsoft-com:vml" Requires="v">
                <p:oleObj spid="_x0000_s40211" name="公式" r:id="rId15" imgW="323635" imgH="190383" progId="Equation.3">
                  <p:embed/>
                </p:oleObj>
              </mc:Choice>
              <mc:Fallback>
                <p:oleObj name="公式" r:id="rId15" imgW="323635" imgH="190383" progId="Equation.3">
                  <p:embed/>
                  <p:pic>
                    <p:nvPicPr>
                      <p:cNvPr id="0" name="Object 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388" y="2417763"/>
                        <a:ext cx="673100" cy="41433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8" name="Object 89"/>
          <p:cNvGraphicFramePr>
            <a:graphicFrameLocks noChangeAspect="1"/>
          </p:cNvGraphicFramePr>
          <p:nvPr/>
        </p:nvGraphicFramePr>
        <p:xfrm>
          <a:off x="8242300" y="4740276"/>
          <a:ext cx="673100" cy="414338"/>
        </p:xfrm>
        <a:graphic>
          <a:graphicData uri="http://schemas.openxmlformats.org/presentationml/2006/ole">
            <mc:AlternateContent xmlns:mc="http://schemas.openxmlformats.org/markup-compatibility/2006">
              <mc:Choice xmlns:v="urn:schemas-microsoft-com:vml" Requires="v">
                <p:oleObj spid="_x0000_s40212" name="公式" r:id="rId17" imgW="323635" imgH="190383" progId="Equation.3">
                  <p:embed/>
                </p:oleObj>
              </mc:Choice>
              <mc:Fallback>
                <p:oleObj name="公式" r:id="rId17" imgW="323635" imgH="190383" progId="Equation.3">
                  <p:embed/>
                  <p:pic>
                    <p:nvPicPr>
                      <p:cNvPr id="0" name="Object 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42300" y="4740276"/>
                        <a:ext cx="673100" cy="414338"/>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79" name="Group 90"/>
          <p:cNvGrpSpPr>
            <a:grpSpLocks/>
          </p:cNvGrpSpPr>
          <p:nvPr/>
        </p:nvGrpSpPr>
        <p:grpSpPr bwMode="auto">
          <a:xfrm>
            <a:off x="7804150" y="5299076"/>
            <a:ext cx="1039812" cy="1588"/>
            <a:chOff x="1202" y="3249"/>
            <a:chExt cx="952" cy="0"/>
          </a:xfrm>
        </p:grpSpPr>
        <p:sp>
          <p:nvSpPr>
            <p:cNvPr id="39980" name="Line 91"/>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81" name="Line 92"/>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blinds(horizontal)">
                                      <p:cBhvr>
                                        <p:cTn id="7" dur="500"/>
                                        <p:tgtEl>
                                          <p:spTgt spid="39941"/>
                                        </p:tgtEl>
                                      </p:cBhvr>
                                    </p:animEffect>
                                  </p:childTnLst>
                                </p:cTn>
                              </p:par>
                              <p:par>
                                <p:cTn id="8" presetID="3" presetClass="entr" presetSubtype="10" fill="hold" nodeType="withEffect">
                                  <p:stCondLst>
                                    <p:cond delay="0"/>
                                  </p:stCondLst>
                                  <p:childTnLst>
                                    <p:set>
                                      <p:cBhvr>
                                        <p:cTn id="9" dur="1" fill="hold">
                                          <p:stCondLst>
                                            <p:cond delay="0"/>
                                          </p:stCondLst>
                                        </p:cTn>
                                        <p:tgtEl>
                                          <p:spTgt spid="39942"/>
                                        </p:tgtEl>
                                        <p:attrNameLst>
                                          <p:attrName>style.visibility</p:attrName>
                                        </p:attrNameLst>
                                      </p:cBhvr>
                                      <p:to>
                                        <p:strVal val="visible"/>
                                      </p:to>
                                    </p:set>
                                    <p:animEffect transition="in" filter="blinds(horizontal)">
                                      <p:cBhvr>
                                        <p:cTn id="10" dur="500"/>
                                        <p:tgtEl>
                                          <p:spTgt spid="399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9943"/>
                                        </p:tgtEl>
                                        <p:attrNameLst>
                                          <p:attrName>style.visibility</p:attrName>
                                        </p:attrNameLst>
                                      </p:cBhvr>
                                      <p:to>
                                        <p:strVal val="visible"/>
                                      </p:to>
                                    </p:set>
                                    <p:animEffect transition="in" filter="blinds(horizontal)">
                                      <p:cBhvr>
                                        <p:cTn id="13" dur="500"/>
                                        <p:tgtEl>
                                          <p:spTgt spid="3994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944"/>
                                        </p:tgtEl>
                                        <p:attrNameLst>
                                          <p:attrName>style.visibility</p:attrName>
                                        </p:attrNameLst>
                                      </p:cBhvr>
                                      <p:to>
                                        <p:strVal val="visible"/>
                                      </p:to>
                                    </p:set>
                                    <p:animEffect transition="in" filter="blinds(horizontal)">
                                      <p:cBhvr>
                                        <p:cTn id="16" dur="500"/>
                                        <p:tgtEl>
                                          <p:spTgt spid="39944"/>
                                        </p:tgtEl>
                                      </p:cBhvr>
                                    </p:animEffect>
                                  </p:childTnLst>
                                </p:cTn>
                              </p:par>
                              <p:par>
                                <p:cTn id="17" presetID="3" presetClass="entr" presetSubtype="10" fill="hold" nodeType="withEffect">
                                  <p:stCondLst>
                                    <p:cond delay="0"/>
                                  </p:stCondLst>
                                  <p:childTnLst>
                                    <p:set>
                                      <p:cBhvr>
                                        <p:cTn id="18" dur="1" fill="hold">
                                          <p:stCondLst>
                                            <p:cond delay="0"/>
                                          </p:stCondLst>
                                        </p:cTn>
                                        <p:tgtEl>
                                          <p:spTgt spid="39945"/>
                                        </p:tgtEl>
                                        <p:attrNameLst>
                                          <p:attrName>style.visibility</p:attrName>
                                        </p:attrNameLst>
                                      </p:cBhvr>
                                      <p:to>
                                        <p:strVal val="visible"/>
                                      </p:to>
                                    </p:set>
                                    <p:animEffect transition="in" filter="blinds(horizontal)">
                                      <p:cBhvr>
                                        <p:cTn id="19" dur="500"/>
                                        <p:tgtEl>
                                          <p:spTgt spid="39945"/>
                                        </p:tgtEl>
                                      </p:cBhvr>
                                    </p:animEffect>
                                  </p:childTnLst>
                                </p:cTn>
                              </p:par>
                              <p:par>
                                <p:cTn id="20" presetID="3" presetClass="entr" presetSubtype="10" fill="hold" nodeType="withEffect">
                                  <p:stCondLst>
                                    <p:cond delay="0"/>
                                  </p:stCondLst>
                                  <p:childTnLst>
                                    <p:set>
                                      <p:cBhvr>
                                        <p:cTn id="21" dur="1" fill="hold">
                                          <p:stCondLst>
                                            <p:cond delay="0"/>
                                          </p:stCondLst>
                                        </p:cTn>
                                        <p:tgtEl>
                                          <p:spTgt spid="39946"/>
                                        </p:tgtEl>
                                        <p:attrNameLst>
                                          <p:attrName>style.visibility</p:attrName>
                                        </p:attrNameLst>
                                      </p:cBhvr>
                                      <p:to>
                                        <p:strVal val="visible"/>
                                      </p:to>
                                    </p:set>
                                    <p:animEffect transition="in" filter="blinds(horizontal)">
                                      <p:cBhvr>
                                        <p:cTn id="22" dur="500"/>
                                        <p:tgtEl>
                                          <p:spTgt spid="3994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9947"/>
                                        </p:tgtEl>
                                        <p:attrNameLst>
                                          <p:attrName>style.visibility</p:attrName>
                                        </p:attrNameLst>
                                      </p:cBhvr>
                                      <p:to>
                                        <p:strVal val="visible"/>
                                      </p:to>
                                    </p:set>
                                    <p:animEffect transition="in" filter="blinds(horizontal)">
                                      <p:cBhvr>
                                        <p:cTn id="25" dur="500"/>
                                        <p:tgtEl>
                                          <p:spTgt spid="39947"/>
                                        </p:tgtEl>
                                      </p:cBhvr>
                                    </p:animEffect>
                                  </p:childTnLst>
                                </p:cTn>
                              </p:par>
                              <p:par>
                                <p:cTn id="26" presetID="3" presetClass="entr" presetSubtype="10" fill="hold" nodeType="withEffect">
                                  <p:stCondLst>
                                    <p:cond delay="0"/>
                                  </p:stCondLst>
                                  <p:childTnLst>
                                    <p:set>
                                      <p:cBhvr>
                                        <p:cTn id="27" dur="1" fill="hold">
                                          <p:stCondLst>
                                            <p:cond delay="0"/>
                                          </p:stCondLst>
                                        </p:cTn>
                                        <p:tgtEl>
                                          <p:spTgt spid="39948"/>
                                        </p:tgtEl>
                                        <p:attrNameLst>
                                          <p:attrName>style.visibility</p:attrName>
                                        </p:attrNameLst>
                                      </p:cBhvr>
                                      <p:to>
                                        <p:strVal val="visible"/>
                                      </p:to>
                                    </p:set>
                                    <p:animEffect transition="in" filter="blinds(horizontal)">
                                      <p:cBhvr>
                                        <p:cTn id="28" dur="500"/>
                                        <p:tgtEl>
                                          <p:spTgt spid="39948"/>
                                        </p:tgtEl>
                                      </p:cBhvr>
                                    </p:animEffect>
                                  </p:childTnLst>
                                </p:cTn>
                              </p:par>
                              <p:par>
                                <p:cTn id="29" presetID="3" presetClass="entr" presetSubtype="10" fill="hold" nodeType="withEffect">
                                  <p:stCondLst>
                                    <p:cond delay="0"/>
                                  </p:stCondLst>
                                  <p:childTnLst>
                                    <p:set>
                                      <p:cBhvr>
                                        <p:cTn id="30" dur="1" fill="hold">
                                          <p:stCondLst>
                                            <p:cond delay="0"/>
                                          </p:stCondLst>
                                        </p:cTn>
                                        <p:tgtEl>
                                          <p:spTgt spid="39949"/>
                                        </p:tgtEl>
                                        <p:attrNameLst>
                                          <p:attrName>style.visibility</p:attrName>
                                        </p:attrNameLst>
                                      </p:cBhvr>
                                      <p:to>
                                        <p:strVal val="visible"/>
                                      </p:to>
                                    </p:set>
                                    <p:animEffect transition="in" filter="blinds(horizontal)">
                                      <p:cBhvr>
                                        <p:cTn id="31" dur="500"/>
                                        <p:tgtEl>
                                          <p:spTgt spid="3994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950"/>
                                        </p:tgtEl>
                                        <p:attrNameLst>
                                          <p:attrName>style.visibility</p:attrName>
                                        </p:attrNameLst>
                                      </p:cBhvr>
                                      <p:to>
                                        <p:strVal val="visible"/>
                                      </p:to>
                                    </p:set>
                                    <p:animEffect transition="in" filter="blinds(horizontal)">
                                      <p:cBhvr>
                                        <p:cTn id="34" dur="500"/>
                                        <p:tgtEl>
                                          <p:spTgt spid="3995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9951"/>
                                        </p:tgtEl>
                                        <p:attrNameLst>
                                          <p:attrName>style.visibility</p:attrName>
                                        </p:attrNameLst>
                                      </p:cBhvr>
                                      <p:to>
                                        <p:strVal val="visible"/>
                                      </p:to>
                                    </p:set>
                                    <p:animEffect transition="in" filter="blinds(horizontal)">
                                      <p:cBhvr>
                                        <p:cTn id="37" dur="500"/>
                                        <p:tgtEl>
                                          <p:spTgt spid="39951"/>
                                        </p:tgtEl>
                                      </p:cBhvr>
                                    </p:animEffect>
                                  </p:childTnLst>
                                </p:cTn>
                              </p:par>
                              <p:par>
                                <p:cTn id="38" presetID="3" presetClass="entr" presetSubtype="10" fill="hold" nodeType="withEffect">
                                  <p:stCondLst>
                                    <p:cond delay="0"/>
                                  </p:stCondLst>
                                  <p:childTnLst>
                                    <p:set>
                                      <p:cBhvr>
                                        <p:cTn id="39" dur="1" fill="hold">
                                          <p:stCondLst>
                                            <p:cond delay="0"/>
                                          </p:stCondLst>
                                        </p:cTn>
                                        <p:tgtEl>
                                          <p:spTgt spid="39952"/>
                                        </p:tgtEl>
                                        <p:attrNameLst>
                                          <p:attrName>style.visibility</p:attrName>
                                        </p:attrNameLst>
                                      </p:cBhvr>
                                      <p:to>
                                        <p:strVal val="visible"/>
                                      </p:to>
                                    </p:set>
                                    <p:animEffect transition="in" filter="blinds(horizontal)">
                                      <p:cBhvr>
                                        <p:cTn id="40" dur="500"/>
                                        <p:tgtEl>
                                          <p:spTgt spid="39952"/>
                                        </p:tgtEl>
                                      </p:cBhvr>
                                    </p:animEffect>
                                  </p:childTnLst>
                                </p:cTn>
                              </p:par>
                              <p:par>
                                <p:cTn id="41" presetID="3" presetClass="entr" presetSubtype="10" fill="hold" nodeType="withEffect">
                                  <p:stCondLst>
                                    <p:cond delay="0"/>
                                  </p:stCondLst>
                                  <p:childTnLst>
                                    <p:set>
                                      <p:cBhvr>
                                        <p:cTn id="42" dur="1" fill="hold">
                                          <p:stCondLst>
                                            <p:cond delay="0"/>
                                          </p:stCondLst>
                                        </p:cTn>
                                        <p:tgtEl>
                                          <p:spTgt spid="39953"/>
                                        </p:tgtEl>
                                        <p:attrNameLst>
                                          <p:attrName>style.visibility</p:attrName>
                                        </p:attrNameLst>
                                      </p:cBhvr>
                                      <p:to>
                                        <p:strVal val="visible"/>
                                      </p:to>
                                    </p:set>
                                    <p:animEffect transition="in" filter="blinds(horizontal)">
                                      <p:cBhvr>
                                        <p:cTn id="43" dur="500"/>
                                        <p:tgtEl>
                                          <p:spTgt spid="3995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954"/>
                                        </p:tgtEl>
                                        <p:attrNameLst>
                                          <p:attrName>style.visibility</p:attrName>
                                        </p:attrNameLst>
                                      </p:cBhvr>
                                      <p:to>
                                        <p:strVal val="visible"/>
                                      </p:to>
                                    </p:set>
                                    <p:animEffect transition="in" filter="blinds(horizontal)">
                                      <p:cBhvr>
                                        <p:cTn id="46" dur="500"/>
                                        <p:tgtEl>
                                          <p:spTgt spid="39954"/>
                                        </p:tgtEl>
                                      </p:cBhvr>
                                    </p:animEffect>
                                  </p:childTnLst>
                                </p:cTn>
                              </p:par>
                              <p:par>
                                <p:cTn id="47" presetID="3" presetClass="entr" presetSubtype="10" fill="hold" nodeType="withEffect">
                                  <p:stCondLst>
                                    <p:cond delay="0"/>
                                  </p:stCondLst>
                                  <p:childTnLst>
                                    <p:set>
                                      <p:cBhvr>
                                        <p:cTn id="48" dur="1" fill="hold">
                                          <p:stCondLst>
                                            <p:cond delay="0"/>
                                          </p:stCondLst>
                                        </p:cTn>
                                        <p:tgtEl>
                                          <p:spTgt spid="39955"/>
                                        </p:tgtEl>
                                        <p:attrNameLst>
                                          <p:attrName>style.visibility</p:attrName>
                                        </p:attrNameLst>
                                      </p:cBhvr>
                                      <p:to>
                                        <p:strVal val="visible"/>
                                      </p:to>
                                    </p:set>
                                    <p:animEffect transition="in" filter="blinds(horizontal)">
                                      <p:cBhvr>
                                        <p:cTn id="49" dur="500"/>
                                        <p:tgtEl>
                                          <p:spTgt spid="39955"/>
                                        </p:tgtEl>
                                      </p:cBhvr>
                                    </p:animEffect>
                                  </p:childTnLst>
                                </p:cTn>
                              </p:par>
                              <p:par>
                                <p:cTn id="50" presetID="3" presetClass="entr" presetSubtype="10" fill="hold" nodeType="withEffect">
                                  <p:stCondLst>
                                    <p:cond delay="0"/>
                                  </p:stCondLst>
                                  <p:childTnLst>
                                    <p:set>
                                      <p:cBhvr>
                                        <p:cTn id="51" dur="1" fill="hold">
                                          <p:stCondLst>
                                            <p:cond delay="0"/>
                                          </p:stCondLst>
                                        </p:cTn>
                                        <p:tgtEl>
                                          <p:spTgt spid="39956"/>
                                        </p:tgtEl>
                                        <p:attrNameLst>
                                          <p:attrName>style.visibility</p:attrName>
                                        </p:attrNameLst>
                                      </p:cBhvr>
                                      <p:to>
                                        <p:strVal val="visible"/>
                                      </p:to>
                                    </p:set>
                                    <p:animEffect transition="in" filter="blinds(horizontal)">
                                      <p:cBhvr>
                                        <p:cTn id="52" dur="500"/>
                                        <p:tgtEl>
                                          <p:spTgt spid="3995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9957"/>
                                        </p:tgtEl>
                                        <p:attrNameLst>
                                          <p:attrName>style.visibility</p:attrName>
                                        </p:attrNameLst>
                                      </p:cBhvr>
                                      <p:to>
                                        <p:strVal val="visible"/>
                                      </p:to>
                                    </p:set>
                                    <p:animEffect transition="in" filter="blinds(horizontal)">
                                      <p:cBhvr>
                                        <p:cTn id="55" dur="500"/>
                                        <p:tgtEl>
                                          <p:spTgt spid="39957"/>
                                        </p:tgtEl>
                                      </p:cBhvr>
                                    </p:animEffect>
                                  </p:childTnLst>
                                </p:cTn>
                              </p:par>
                              <p:par>
                                <p:cTn id="56" presetID="3" presetClass="entr" presetSubtype="10" fill="hold" nodeType="withEffect">
                                  <p:stCondLst>
                                    <p:cond delay="0"/>
                                  </p:stCondLst>
                                  <p:childTnLst>
                                    <p:set>
                                      <p:cBhvr>
                                        <p:cTn id="57" dur="1" fill="hold">
                                          <p:stCondLst>
                                            <p:cond delay="0"/>
                                          </p:stCondLst>
                                        </p:cTn>
                                        <p:tgtEl>
                                          <p:spTgt spid="39958"/>
                                        </p:tgtEl>
                                        <p:attrNameLst>
                                          <p:attrName>style.visibility</p:attrName>
                                        </p:attrNameLst>
                                      </p:cBhvr>
                                      <p:to>
                                        <p:strVal val="visible"/>
                                      </p:to>
                                    </p:set>
                                    <p:animEffect transition="in" filter="blinds(horizontal)">
                                      <p:cBhvr>
                                        <p:cTn id="58" dur="500"/>
                                        <p:tgtEl>
                                          <p:spTgt spid="39958"/>
                                        </p:tgtEl>
                                      </p:cBhvr>
                                    </p:animEffect>
                                  </p:childTnLst>
                                </p:cTn>
                              </p:par>
                              <p:par>
                                <p:cTn id="59" presetID="3" presetClass="entr" presetSubtype="10" fill="hold" nodeType="withEffect">
                                  <p:stCondLst>
                                    <p:cond delay="0"/>
                                  </p:stCondLst>
                                  <p:childTnLst>
                                    <p:set>
                                      <p:cBhvr>
                                        <p:cTn id="60" dur="1" fill="hold">
                                          <p:stCondLst>
                                            <p:cond delay="0"/>
                                          </p:stCondLst>
                                        </p:cTn>
                                        <p:tgtEl>
                                          <p:spTgt spid="39959"/>
                                        </p:tgtEl>
                                        <p:attrNameLst>
                                          <p:attrName>style.visibility</p:attrName>
                                        </p:attrNameLst>
                                      </p:cBhvr>
                                      <p:to>
                                        <p:strVal val="visible"/>
                                      </p:to>
                                    </p:set>
                                    <p:animEffect transition="in" filter="blinds(horizontal)">
                                      <p:cBhvr>
                                        <p:cTn id="61" dur="500"/>
                                        <p:tgtEl>
                                          <p:spTgt spid="39959"/>
                                        </p:tgtEl>
                                      </p:cBhvr>
                                    </p:animEffect>
                                  </p:childTnLst>
                                </p:cTn>
                              </p:par>
                              <p:par>
                                <p:cTn id="62" presetID="3" presetClass="entr" presetSubtype="10" fill="hold" nodeType="withEffect">
                                  <p:stCondLst>
                                    <p:cond delay="0"/>
                                  </p:stCondLst>
                                  <p:childTnLst>
                                    <p:set>
                                      <p:cBhvr>
                                        <p:cTn id="63" dur="1" fill="hold">
                                          <p:stCondLst>
                                            <p:cond delay="0"/>
                                          </p:stCondLst>
                                        </p:cTn>
                                        <p:tgtEl>
                                          <p:spTgt spid="39960"/>
                                        </p:tgtEl>
                                        <p:attrNameLst>
                                          <p:attrName>style.visibility</p:attrName>
                                        </p:attrNameLst>
                                      </p:cBhvr>
                                      <p:to>
                                        <p:strVal val="visible"/>
                                      </p:to>
                                    </p:set>
                                    <p:animEffect transition="in" filter="blinds(horizontal)">
                                      <p:cBhvr>
                                        <p:cTn id="64" dur="500"/>
                                        <p:tgtEl>
                                          <p:spTgt spid="3996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9961"/>
                                        </p:tgtEl>
                                        <p:attrNameLst>
                                          <p:attrName>style.visibility</p:attrName>
                                        </p:attrNameLst>
                                      </p:cBhvr>
                                      <p:to>
                                        <p:strVal val="visible"/>
                                      </p:to>
                                    </p:set>
                                    <p:animEffect transition="in" filter="blinds(horizontal)">
                                      <p:cBhvr>
                                        <p:cTn id="67" dur="500"/>
                                        <p:tgtEl>
                                          <p:spTgt spid="3996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9962"/>
                                        </p:tgtEl>
                                        <p:attrNameLst>
                                          <p:attrName>style.visibility</p:attrName>
                                        </p:attrNameLst>
                                      </p:cBhvr>
                                      <p:to>
                                        <p:strVal val="visible"/>
                                      </p:to>
                                    </p:set>
                                    <p:animEffect transition="in" filter="blinds(horizontal)">
                                      <p:cBhvr>
                                        <p:cTn id="70" dur="500"/>
                                        <p:tgtEl>
                                          <p:spTgt spid="39962"/>
                                        </p:tgtEl>
                                      </p:cBhvr>
                                    </p:animEffect>
                                  </p:childTnLst>
                                </p:cTn>
                              </p:par>
                              <p:par>
                                <p:cTn id="71" presetID="3" presetClass="entr" presetSubtype="10" fill="hold" nodeType="withEffect">
                                  <p:stCondLst>
                                    <p:cond delay="0"/>
                                  </p:stCondLst>
                                  <p:childTnLst>
                                    <p:set>
                                      <p:cBhvr>
                                        <p:cTn id="72" dur="1" fill="hold">
                                          <p:stCondLst>
                                            <p:cond delay="0"/>
                                          </p:stCondLst>
                                        </p:cTn>
                                        <p:tgtEl>
                                          <p:spTgt spid="39963"/>
                                        </p:tgtEl>
                                        <p:attrNameLst>
                                          <p:attrName>style.visibility</p:attrName>
                                        </p:attrNameLst>
                                      </p:cBhvr>
                                      <p:to>
                                        <p:strVal val="visible"/>
                                      </p:to>
                                    </p:set>
                                    <p:animEffect transition="in" filter="blinds(horizontal)">
                                      <p:cBhvr>
                                        <p:cTn id="73" dur="500"/>
                                        <p:tgtEl>
                                          <p:spTgt spid="39963"/>
                                        </p:tgtEl>
                                      </p:cBhvr>
                                    </p:animEffect>
                                  </p:childTnLst>
                                </p:cTn>
                              </p:par>
                              <p:par>
                                <p:cTn id="74" presetID="3" presetClass="entr" presetSubtype="10" fill="hold" nodeType="withEffect">
                                  <p:stCondLst>
                                    <p:cond delay="0"/>
                                  </p:stCondLst>
                                  <p:childTnLst>
                                    <p:set>
                                      <p:cBhvr>
                                        <p:cTn id="75" dur="1" fill="hold">
                                          <p:stCondLst>
                                            <p:cond delay="0"/>
                                          </p:stCondLst>
                                        </p:cTn>
                                        <p:tgtEl>
                                          <p:spTgt spid="39964"/>
                                        </p:tgtEl>
                                        <p:attrNameLst>
                                          <p:attrName>style.visibility</p:attrName>
                                        </p:attrNameLst>
                                      </p:cBhvr>
                                      <p:to>
                                        <p:strVal val="visible"/>
                                      </p:to>
                                    </p:set>
                                    <p:animEffect transition="in" filter="blinds(horizontal)">
                                      <p:cBhvr>
                                        <p:cTn id="76" dur="500"/>
                                        <p:tgtEl>
                                          <p:spTgt spid="39964"/>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9965"/>
                                        </p:tgtEl>
                                        <p:attrNameLst>
                                          <p:attrName>style.visibility</p:attrName>
                                        </p:attrNameLst>
                                      </p:cBhvr>
                                      <p:to>
                                        <p:strVal val="visible"/>
                                      </p:to>
                                    </p:set>
                                    <p:animEffect transition="in" filter="blinds(horizontal)">
                                      <p:cBhvr>
                                        <p:cTn id="79" dur="500"/>
                                        <p:tgtEl>
                                          <p:spTgt spid="39965"/>
                                        </p:tgtEl>
                                      </p:cBhvr>
                                    </p:animEffect>
                                  </p:childTnLst>
                                </p:cTn>
                              </p:par>
                              <p:par>
                                <p:cTn id="80" presetID="3" presetClass="entr" presetSubtype="10" fill="hold" nodeType="withEffect">
                                  <p:stCondLst>
                                    <p:cond delay="0"/>
                                  </p:stCondLst>
                                  <p:childTnLst>
                                    <p:set>
                                      <p:cBhvr>
                                        <p:cTn id="81" dur="1" fill="hold">
                                          <p:stCondLst>
                                            <p:cond delay="0"/>
                                          </p:stCondLst>
                                        </p:cTn>
                                        <p:tgtEl>
                                          <p:spTgt spid="39966"/>
                                        </p:tgtEl>
                                        <p:attrNameLst>
                                          <p:attrName>style.visibility</p:attrName>
                                        </p:attrNameLst>
                                      </p:cBhvr>
                                      <p:to>
                                        <p:strVal val="visible"/>
                                      </p:to>
                                    </p:set>
                                    <p:animEffect transition="in" filter="blinds(horizontal)">
                                      <p:cBhvr>
                                        <p:cTn id="82" dur="500"/>
                                        <p:tgtEl>
                                          <p:spTgt spid="39966"/>
                                        </p:tgtEl>
                                      </p:cBhvr>
                                    </p:animEffect>
                                  </p:childTnLst>
                                </p:cTn>
                              </p:par>
                              <p:par>
                                <p:cTn id="83" presetID="3" presetClass="entr" presetSubtype="10" fill="hold" nodeType="withEffect">
                                  <p:stCondLst>
                                    <p:cond delay="0"/>
                                  </p:stCondLst>
                                  <p:childTnLst>
                                    <p:set>
                                      <p:cBhvr>
                                        <p:cTn id="84" dur="1" fill="hold">
                                          <p:stCondLst>
                                            <p:cond delay="0"/>
                                          </p:stCondLst>
                                        </p:cTn>
                                        <p:tgtEl>
                                          <p:spTgt spid="39967"/>
                                        </p:tgtEl>
                                        <p:attrNameLst>
                                          <p:attrName>style.visibility</p:attrName>
                                        </p:attrNameLst>
                                      </p:cBhvr>
                                      <p:to>
                                        <p:strVal val="visible"/>
                                      </p:to>
                                    </p:set>
                                    <p:animEffect transition="in" filter="blinds(horizontal)">
                                      <p:cBhvr>
                                        <p:cTn id="85" dur="500"/>
                                        <p:tgtEl>
                                          <p:spTgt spid="39967"/>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9968"/>
                                        </p:tgtEl>
                                        <p:attrNameLst>
                                          <p:attrName>style.visibility</p:attrName>
                                        </p:attrNameLst>
                                      </p:cBhvr>
                                      <p:to>
                                        <p:strVal val="visible"/>
                                      </p:to>
                                    </p:set>
                                    <p:animEffect transition="in" filter="blinds(horizontal)">
                                      <p:cBhvr>
                                        <p:cTn id="88" dur="500"/>
                                        <p:tgtEl>
                                          <p:spTgt spid="3996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9969"/>
                                        </p:tgtEl>
                                        <p:attrNameLst>
                                          <p:attrName>style.visibility</p:attrName>
                                        </p:attrNameLst>
                                      </p:cBhvr>
                                      <p:to>
                                        <p:strVal val="visible"/>
                                      </p:to>
                                    </p:set>
                                    <p:animEffect transition="in" filter="blinds(horizontal)">
                                      <p:cBhvr>
                                        <p:cTn id="91" dur="500"/>
                                        <p:tgtEl>
                                          <p:spTgt spid="39969"/>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39970"/>
                                        </p:tgtEl>
                                        <p:attrNameLst>
                                          <p:attrName>style.visibility</p:attrName>
                                        </p:attrNameLst>
                                      </p:cBhvr>
                                      <p:to>
                                        <p:strVal val="visible"/>
                                      </p:to>
                                    </p:set>
                                    <p:animEffect transition="in" filter="blinds(horizontal)">
                                      <p:cBhvr>
                                        <p:cTn id="94" dur="500"/>
                                        <p:tgtEl>
                                          <p:spTgt spid="39970"/>
                                        </p:tgtEl>
                                      </p:cBhvr>
                                    </p:animEffect>
                                  </p:childTnLst>
                                </p:cTn>
                              </p:par>
                              <p:par>
                                <p:cTn id="95" presetID="3" presetClass="entr" presetSubtype="10" fill="hold" nodeType="withEffect">
                                  <p:stCondLst>
                                    <p:cond delay="0"/>
                                  </p:stCondLst>
                                  <p:childTnLst>
                                    <p:set>
                                      <p:cBhvr>
                                        <p:cTn id="96" dur="1" fill="hold">
                                          <p:stCondLst>
                                            <p:cond delay="0"/>
                                          </p:stCondLst>
                                        </p:cTn>
                                        <p:tgtEl>
                                          <p:spTgt spid="39971"/>
                                        </p:tgtEl>
                                        <p:attrNameLst>
                                          <p:attrName>style.visibility</p:attrName>
                                        </p:attrNameLst>
                                      </p:cBhvr>
                                      <p:to>
                                        <p:strVal val="visible"/>
                                      </p:to>
                                    </p:set>
                                    <p:animEffect transition="in" filter="blinds(horizontal)">
                                      <p:cBhvr>
                                        <p:cTn id="97" dur="500"/>
                                        <p:tgtEl>
                                          <p:spTgt spid="39971"/>
                                        </p:tgtEl>
                                      </p:cBhvr>
                                    </p:animEffect>
                                  </p:childTnLst>
                                </p:cTn>
                              </p:par>
                              <p:par>
                                <p:cTn id="98" presetID="3" presetClass="entr" presetSubtype="10" fill="hold" nodeType="withEffect">
                                  <p:stCondLst>
                                    <p:cond delay="0"/>
                                  </p:stCondLst>
                                  <p:childTnLst>
                                    <p:set>
                                      <p:cBhvr>
                                        <p:cTn id="99" dur="1" fill="hold">
                                          <p:stCondLst>
                                            <p:cond delay="0"/>
                                          </p:stCondLst>
                                        </p:cTn>
                                        <p:tgtEl>
                                          <p:spTgt spid="39972"/>
                                        </p:tgtEl>
                                        <p:attrNameLst>
                                          <p:attrName>style.visibility</p:attrName>
                                        </p:attrNameLst>
                                      </p:cBhvr>
                                      <p:to>
                                        <p:strVal val="visible"/>
                                      </p:to>
                                    </p:set>
                                    <p:animEffect transition="in" filter="blinds(horizontal)">
                                      <p:cBhvr>
                                        <p:cTn id="100" dur="500"/>
                                        <p:tgtEl>
                                          <p:spTgt spid="39972"/>
                                        </p:tgtEl>
                                      </p:cBhvr>
                                    </p:animEffect>
                                  </p:childTnLst>
                                </p:cTn>
                              </p:par>
                              <p:par>
                                <p:cTn id="101" presetID="3" presetClass="entr" presetSubtype="10" fill="hold" nodeType="withEffect">
                                  <p:stCondLst>
                                    <p:cond delay="0"/>
                                  </p:stCondLst>
                                  <p:childTnLst>
                                    <p:set>
                                      <p:cBhvr>
                                        <p:cTn id="102" dur="1" fill="hold">
                                          <p:stCondLst>
                                            <p:cond delay="0"/>
                                          </p:stCondLst>
                                        </p:cTn>
                                        <p:tgtEl>
                                          <p:spTgt spid="39973"/>
                                        </p:tgtEl>
                                        <p:attrNameLst>
                                          <p:attrName>style.visibility</p:attrName>
                                        </p:attrNameLst>
                                      </p:cBhvr>
                                      <p:to>
                                        <p:strVal val="visible"/>
                                      </p:to>
                                    </p:set>
                                    <p:animEffect transition="in" filter="blinds(horizontal)">
                                      <p:cBhvr>
                                        <p:cTn id="103" dur="500"/>
                                        <p:tgtEl>
                                          <p:spTgt spid="39973"/>
                                        </p:tgtEl>
                                      </p:cBhvr>
                                    </p:animEffect>
                                  </p:childTnLst>
                                </p:cTn>
                              </p:par>
                              <p:par>
                                <p:cTn id="104" presetID="3" presetClass="entr" presetSubtype="10" fill="hold" nodeType="withEffect">
                                  <p:stCondLst>
                                    <p:cond delay="0"/>
                                  </p:stCondLst>
                                  <p:childTnLst>
                                    <p:set>
                                      <p:cBhvr>
                                        <p:cTn id="105" dur="1" fill="hold">
                                          <p:stCondLst>
                                            <p:cond delay="0"/>
                                          </p:stCondLst>
                                        </p:cTn>
                                        <p:tgtEl>
                                          <p:spTgt spid="39974"/>
                                        </p:tgtEl>
                                        <p:attrNameLst>
                                          <p:attrName>style.visibility</p:attrName>
                                        </p:attrNameLst>
                                      </p:cBhvr>
                                      <p:to>
                                        <p:strVal val="visible"/>
                                      </p:to>
                                    </p:set>
                                    <p:animEffect transition="in" filter="blinds(horizontal)">
                                      <p:cBhvr>
                                        <p:cTn id="106" dur="500"/>
                                        <p:tgtEl>
                                          <p:spTgt spid="39974"/>
                                        </p:tgtEl>
                                      </p:cBhvr>
                                    </p:animEffect>
                                  </p:childTnLst>
                                </p:cTn>
                              </p:par>
                              <p:par>
                                <p:cTn id="107" presetID="3" presetClass="entr" presetSubtype="10" fill="hold" nodeType="withEffect">
                                  <p:stCondLst>
                                    <p:cond delay="0"/>
                                  </p:stCondLst>
                                  <p:childTnLst>
                                    <p:set>
                                      <p:cBhvr>
                                        <p:cTn id="108" dur="1" fill="hold">
                                          <p:stCondLst>
                                            <p:cond delay="0"/>
                                          </p:stCondLst>
                                        </p:cTn>
                                        <p:tgtEl>
                                          <p:spTgt spid="39975"/>
                                        </p:tgtEl>
                                        <p:attrNameLst>
                                          <p:attrName>style.visibility</p:attrName>
                                        </p:attrNameLst>
                                      </p:cBhvr>
                                      <p:to>
                                        <p:strVal val="visible"/>
                                      </p:to>
                                    </p:set>
                                    <p:animEffect transition="in" filter="blinds(horizontal)">
                                      <p:cBhvr>
                                        <p:cTn id="109" dur="500"/>
                                        <p:tgtEl>
                                          <p:spTgt spid="39975"/>
                                        </p:tgtEl>
                                      </p:cBhvr>
                                    </p:animEffect>
                                  </p:childTnLst>
                                </p:cTn>
                              </p:par>
                              <p:par>
                                <p:cTn id="110" presetID="3" presetClass="entr" presetSubtype="10" fill="hold" nodeType="withEffect">
                                  <p:stCondLst>
                                    <p:cond delay="0"/>
                                  </p:stCondLst>
                                  <p:childTnLst>
                                    <p:set>
                                      <p:cBhvr>
                                        <p:cTn id="111" dur="1" fill="hold">
                                          <p:stCondLst>
                                            <p:cond delay="0"/>
                                          </p:stCondLst>
                                        </p:cTn>
                                        <p:tgtEl>
                                          <p:spTgt spid="39976"/>
                                        </p:tgtEl>
                                        <p:attrNameLst>
                                          <p:attrName>style.visibility</p:attrName>
                                        </p:attrNameLst>
                                      </p:cBhvr>
                                      <p:to>
                                        <p:strVal val="visible"/>
                                      </p:to>
                                    </p:set>
                                    <p:animEffect transition="in" filter="blinds(horizontal)">
                                      <p:cBhvr>
                                        <p:cTn id="112" dur="500"/>
                                        <p:tgtEl>
                                          <p:spTgt spid="39976"/>
                                        </p:tgtEl>
                                      </p:cBhvr>
                                    </p:animEffect>
                                  </p:childTnLst>
                                </p:cTn>
                              </p:par>
                              <p:par>
                                <p:cTn id="113" presetID="3" presetClass="entr" presetSubtype="10" fill="hold" nodeType="withEffect">
                                  <p:stCondLst>
                                    <p:cond delay="0"/>
                                  </p:stCondLst>
                                  <p:childTnLst>
                                    <p:set>
                                      <p:cBhvr>
                                        <p:cTn id="114" dur="1" fill="hold">
                                          <p:stCondLst>
                                            <p:cond delay="0"/>
                                          </p:stCondLst>
                                        </p:cTn>
                                        <p:tgtEl>
                                          <p:spTgt spid="39977"/>
                                        </p:tgtEl>
                                        <p:attrNameLst>
                                          <p:attrName>style.visibility</p:attrName>
                                        </p:attrNameLst>
                                      </p:cBhvr>
                                      <p:to>
                                        <p:strVal val="visible"/>
                                      </p:to>
                                    </p:set>
                                    <p:animEffect transition="in" filter="blinds(horizontal)">
                                      <p:cBhvr>
                                        <p:cTn id="115" dur="500"/>
                                        <p:tgtEl>
                                          <p:spTgt spid="39977"/>
                                        </p:tgtEl>
                                      </p:cBhvr>
                                    </p:animEffect>
                                  </p:childTnLst>
                                </p:cTn>
                              </p:par>
                              <p:par>
                                <p:cTn id="116" presetID="3" presetClass="entr" presetSubtype="10" fill="hold" nodeType="withEffect">
                                  <p:stCondLst>
                                    <p:cond delay="0"/>
                                  </p:stCondLst>
                                  <p:childTnLst>
                                    <p:set>
                                      <p:cBhvr>
                                        <p:cTn id="117" dur="1" fill="hold">
                                          <p:stCondLst>
                                            <p:cond delay="0"/>
                                          </p:stCondLst>
                                        </p:cTn>
                                        <p:tgtEl>
                                          <p:spTgt spid="39978"/>
                                        </p:tgtEl>
                                        <p:attrNameLst>
                                          <p:attrName>style.visibility</p:attrName>
                                        </p:attrNameLst>
                                      </p:cBhvr>
                                      <p:to>
                                        <p:strVal val="visible"/>
                                      </p:to>
                                    </p:set>
                                    <p:animEffect transition="in" filter="blinds(horizontal)">
                                      <p:cBhvr>
                                        <p:cTn id="118" dur="500"/>
                                        <p:tgtEl>
                                          <p:spTgt spid="39978"/>
                                        </p:tgtEl>
                                      </p:cBhvr>
                                    </p:animEffect>
                                  </p:childTnLst>
                                </p:cTn>
                              </p:par>
                              <p:par>
                                <p:cTn id="119" presetID="3" presetClass="entr" presetSubtype="10" fill="hold" nodeType="withEffect">
                                  <p:stCondLst>
                                    <p:cond delay="0"/>
                                  </p:stCondLst>
                                  <p:childTnLst>
                                    <p:set>
                                      <p:cBhvr>
                                        <p:cTn id="120" dur="1" fill="hold">
                                          <p:stCondLst>
                                            <p:cond delay="0"/>
                                          </p:stCondLst>
                                        </p:cTn>
                                        <p:tgtEl>
                                          <p:spTgt spid="39979"/>
                                        </p:tgtEl>
                                        <p:attrNameLst>
                                          <p:attrName>style.visibility</p:attrName>
                                        </p:attrNameLst>
                                      </p:cBhvr>
                                      <p:to>
                                        <p:strVal val="visible"/>
                                      </p:to>
                                    </p:set>
                                    <p:animEffect transition="in" filter="blinds(horizontal)">
                                      <p:cBhvr>
                                        <p:cTn id="121" dur="500"/>
                                        <p:tgtEl>
                                          <p:spTgt spid="39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P spid="39947" grpId="0"/>
      <p:bldP spid="39950" grpId="0"/>
      <p:bldP spid="39951" grpId="0"/>
      <p:bldP spid="39954" grpId="0"/>
      <p:bldP spid="39957" grpId="0"/>
      <p:bldP spid="39961" grpId="0"/>
      <p:bldP spid="39962" grpId="0"/>
      <p:bldP spid="39965" grpId="0"/>
      <p:bldP spid="39968" grpId="0" animBg="1"/>
      <p:bldP spid="39969" grpId="0" animBg="1"/>
      <p:bldP spid="399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9" name="Text Box 5"/>
          <p:cNvSpPr txBox="1">
            <a:spLocks noChangeArrowheads="1"/>
          </p:cNvSpPr>
          <p:nvPr/>
        </p:nvSpPr>
        <p:spPr bwMode="auto">
          <a:xfrm>
            <a:off x="211138" y="134938"/>
            <a:ext cx="1008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FF00"/>
                </a:solidFill>
                <a:latin typeface="楷体" panose="02010609060101010101" pitchFamily="49" charset="-122"/>
                <a:ea typeface="楷体" panose="02010609060101010101" pitchFamily="49" charset="-122"/>
              </a:rPr>
              <a:t>圆周</a:t>
            </a:r>
          </a:p>
        </p:txBody>
      </p:sp>
      <p:sp>
        <p:nvSpPr>
          <p:cNvPr id="180230" name="Text Box 6"/>
          <p:cNvSpPr txBox="1">
            <a:spLocks noChangeArrowheads="1"/>
          </p:cNvSpPr>
          <p:nvPr/>
        </p:nvSpPr>
        <p:spPr bwMode="auto">
          <a:xfrm>
            <a:off x="211138" y="731838"/>
            <a:ext cx="1152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FF00"/>
                </a:solidFill>
                <a:latin typeface="楷体" panose="02010609060101010101" pitchFamily="49" charset="-122"/>
                <a:ea typeface="楷体" panose="02010609060101010101" pitchFamily="49" charset="-122"/>
              </a:rPr>
              <a:t>圆周</a:t>
            </a:r>
          </a:p>
        </p:txBody>
      </p:sp>
      <p:graphicFrame>
        <p:nvGraphicFramePr>
          <p:cNvPr id="180231" name="Object 7"/>
          <p:cNvGraphicFramePr>
            <a:graphicFrameLocks noChangeAspect="1"/>
          </p:cNvGraphicFramePr>
          <p:nvPr/>
        </p:nvGraphicFramePr>
        <p:xfrm>
          <a:off x="5956300" y="231775"/>
          <a:ext cx="2336800" cy="479425"/>
        </p:xfrm>
        <a:graphic>
          <a:graphicData uri="http://schemas.openxmlformats.org/presentationml/2006/ole">
            <mc:AlternateContent xmlns:mc="http://schemas.openxmlformats.org/markup-compatibility/2006">
              <mc:Choice xmlns:v="urn:schemas-microsoft-com:vml" Requires="v">
                <p:oleObj spid="_x0000_s6521" name="公式" r:id="rId3" imgW="981238" imgH="190383" progId="Equation.3">
                  <p:embed/>
                </p:oleObj>
              </mc:Choice>
              <mc:Fallback>
                <p:oleObj name="公式" r:id="rId3" imgW="981238" imgH="190383"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6300" y="231775"/>
                        <a:ext cx="23368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32" name="Object 8"/>
          <p:cNvGraphicFramePr>
            <a:graphicFrameLocks noChangeAspect="1"/>
          </p:cNvGraphicFramePr>
          <p:nvPr/>
        </p:nvGraphicFramePr>
        <p:xfrm>
          <a:off x="5986463" y="822325"/>
          <a:ext cx="2546350" cy="479425"/>
        </p:xfrm>
        <a:graphic>
          <a:graphicData uri="http://schemas.openxmlformats.org/presentationml/2006/ole">
            <mc:AlternateContent xmlns:mc="http://schemas.openxmlformats.org/markup-compatibility/2006">
              <mc:Choice xmlns:v="urn:schemas-microsoft-com:vml" Requires="v">
                <p:oleObj spid="_x0000_s6522" name="公式" r:id="rId5" imgW="1066726" imgH="190383" progId="Equation.3">
                  <p:embed/>
                </p:oleObj>
              </mc:Choice>
              <mc:Fallback>
                <p:oleObj name="公式" r:id="rId5" imgW="1066726" imgH="19038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6463" y="822325"/>
                        <a:ext cx="25463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35" name="Object 11"/>
          <p:cNvGraphicFramePr>
            <a:graphicFrameLocks noChangeAspect="1"/>
          </p:cNvGraphicFramePr>
          <p:nvPr/>
        </p:nvGraphicFramePr>
        <p:xfrm>
          <a:off x="409575" y="3895725"/>
          <a:ext cx="7639050" cy="508000"/>
        </p:xfrm>
        <a:graphic>
          <a:graphicData uri="http://schemas.openxmlformats.org/presentationml/2006/ole">
            <mc:AlternateContent xmlns:mc="http://schemas.openxmlformats.org/markup-compatibility/2006">
              <mc:Choice xmlns:v="urn:schemas-microsoft-com:vml" Requires="v">
                <p:oleObj spid="_x0000_s6523" name="公式" r:id="rId7" imgW="3228832" imgH="209609" progId="Equation.3">
                  <p:embed/>
                </p:oleObj>
              </mc:Choice>
              <mc:Fallback>
                <p:oleObj name="公式" r:id="rId7" imgW="3228832" imgH="20960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575" y="3895725"/>
                        <a:ext cx="76390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38" name="Object 14"/>
          <p:cNvGraphicFramePr>
            <a:graphicFrameLocks noChangeAspect="1"/>
          </p:cNvGraphicFramePr>
          <p:nvPr/>
        </p:nvGraphicFramePr>
        <p:xfrm>
          <a:off x="352425" y="4532313"/>
          <a:ext cx="7550150" cy="508000"/>
        </p:xfrm>
        <a:graphic>
          <a:graphicData uri="http://schemas.openxmlformats.org/presentationml/2006/ole">
            <mc:AlternateContent xmlns:mc="http://schemas.openxmlformats.org/markup-compatibility/2006">
              <mc:Choice xmlns:v="urn:schemas-microsoft-com:vml" Requires="v">
                <p:oleObj spid="_x0000_s6524" name="公式" r:id="rId9" imgW="3190785" imgH="209609" progId="Equation.3">
                  <p:embed/>
                </p:oleObj>
              </mc:Choice>
              <mc:Fallback>
                <p:oleObj name="公式" r:id="rId9" imgW="3190785" imgH="209609"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425" y="4532313"/>
                        <a:ext cx="7550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39" name="Object 15"/>
          <p:cNvGraphicFramePr>
            <a:graphicFrameLocks/>
          </p:cNvGraphicFramePr>
          <p:nvPr/>
        </p:nvGraphicFramePr>
        <p:xfrm>
          <a:off x="2397125" y="149225"/>
          <a:ext cx="3265488" cy="539750"/>
        </p:xfrm>
        <a:graphic>
          <a:graphicData uri="http://schemas.openxmlformats.org/presentationml/2006/ole">
            <mc:AlternateContent xmlns:mc="http://schemas.openxmlformats.org/markup-compatibility/2006">
              <mc:Choice xmlns:v="urn:schemas-microsoft-com:vml" Requires="v">
                <p:oleObj spid="_x0000_s6525" name="公式" r:id="rId11" imgW="1371572" imgH="218987" progId="Equation.3">
                  <p:embed/>
                </p:oleObj>
              </mc:Choice>
              <mc:Fallback>
                <p:oleObj name="公式" r:id="rId11" imgW="1371572" imgH="218987" progId="Equation.3">
                  <p:embed/>
                  <p:pic>
                    <p:nvPicPr>
                      <p:cNvPr id="0" name="Object 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7125" y="149225"/>
                        <a:ext cx="32654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40" name="Object 16"/>
          <p:cNvGraphicFramePr>
            <a:graphicFrameLocks/>
          </p:cNvGraphicFramePr>
          <p:nvPr/>
        </p:nvGraphicFramePr>
        <p:xfrm>
          <a:off x="2339975" y="781050"/>
          <a:ext cx="3475038" cy="539750"/>
        </p:xfrm>
        <a:graphic>
          <a:graphicData uri="http://schemas.openxmlformats.org/presentationml/2006/ole">
            <mc:AlternateContent xmlns:mc="http://schemas.openxmlformats.org/markup-compatibility/2006">
              <mc:Choice xmlns:v="urn:schemas-microsoft-com:vml" Requires="v">
                <p:oleObj spid="_x0000_s6526" name="公式" r:id="rId13" imgW="1466925" imgH="218987" progId="Equation.3">
                  <p:embed/>
                </p:oleObj>
              </mc:Choice>
              <mc:Fallback>
                <p:oleObj name="公式" r:id="rId13" imgW="1466925" imgH="218987" progId="Equation.3">
                  <p:embed/>
                  <p:pic>
                    <p:nvPicPr>
                      <p:cNvPr id="0" name="Object 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975" y="781050"/>
                        <a:ext cx="34750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243" name="Text Box 19"/>
          <p:cNvSpPr txBox="1">
            <a:spLocks noChangeArrowheads="1"/>
          </p:cNvSpPr>
          <p:nvPr/>
        </p:nvSpPr>
        <p:spPr bwMode="auto">
          <a:xfrm>
            <a:off x="931863" y="115888"/>
            <a:ext cx="1512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偶对称</a:t>
            </a:r>
          </a:p>
        </p:txBody>
      </p:sp>
      <p:sp>
        <p:nvSpPr>
          <p:cNvPr id="180244" name="Text Box 20"/>
          <p:cNvSpPr txBox="1">
            <a:spLocks noChangeArrowheads="1"/>
          </p:cNvSpPr>
          <p:nvPr/>
        </p:nvSpPr>
        <p:spPr bwMode="auto">
          <a:xfrm>
            <a:off x="931863" y="741363"/>
            <a:ext cx="1512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奇对称</a:t>
            </a:r>
          </a:p>
        </p:txBody>
      </p:sp>
      <p:graphicFrame>
        <p:nvGraphicFramePr>
          <p:cNvPr id="180245" name="Object 21"/>
          <p:cNvGraphicFramePr>
            <a:graphicFrameLocks noChangeAspect="1"/>
          </p:cNvGraphicFramePr>
          <p:nvPr/>
        </p:nvGraphicFramePr>
        <p:xfrm>
          <a:off x="352425" y="5153025"/>
          <a:ext cx="6951663" cy="539750"/>
        </p:xfrm>
        <a:graphic>
          <a:graphicData uri="http://schemas.openxmlformats.org/presentationml/2006/ole">
            <mc:AlternateContent xmlns:mc="http://schemas.openxmlformats.org/markup-compatibility/2006">
              <mc:Choice xmlns:v="urn:schemas-microsoft-com:vml" Requires="v">
                <p:oleObj spid="_x0000_s6527" name="公式" r:id="rId15" imgW="2933850" imgH="218987" progId="Equation.3">
                  <p:embed/>
                </p:oleObj>
              </mc:Choice>
              <mc:Fallback>
                <p:oleObj name="公式" r:id="rId15" imgW="2933850" imgH="218987"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2425" y="5153025"/>
                        <a:ext cx="69516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46" name="Object 22"/>
          <p:cNvGraphicFramePr>
            <a:graphicFrameLocks noChangeAspect="1"/>
          </p:cNvGraphicFramePr>
          <p:nvPr/>
        </p:nvGraphicFramePr>
        <p:xfrm>
          <a:off x="338138" y="5743575"/>
          <a:ext cx="7759700" cy="508000"/>
        </p:xfrm>
        <a:graphic>
          <a:graphicData uri="http://schemas.openxmlformats.org/presentationml/2006/ole">
            <mc:AlternateContent xmlns:mc="http://schemas.openxmlformats.org/markup-compatibility/2006">
              <mc:Choice xmlns:v="urn:schemas-microsoft-com:vml" Requires="v">
                <p:oleObj spid="_x0000_s6528" name="公式" r:id="rId17" imgW="3276743" imgH="209609" progId="Equation.3">
                  <p:embed/>
                </p:oleObj>
              </mc:Choice>
              <mc:Fallback>
                <p:oleObj name="公式" r:id="rId17" imgW="3276743" imgH="209609"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8138" y="5743575"/>
                        <a:ext cx="7759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247" name="Text Box 23"/>
          <p:cNvSpPr txBox="1">
            <a:spLocks noChangeArrowheads="1"/>
          </p:cNvSpPr>
          <p:nvPr/>
        </p:nvSpPr>
        <p:spPr bwMode="auto">
          <a:xfrm>
            <a:off x="4213225" y="1336675"/>
            <a:ext cx="467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圆周共轭奇</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反对称 </a:t>
            </a:r>
            <a:r>
              <a:rPr lang="en-US" altLang="zh-CN" i="1" dirty="0" err="1"/>
              <a:t>x</a:t>
            </a:r>
            <a:r>
              <a:rPr lang="en-US" altLang="zh-CN" i="1" baseline="-25000" dirty="0" err="1"/>
              <a:t>op</a:t>
            </a:r>
            <a:r>
              <a:rPr lang="en-US" altLang="zh-CN" dirty="0"/>
              <a:t>(</a:t>
            </a:r>
            <a:r>
              <a:rPr lang="en-US" altLang="zh-CN" i="1" dirty="0"/>
              <a:t>n</a:t>
            </a:r>
            <a:r>
              <a:rPr lang="en-US" altLang="zh-CN" dirty="0"/>
              <a:t>)</a:t>
            </a:r>
            <a:endParaRPr lang="en-US" altLang="zh-CN" dirty="0">
              <a:latin typeface="楷体_GB2312" pitchFamily="49" charset="-122"/>
              <a:ea typeface="楷体_GB2312" pitchFamily="49" charset="-122"/>
            </a:endParaRPr>
          </a:p>
        </p:txBody>
      </p:sp>
      <p:sp>
        <p:nvSpPr>
          <p:cNvPr id="180248" name="Text Box 24"/>
          <p:cNvSpPr txBox="1">
            <a:spLocks noChangeArrowheads="1"/>
          </p:cNvSpPr>
          <p:nvPr/>
        </p:nvSpPr>
        <p:spPr bwMode="auto">
          <a:xfrm>
            <a:off x="179388" y="1320800"/>
            <a:ext cx="4176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圆周共轭偶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对称 </a:t>
            </a:r>
            <a:r>
              <a:rPr lang="en-US" altLang="zh-CN" i="1" dirty="0" err="1">
                <a:ea typeface="楷体_GB2312" pitchFamily="49" charset="-122"/>
              </a:rPr>
              <a:t>x</a:t>
            </a:r>
            <a:r>
              <a:rPr lang="en-US" altLang="zh-CN" i="1" baseline="-25000" dirty="0" err="1">
                <a:ea typeface="楷体_GB2312" pitchFamily="49" charset="-122"/>
              </a:rPr>
              <a:t>ep</a:t>
            </a:r>
            <a:r>
              <a:rPr lang="en-US" altLang="zh-CN" dirty="0">
                <a:ea typeface="楷体_GB2312" pitchFamily="49" charset="-122"/>
              </a:rPr>
              <a:t>(</a:t>
            </a:r>
            <a:r>
              <a:rPr lang="en-US" altLang="zh-CN" i="1" dirty="0">
                <a:ea typeface="楷体_GB2312" pitchFamily="49" charset="-122"/>
              </a:rPr>
              <a:t>n</a:t>
            </a:r>
            <a:r>
              <a:rPr lang="en-US" altLang="zh-CN" dirty="0">
                <a:ea typeface="楷体_GB2312" pitchFamily="49" charset="-122"/>
              </a:rPr>
              <a:t>)</a:t>
            </a:r>
          </a:p>
        </p:txBody>
      </p:sp>
      <p:graphicFrame>
        <p:nvGraphicFramePr>
          <p:cNvPr id="180249" name="Object 25"/>
          <p:cNvGraphicFramePr>
            <a:graphicFrameLocks/>
          </p:cNvGraphicFramePr>
          <p:nvPr/>
        </p:nvGraphicFramePr>
        <p:xfrm>
          <a:off x="323850" y="1882775"/>
          <a:ext cx="3414713" cy="569913"/>
        </p:xfrm>
        <a:graphic>
          <a:graphicData uri="http://schemas.openxmlformats.org/presentationml/2006/ole">
            <mc:AlternateContent xmlns:mc="http://schemas.openxmlformats.org/markup-compatibility/2006">
              <mc:Choice xmlns:v="urn:schemas-microsoft-com:vml" Requires="v">
                <p:oleObj spid="_x0000_s6529" name="公式" r:id="rId19" imgW="1438272" imgH="228834" progId="Equation.3">
                  <p:embed/>
                </p:oleObj>
              </mc:Choice>
              <mc:Fallback>
                <p:oleObj name="公式" r:id="rId19" imgW="1438272" imgH="228834" progId="Equation.3">
                  <p:embed/>
                  <p:pic>
                    <p:nvPicPr>
                      <p:cNvPr id="0" name="Object 2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3850" y="1882775"/>
                        <a:ext cx="3414713"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50" name="Object 26"/>
          <p:cNvGraphicFramePr>
            <a:graphicFrameLocks/>
          </p:cNvGraphicFramePr>
          <p:nvPr/>
        </p:nvGraphicFramePr>
        <p:xfrm>
          <a:off x="4356100" y="1884363"/>
          <a:ext cx="3624263" cy="571500"/>
        </p:xfrm>
        <a:graphic>
          <a:graphicData uri="http://schemas.openxmlformats.org/presentationml/2006/ole">
            <mc:AlternateContent xmlns:mc="http://schemas.openxmlformats.org/markup-compatibility/2006">
              <mc:Choice xmlns:v="urn:schemas-microsoft-com:vml" Requires="v">
                <p:oleObj spid="_x0000_s6530" name="公式" r:id="rId21" imgW="1524230" imgH="228834" progId="Equation.3">
                  <p:embed/>
                </p:oleObj>
              </mc:Choice>
              <mc:Fallback>
                <p:oleObj name="公式" r:id="rId21" imgW="1524230" imgH="228834" progId="Equation.3">
                  <p:embed/>
                  <p:pic>
                    <p:nvPicPr>
                      <p:cNvPr id="0" name="Object 2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56100" y="1884363"/>
                        <a:ext cx="36242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51" name="Object 27"/>
          <p:cNvGraphicFramePr>
            <a:graphicFrameLocks noChangeAspect="1"/>
          </p:cNvGraphicFramePr>
          <p:nvPr/>
        </p:nvGraphicFramePr>
        <p:xfrm>
          <a:off x="684213" y="2489200"/>
          <a:ext cx="2455862" cy="538163"/>
        </p:xfrm>
        <a:graphic>
          <a:graphicData uri="http://schemas.openxmlformats.org/presentationml/2006/ole">
            <mc:AlternateContent xmlns:mc="http://schemas.openxmlformats.org/markup-compatibility/2006">
              <mc:Choice xmlns:v="urn:schemas-microsoft-com:vml" Requires="v">
                <p:oleObj spid="_x0000_s6531" name="公式" r:id="rId23" imgW="1028679" imgH="218987" progId="Equation.3">
                  <p:embed/>
                </p:oleObj>
              </mc:Choice>
              <mc:Fallback>
                <p:oleObj name="公式" r:id="rId23" imgW="1028679" imgH="218987"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4213" y="2489200"/>
                        <a:ext cx="245586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52" name="Object 28"/>
          <p:cNvGraphicFramePr>
            <a:graphicFrameLocks noChangeAspect="1"/>
          </p:cNvGraphicFramePr>
          <p:nvPr/>
        </p:nvGraphicFramePr>
        <p:xfrm>
          <a:off x="4543425" y="2503488"/>
          <a:ext cx="2665413" cy="539750"/>
        </p:xfrm>
        <a:graphic>
          <a:graphicData uri="http://schemas.openxmlformats.org/presentationml/2006/ole">
            <mc:AlternateContent xmlns:mc="http://schemas.openxmlformats.org/markup-compatibility/2006">
              <mc:Choice xmlns:v="urn:schemas-microsoft-com:vml" Requires="v">
                <p:oleObj spid="_x0000_s6532" name="公式" r:id="rId25" imgW="1124032" imgH="218987" progId="Equation.3">
                  <p:embed/>
                </p:oleObj>
              </mc:Choice>
              <mc:Fallback>
                <p:oleObj name="公式" r:id="rId25" imgW="1124032" imgH="218987"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43425" y="2503488"/>
                        <a:ext cx="26654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253" name="Line 29"/>
          <p:cNvSpPr>
            <a:spLocks noChangeShapeType="1"/>
          </p:cNvSpPr>
          <p:nvPr/>
        </p:nvSpPr>
        <p:spPr bwMode="auto">
          <a:xfrm>
            <a:off x="215900" y="3841750"/>
            <a:ext cx="8532813"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0254" name="Object 30"/>
          <p:cNvGraphicFramePr>
            <a:graphicFrameLocks noChangeAspect="1"/>
          </p:cNvGraphicFramePr>
          <p:nvPr/>
        </p:nvGraphicFramePr>
        <p:xfrm>
          <a:off x="382588" y="3130550"/>
          <a:ext cx="1255712" cy="568325"/>
        </p:xfrm>
        <a:graphic>
          <a:graphicData uri="http://schemas.openxmlformats.org/presentationml/2006/ole">
            <mc:AlternateContent xmlns:mc="http://schemas.openxmlformats.org/markup-compatibility/2006">
              <mc:Choice xmlns:v="urn:schemas-microsoft-com:vml" Requires="v">
                <p:oleObj spid="_x0000_s6533" name="公式" r:id="rId27" imgW="523734" imgH="228834" progId="Equation.3">
                  <p:embed/>
                </p:oleObj>
              </mc:Choice>
              <mc:Fallback>
                <p:oleObj name="公式" r:id="rId27" imgW="523734" imgH="228834" progId="Equation.3">
                  <p:embed/>
                  <p:pic>
                    <p:nvPicPr>
                      <p:cNvPr id="0"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2588" y="3130550"/>
                        <a:ext cx="12557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55" name="Object 31"/>
          <p:cNvGraphicFramePr>
            <a:graphicFrameLocks noChangeAspect="1"/>
          </p:cNvGraphicFramePr>
          <p:nvPr/>
        </p:nvGraphicFramePr>
        <p:xfrm>
          <a:off x="1619250" y="2978150"/>
          <a:ext cx="2571750" cy="831850"/>
        </p:xfrm>
        <a:graphic>
          <a:graphicData uri="http://schemas.openxmlformats.org/presentationml/2006/ole">
            <mc:AlternateContent xmlns:mc="http://schemas.openxmlformats.org/markup-compatibility/2006">
              <mc:Choice xmlns:v="urn:schemas-microsoft-com:vml" Requires="v">
                <p:oleObj spid="_x0000_s6534" name="公式" r:id="rId29" imgW="1209520" imgH="381234" progId="Equation.3">
                  <p:embed/>
                </p:oleObj>
              </mc:Choice>
              <mc:Fallback>
                <p:oleObj name="公式" r:id="rId29" imgW="1209520" imgH="381234" progId="Equation.3">
                  <p:embed/>
                  <p:pic>
                    <p:nvPicPr>
                      <p:cNvPr id="0" name="Object 3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19250" y="2978150"/>
                        <a:ext cx="2571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56" name="Object 32"/>
          <p:cNvGraphicFramePr>
            <a:graphicFrameLocks noChangeAspect="1"/>
          </p:cNvGraphicFramePr>
          <p:nvPr/>
        </p:nvGraphicFramePr>
        <p:xfrm>
          <a:off x="4703763" y="3132138"/>
          <a:ext cx="1254125" cy="568325"/>
        </p:xfrm>
        <a:graphic>
          <a:graphicData uri="http://schemas.openxmlformats.org/presentationml/2006/ole">
            <mc:AlternateContent xmlns:mc="http://schemas.openxmlformats.org/markup-compatibility/2006">
              <mc:Choice xmlns:v="urn:schemas-microsoft-com:vml" Requires="v">
                <p:oleObj spid="_x0000_s6535" name="公式" r:id="rId31" imgW="523734" imgH="228834" progId="Equation.3">
                  <p:embed/>
                </p:oleObj>
              </mc:Choice>
              <mc:Fallback>
                <p:oleObj name="公式" r:id="rId31" imgW="523734" imgH="228834" progId="Equation.3">
                  <p:embed/>
                  <p:pic>
                    <p:nvPicPr>
                      <p:cNvPr id="0"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03763" y="3132138"/>
                        <a:ext cx="12541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57" name="Object 33"/>
          <p:cNvGraphicFramePr>
            <a:graphicFrameLocks noChangeAspect="1"/>
          </p:cNvGraphicFramePr>
          <p:nvPr/>
        </p:nvGraphicFramePr>
        <p:xfrm>
          <a:off x="5969000" y="2978150"/>
          <a:ext cx="2544763" cy="831850"/>
        </p:xfrm>
        <a:graphic>
          <a:graphicData uri="http://schemas.openxmlformats.org/presentationml/2006/ole">
            <mc:AlternateContent xmlns:mc="http://schemas.openxmlformats.org/markup-compatibility/2006">
              <mc:Choice xmlns:v="urn:schemas-microsoft-com:vml" Requires="v">
                <p:oleObj spid="_x0000_s6536" name="公式" r:id="rId33" imgW="1200126" imgH="381234" progId="Equation.3">
                  <p:embed/>
                </p:oleObj>
              </mc:Choice>
              <mc:Fallback>
                <p:oleObj name="公式" r:id="rId33" imgW="1200126" imgH="381234" progId="Equation.3">
                  <p:embed/>
                  <p:pic>
                    <p:nvPicPr>
                      <p:cNvPr id="0" name="Object 3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969000" y="2978150"/>
                        <a:ext cx="25447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0243"/>
                                        </p:tgtEl>
                                        <p:attrNameLst>
                                          <p:attrName>style.visibility</p:attrName>
                                        </p:attrNameLst>
                                      </p:cBhvr>
                                      <p:to>
                                        <p:strVal val="visible"/>
                                      </p:to>
                                    </p:set>
                                    <p:animEffect transition="in" filter="blinds(horizontal)">
                                      <p:cBhvr>
                                        <p:cTn id="7" dur="500"/>
                                        <p:tgtEl>
                                          <p:spTgt spid="18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0244"/>
                                        </p:tgtEl>
                                        <p:attrNameLst>
                                          <p:attrName>style.visibility</p:attrName>
                                        </p:attrNameLst>
                                      </p:cBhvr>
                                      <p:to>
                                        <p:strVal val="visible"/>
                                      </p:to>
                                    </p:set>
                                    <p:animEffect transition="in" filter="blinds(horizontal)">
                                      <p:cBhvr>
                                        <p:cTn id="12" dur="500"/>
                                        <p:tgtEl>
                                          <p:spTgt spid="180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0229"/>
                                        </p:tgtEl>
                                        <p:attrNameLst>
                                          <p:attrName>style.visibility</p:attrName>
                                        </p:attrNameLst>
                                      </p:cBhvr>
                                      <p:to>
                                        <p:strVal val="visible"/>
                                      </p:to>
                                    </p:set>
                                    <p:animEffect transition="in" filter="blinds(horizontal)">
                                      <p:cBhvr>
                                        <p:cTn id="17" dur="500"/>
                                        <p:tgtEl>
                                          <p:spTgt spid="18022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80230"/>
                                        </p:tgtEl>
                                        <p:attrNameLst>
                                          <p:attrName>style.visibility</p:attrName>
                                        </p:attrNameLst>
                                      </p:cBhvr>
                                      <p:to>
                                        <p:strVal val="visible"/>
                                      </p:to>
                                    </p:set>
                                    <p:animEffect transition="in" filter="blinds(horizontal)">
                                      <p:cBhvr>
                                        <p:cTn id="20" dur="500"/>
                                        <p:tgtEl>
                                          <p:spTgt spid="18023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80239"/>
                                        </p:tgtEl>
                                        <p:attrNameLst>
                                          <p:attrName>style.visibility</p:attrName>
                                        </p:attrNameLst>
                                      </p:cBhvr>
                                      <p:to>
                                        <p:strVal val="visible"/>
                                      </p:to>
                                    </p:set>
                                    <p:animEffect transition="in" filter="blinds(horizontal)">
                                      <p:cBhvr>
                                        <p:cTn id="25" dur="500"/>
                                        <p:tgtEl>
                                          <p:spTgt spid="18023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80240"/>
                                        </p:tgtEl>
                                        <p:attrNameLst>
                                          <p:attrName>style.visibility</p:attrName>
                                        </p:attrNameLst>
                                      </p:cBhvr>
                                      <p:to>
                                        <p:strVal val="visible"/>
                                      </p:to>
                                    </p:set>
                                    <p:animEffect transition="in" filter="blinds(horizontal)">
                                      <p:cBhvr>
                                        <p:cTn id="30" dur="500"/>
                                        <p:tgtEl>
                                          <p:spTgt spid="1802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80231"/>
                                        </p:tgtEl>
                                        <p:attrNameLst>
                                          <p:attrName>style.visibility</p:attrName>
                                        </p:attrNameLst>
                                      </p:cBhvr>
                                      <p:to>
                                        <p:strVal val="visible"/>
                                      </p:to>
                                    </p:set>
                                    <p:animEffect transition="in" filter="blinds(horizontal)">
                                      <p:cBhvr>
                                        <p:cTn id="35" dur="500"/>
                                        <p:tgtEl>
                                          <p:spTgt spid="1802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80232"/>
                                        </p:tgtEl>
                                        <p:attrNameLst>
                                          <p:attrName>style.visibility</p:attrName>
                                        </p:attrNameLst>
                                      </p:cBhvr>
                                      <p:to>
                                        <p:strVal val="visible"/>
                                      </p:to>
                                    </p:set>
                                    <p:animEffect transition="in" filter="blinds(horizontal)">
                                      <p:cBhvr>
                                        <p:cTn id="40" dur="500"/>
                                        <p:tgtEl>
                                          <p:spTgt spid="18023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0248"/>
                                        </p:tgtEl>
                                        <p:attrNameLst>
                                          <p:attrName>style.visibility</p:attrName>
                                        </p:attrNameLst>
                                      </p:cBhvr>
                                      <p:to>
                                        <p:strVal val="visible"/>
                                      </p:to>
                                    </p:set>
                                    <p:animEffect transition="in" filter="blinds(horizontal)">
                                      <p:cBhvr>
                                        <p:cTn id="45" dur="500"/>
                                        <p:tgtEl>
                                          <p:spTgt spid="18024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0247"/>
                                        </p:tgtEl>
                                        <p:attrNameLst>
                                          <p:attrName>style.visibility</p:attrName>
                                        </p:attrNameLst>
                                      </p:cBhvr>
                                      <p:to>
                                        <p:strVal val="visible"/>
                                      </p:to>
                                    </p:set>
                                    <p:animEffect transition="in" filter="blinds(horizontal)">
                                      <p:cBhvr>
                                        <p:cTn id="50" dur="500"/>
                                        <p:tgtEl>
                                          <p:spTgt spid="18024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180249"/>
                                        </p:tgtEl>
                                        <p:attrNameLst>
                                          <p:attrName>style.visibility</p:attrName>
                                        </p:attrNameLst>
                                      </p:cBhvr>
                                      <p:to>
                                        <p:strVal val="visible"/>
                                      </p:to>
                                    </p:set>
                                    <p:animEffect transition="in" filter="blinds(horizontal)">
                                      <p:cBhvr>
                                        <p:cTn id="55" dur="500"/>
                                        <p:tgtEl>
                                          <p:spTgt spid="18024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80250"/>
                                        </p:tgtEl>
                                        <p:attrNameLst>
                                          <p:attrName>style.visibility</p:attrName>
                                        </p:attrNameLst>
                                      </p:cBhvr>
                                      <p:to>
                                        <p:strVal val="visible"/>
                                      </p:to>
                                    </p:set>
                                    <p:animEffect transition="in" filter="blinds(horizontal)">
                                      <p:cBhvr>
                                        <p:cTn id="60" dur="500"/>
                                        <p:tgtEl>
                                          <p:spTgt spid="18025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180251"/>
                                        </p:tgtEl>
                                        <p:attrNameLst>
                                          <p:attrName>style.visibility</p:attrName>
                                        </p:attrNameLst>
                                      </p:cBhvr>
                                      <p:to>
                                        <p:strVal val="visible"/>
                                      </p:to>
                                    </p:set>
                                    <p:animEffect transition="in" filter="blinds(horizontal)">
                                      <p:cBhvr>
                                        <p:cTn id="65" dur="500"/>
                                        <p:tgtEl>
                                          <p:spTgt spid="18025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180252"/>
                                        </p:tgtEl>
                                        <p:attrNameLst>
                                          <p:attrName>style.visibility</p:attrName>
                                        </p:attrNameLst>
                                      </p:cBhvr>
                                      <p:to>
                                        <p:strVal val="visible"/>
                                      </p:to>
                                    </p:set>
                                    <p:animEffect transition="in" filter="blinds(horizontal)">
                                      <p:cBhvr>
                                        <p:cTn id="70" dur="500"/>
                                        <p:tgtEl>
                                          <p:spTgt spid="18025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180254"/>
                                        </p:tgtEl>
                                        <p:attrNameLst>
                                          <p:attrName>style.visibility</p:attrName>
                                        </p:attrNameLst>
                                      </p:cBhvr>
                                      <p:to>
                                        <p:strVal val="visible"/>
                                      </p:to>
                                    </p:set>
                                    <p:animEffect transition="in" filter="blinds(horizontal)">
                                      <p:cBhvr>
                                        <p:cTn id="75" dur="500"/>
                                        <p:tgtEl>
                                          <p:spTgt spid="18025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180255"/>
                                        </p:tgtEl>
                                        <p:attrNameLst>
                                          <p:attrName>style.visibility</p:attrName>
                                        </p:attrNameLst>
                                      </p:cBhvr>
                                      <p:to>
                                        <p:strVal val="visible"/>
                                      </p:to>
                                    </p:set>
                                    <p:animEffect transition="in" filter="blinds(horizontal)">
                                      <p:cBhvr>
                                        <p:cTn id="80" dur="500"/>
                                        <p:tgtEl>
                                          <p:spTgt spid="18025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nodeType="clickEffect">
                                  <p:stCondLst>
                                    <p:cond delay="0"/>
                                  </p:stCondLst>
                                  <p:childTnLst>
                                    <p:set>
                                      <p:cBhvr>
                                        <p:cTn id="84" dur="1" fill="hold">
                                          <p:stCondLst>
                                            <p:cond delay="0"/>
                                          </p:stCondLst>
                                        </p:cTn>
                                        <p:tgtEl>
                                          <p:spTgt spid="180256"/>
                                        </p:tgtEl>
                                        <p:attrNameLst>
                                          <p:attrName>style.visibility</p:attrName>
                                        </p:attrNameLst>
                                      </p:cBhvr>
                                      <p:to>
                                        <p:strVal val="visible"/>
                                      </p:to>
                                    </p:set>
                                    <p:animEffect transition="in" filter="blinds(horizontal)">
                                      <p:cBhvr>
                                        <p:cTn id="85" dur="500"/>
                                        <p:tgtEl>
                                          <p:spTgt spid="18025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nodeType="clickEffect">
                                  <p:stCondLst>
                                    <p:cond delay="0"/>
                                  </p:stCondLst>
                                  <p:childTnLst>
                                    <p:set>
                                      <p:cBhvr>
                                        <p:cTn id="89" dur="1" fill="hold">
                                          <p:stCondLst>
                                            <p:cond delay="0"/>
                                          </p:stCondLst>
                                        </p:cTn>
                                        <p:tgtEl>
                                          <p:spTgt spid="180257"/>
                                        </p:tgtEl>
                                        <p:attrNameLst>
                                          <p:attrName>style.visibility</p:attrName>
                                        </p:attrNameLst>
                                      </p:cBhvr>
                                      <p:to>
                                        <p:strVal val="visible"/>
                                      </p:to>
                                    </p:set>
                                    <p:animEffect transition="in" filter="blinds(horizontal)">
                                      <p:cBhvr>
                                        <p:cTn id="90" dur="500"/>
                                        <p:tgtEl>
                                          <p:spTgt spid="18025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nodeType="clickEffect">
                                  <p:stCondLst>
                                    <p:cond delay="0"/>
                                  </p:stCondLst>
                                  <p:childTnLst>
                                    <p:set>
                                      <p:cBhvr>
                                        <p:cTn id="94" dur="1" fill="hold">
                                          <p:stCondLst>
                                            <p:cond delay="0"/>
                                          </p:stCondLst>
                                        </p:cTn>
                                        <p:tgtEl>
                                          <p:spTgt spid="180253"/>
                                        </p:tgtEl>
                                        <p:attrNameLst>
                                          <p:attrName>style.visibility</p:attrName>
                                        </p:attrNameLst>
                                      </p:cBhvr>
                                      <p:to>
                                        <p:strVal val="visible"/>
                                      </p:to>
                                    </p:set>
                                    <p:animEffect transition="in" filter="blinds(horizontal)">
                                      <p:cBhvr>
                                        <p:cTn id="95" dur="500"/>
                                        <p:tgtEl>
                                          <p:spTgt spid="18025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180235"/>
                                        </p:tgtEl>
                                        <p:attrNameLst>
                                          <p:attrName>style.visibility</p:attrName>
                                        </p:attrNameLst>
                                      </p:cBhvr>
                                      <p:to>
                                        <p:strVal val="visible"/>
                                      </p:to>
                                    </p:set>
                                    <p:animEffect transition="in" filter="blinds(horizontal)">
                                      <p:cBhvr>
                                        <p:cTn id="100" dur="500"/>
                                        <p:tgtEl>
                                          <p:spTgt spid="18023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nodeType="clickEffect">
                                  <p:stCondLst>
                                    <p:cond delay="0"/>
                                  </p:stCondLst>
                                  <p:childTnLst>
                                    <p:set>
                                      <p:cBhvr>
                                        <p:cTn id="104" dur="1" fill="hold">
                                          <p:stCondLst>
                                            <p:cond delay="0"/>
                                          </p:stCondLst>
                                        </p:cTn>
                                        <p:tgtEl>
                                          <p:spTgt spid="180238"/>
                                        </p:tgtEl>
                                        <p:attrNameLst>
                                          <p:attrName>style.visibility</p:attrName>
                                        </p:attrNameLst>
                                      </p:cBhvr>
                                      <p:to>
                                        <p:strVal val="visible"/>
                                      </p:to>
                                    </p:set>
                                    <p:animEffect transition="in" filter="blinds(horizontal)">
                                      <p:cBhvr>
                                        <p:cTn id="105" dur="500"/>
                                        <p:tgtEl>
                                          <p:spTgt spid="18023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nodeType="clickEffect">
                                  <p:stCondLst>
                                    <p:cond delay="0"/>
                                  </p:stCondLst>
                                  <p:childTnLst>
                                    <p:set>
                                      <p:cBhvr>
                                        <p:cTn id="109" dur="1" fill="hold">
                                          <p:stCondLst>
                                            <p:cond delay="0"/>
                                          </p:stCondLst>
                                        </p:cTn>
                                        <p:tgtEl>
                                          <p:spTgt spid="180245"/>
                                        </p:tgtEl>
                                        <p:attrNameLst>
                                          <p:attrName>style.visibility</p:attrName>
                                        </p:attrNameLst>
                                      </p:cBhvr>
                                      <p:to>
                                        <p:strVal val="visible"/>
                                      </p:to>
                                    </p:set>
                                    <p:animEffect transition="in" filter="blinds(horizontal)">
                                      <p:cBhvr>
                                        <p:cTn id="110" dur="500"/>
                                        <p:tgtEl>
                                          <p:spTgt spid="18024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nodeType="clickEffect">
                                  <p:stCondLst>
                                    <p:cond delay="0"/>
                                  </p:stCondLst>
                                  <p:childTnLst>
                                    <p:set>
                                      <p:cBhvr>
                                        <p:cTn id="114" dur="1" fill="hold">
                                          <p:stCondLst>
                                            <p:cond delay="0"/>
                                          </p:stCondLst>
                                        </p:cTn>
                                        <p:tgtEl>
                                          <p:spTgt spid="180246"/>
                                        </p:tgtEl>
                                        <p:attrNameLst>
                                          <p:attrName>style.visibility</p:attrName>
                                        </p:attrNameLst>
                                      </p:cBhvr>
                                      <p:to>
                                        <p:strVal val="visible"/>
                                      </p:to>
                                    </p:set>
                                    <p:animEffect transition="in" filter="blinds(horizontal)">
                                      <p:cBhvr>
                                        <p:cTn id="115" dur="500"/>
                                        <p:tgtEl>
                                          <p:spTgt spid="18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p:bldP spid="180230" grpId="0"/>
      <p:bldP spid="180243" grpId="0"/>
      <p:bldP spid="180244" grpId="0"/>
      <p:bldP spid="180247" grpId="0"/>
      <p:bldP spid="1802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8597" name="Object 5"/>
          <p:cNvGraphicFramePr>
            <a:graphicFrameLocks noChangeAspect="1"/>
          </p:cNvGraphicFramePr>
          <p:nvPr/>
        </p:nvGraphicFramePr>
        <p:xfrm>
          <a:off x="1497013" y="1052513"/>
          <a:ext cx="2814637" cy="576262"/>
        </p:xfrm>
        <a:graphic>
          <a:graphicData uri="http://schemas.openxmlformats.org/presentationml/2006/ole">
            <mc:AlternateContent xmlns:mc="http://schemas.openxmlformats.org/markup-compatibility/2006">
              <mc:Choice xmlns:v="urn:schemas-microsoft-com:vml" Requires="v">
                <p:oleObj spid="_x0000_s41009" name="公式" r:id="rId3" imgW="1047938" imgH="209609" progId="Equation.3">
                  <p:embed/>
                </p:oleObj>
              </mc:Choice>
              <mc:Fallback>
                <p:oleObj name="公式" r:id="rId3" imgW="1047938" imgH="20960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013" y="1052513"/>
                        <a:ext cx="2814637" cy="576262"/>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598" name="Object 6"/>
          <p:cNvGraphicFramePr>
            <a:graphicFrameLocks noChangeAspect="1"/>
          </p:cNvGraphicFramePr>
          <p:nvPr/>
        </p:nvGraphicFramePr>
        <p:xfrm>
          <a:off x="1476375" y="1844675"/>
          <a:ext cx="3357563" cy="576263"/>
        </p:xfrm>
        <a:graphic>
          <a:graphicData uri="http://schemas.openxmlformats.org/presentationml/2006/ole">
            <mc:AlternateContent xmlns:mc="http://schemas.openxmlformats.org/markup-compatibility/2006">
              <mc:Choice xmlns:v="urn:schemas-microsoft-com:vml" Requires="v">
                <p:oleObj spid="_x0000_s41010" name="公式" r:id="rId5" imgW="1247567" imgH="209609" progId="Equation.3">
                  <p:embed/>
                </p:oleObj>
              </mc:Choice>
              <mc:Fallback>
                <p:oleObj name="公式" r:id="rId5" imgW="1247567" imgH="20960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844675"/>
                        <a:ext cx="3357563" cy="57626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8602" name="Text Box 10"/>
          <p:cNvSpPr txBox="1">
            <a:spLocks noChangeArrowheads="1"/>
          </p:cNvSpPr>
          <p:nvPr/>
        </p:nvSpPr>
        <p:spPr bwMode="auto">
          <a:xfrm>
            <a:off x="755650" y="317500"/>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 panose="02010609060101010101" pitchFamily="49" charset="-122"/>
                <a:ea typeface="楷体" panose="02010609060101010101" pitchFamily="49" charset="-122"/>
              </a:rPr>
              <a:t>画出线性相位型结构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2"/>
                                        </p:tgtEl>
                                        <p:attrNameLst>
                                          <p:attrName>style.visibility</p:attrName>
                                        </p:attrNameLst>
                                      </p:cBhvr>
                                      <p:to>
                                        <p:strVal val="visible"/>
                                      </p:to>
                                    </p:set>
                                    <p:animEffect transition="in" filter="blinds(horizontal)">
                                      <p:cBhvr>
                                        <p:cTn id="7" dur="500"/>
                                        <p:tgtEl>
                                          <p:spTgt spid="238602"/>
                                        </p:tgtEl>
                                      </p:cBhvr>
                                    </p:animEffect>
                                  </p:childTnLst>
                                </p:cTn>
                              </p:par>
                              <p:par>
                                <p:cTn id="8" presetID="3" presetClass="entr" presetSubtype="10" fill="hold" nodeType="withEffect">
                                  <p:stCondLst>
                                    <p:cond delay="0"/>
                                  </p:stCondLst>
                                  <p:childTnLst>
                                    <p:set>
                                      <p:cBhvr>
                                        <p:cTn id="9" dur="1" fill="hold">
                                          <p:stCondLst>
                                            <p:cond delay="0"/>
                                          </p:stCondLst>
                                        </p:cTn>
                                        <p:tgtEl>
                                          <p:spTgt spid="238598"/>
                                        </p:tgtEl>
                                        <p:attrNameLst>
                                          <p:attrName>style.visibility</p:attrName>
                                        </p:attrNameLst>
                                      </p:cBhvr>
                                      <p:to>
                                        <p:strVal val="visible"/>
                                      </p:to>
                                    </p:set>
                                    <p:animEffect transition="in" filter="blinds(horizontal)">
                                      <p:cBhvr>
                                        <p:cTn id="10" dur="500"/>
                                        <p:tgtEl>
                                          <p:spTgt spid="238598"/>
                                        </p:tgtEl>
                                      </p:cBhvr>
                                    </p:animEffect>
                                  </p:childTnLst>
                                </p:cTn>
                              </p:par>
                              <p:par>
                                <p:cTn id="11" presetID="3" presetClass="entr" presetSubtype="10" fill="hold" nodeType="withEffect">
                                  <p:stCondLst>
                                    <p:cond delay="0"/>
                                  </p:stCondLst>
                                  <p:childTnLst>
                                    <p:set>
                                      <p:cBhvr>
                                        <p:cTn id="12" dur="1" fill="hold">
                                          <p:stCondLst>
                                            <p:cond delay="0"/>
                                          </p:stCondLst>
                                        </p:cTn>
                                        <p:tgtEl>
                                          <p:spTgt spid="238597"/>
                                        </p:tgtEl>
                                        <p:attrNameLst>
                                          <p:attrName>style.visibility</p:attrName>
                                        </p:attrNameLst>
                                      </p:cBhvr>
                                      <p:to>
                                        <p:strVal val="visible"/>
                                      </p:to>
                                    </p:set>
                                    <p:animEffect transition="in" filter="blinds(horizontal)">
                                      <p:cBhvr>
                                        <p:cTn id="13"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179388" y="158750"/>
            <a:ext cx="194468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dirty="0">
                <a:solidFill>
                  <a:srgbClr val="FFFF00"/>
                </a:solidFill>
                <a:ea typeface="楷体_GB2312" pitchFamily="49" charset="-122"/>
              </a:rPr>
              <a:t>N</a:t>
            </a:r>
            <a:r>
              <a:rPr lang="zh-CN" altLang="en-US" dirty="0">
                <a:solidFill>
                  <a:srgbClr val="FFFF00"/>
                </a:solidFill>
                <a:latin typeface="楷体" panose="02010609060101010101" pitchFamily="49" charset="-122"/>
                <a:ea typeface="楷体" panose="02010609060101010101" pitchFamily="49" charset="-122"/>
              </a:rPr>
              <a:t>为偶数</a:t>
            </a:r>
          </a:p>
        </p:txBody>
      </p:sp>
      <p:graphicFrame>
        <p:nvGraphicFramePr>
          <p:cNvPr id="216067" name="Object 3"/>
          <p:cNvGraphicFramePr>
            <a:graphicFrameLocks noChangeAspect="1"/>
          </p:cNvGraphicFramePr>
          <p:nvPr/>
        </p:nvGraphicFramePr>
        <p:xfrm>
          <a:off x="323850" y="1284288"/>
          <a:ext cx="2874963" cy="1062037"/>
        </p:xfrm>
        <a:graphic>
          <a:graphicData uri="http://schemas.openxmlformats.org/presentationml/2006/ole">
            <mc:AlternateContent xmlns:mc="http://schemas.openxmlformats.org/markup-compatibility/2006">
              <mc:Choice xmlns:v="urn:schemas-microsoft-com:vml" Requires="v">
                <p:oleObj spid="_x0000_s42171" name="公式" r:id="rId3" imgW="1162079" imgH="419217" progId="Equation.3">
                  <p:embed/>
                </p:oleObj>
              </mc:Choice>
              <mc:Fallback>
                <p:oleObj name="公式" r:id="rId3" imgW="1162079" imgH="4192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84288"/>
                        <a:ext cx="2874963" cy="1062037"/>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68" name="Object 4"/>
          <p:cNvGraphicFramePr>
            <a:graphicFrameLocks noChangeAspect="1"/>
          </p:cNvGraphicFramePr>
          <p:nvPr/>
        </p:nvGraphicFramePr>
        <p:xfrm>
          <a:off x="6804025" y="2060575"/>
          <a:ext cx="1947863" cy="419100"/>
        </p:xfrm>
        <a:graphic>
          <a:graphicData uri="http://schemas.openxmlformats.org/presentationml/2006/ole">
            <mc:AlternateContent xmlns:mc="http://schemas.openxmlformats.org/markup-compatibility/2006">
              <mc:Choice xmlns:v="urn:schemas-microsoft-com:vml" Requires="v">
                <p:oleObj spid="_x0000_s42172" name="公式" r:id="rId5" imgW="819186" imgH="171626" progId="Equation.3">
                  <p:embed/>
                </p:oleObj>
              </mc:Choice>
              <mc:Fallback>
                <p:oleObj name="公式" r:id="rId5" imgW="819186" imgH="17162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2060575"/>
                        <a:ext cx="1947863" cy="419100"/>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0" name="Object 6"/>
          <p:cNvGraphicFramePr>
            <a:graphicFrameLocks noChangeAspect="1"/>
          </p:cNvGraphicFramePr>
          <p:nvPr/>
        </p:nvGraphicFramePr>
        <p:xfrm>
          <a:off x="5292725" y="3644900"/>
          <a:ext cx="3114675" cy="479425"/>
        </p:xfrm>
        <a:graphic>
          <a:graphicData uri="http://schemas.openxmlformats.org/presentationml/2006/ole">
            <mc:AlternateContent xmlns:mc="http://schemas.openxmlformats.org/markup-compatibility/2006">
              <mc:Choice xmlns:v="urn:schemas-microsoft-com:vml" Requires="v">
                <p:oleObj spid="_x0000_s42173" name="公式" r:id="rId7" imgW="1314267" imgH="190383" progId="Equation.3">
                  <p:embed/>
                </p:oleObj>
              </mc:Choice>
              <mc:Fallback>
                <p:oleObj name="公式" r:id="rId7" imgW="1314267" imgH="19038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3644900"/>
                        <a:ext cx="3114675" cy="479425"/>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1" name="Object 7"/>
          <p:cNvGraphicFramePr>
            <a:graphicFrameLocks noChangeAspect="1"/>
          </p:cNvGraphicFramePr>
          <p:nvPr/>
        </p:nvGraphicFramePr>
        <p:xfrm>
          <a:off x="3059113" y="1054100"/>
          <a:ext cx="3965575" cy="1622425"/>
        </p:xfrm>
        <a:graphic>
          <a:graphicData uri="http://schemas.openxmlformats.org/presentationml/2006/ole">
            <mc:AlternateContent xmlns:mc="http://schemas.openxmlformats.org/markup-compatibility/2006">
              <mc:Choice xmlns:v="urn:schemas-microsoft-com:vml" Requires="v">
                <p:oleObj spid="_x0000_s42174" name="公式" r:id="rId9" imgW="1600324" imgH="647583" progId="Equation.3">
                  <p:embed/>
                </p:oleObj>
              </mc:Choice>
              <mc:Fallback>
                <p:oleObj name="公式" r:id="rId9" imgW="1600324" imgH="647583"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1054100"/>
                        <a:ext cx="3965575" cy="162242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2" name="Object 8"/>
          <p:cNvGraphicFramePr>
            <a:graphicFrameLocks noChangeAspect="1"/>
          </p:cNvGraphicFramePr>
          <p:nvPr/>
        </p:nvGraphicFramePr>
        <p:xfrm>
          <a:off x="4608513" y="2392363"/>
          <a:ext cx="4284662" cy="1344612"/>
        </p:xfrm>
        <a:graphic>
          <a:graphicData uri="http://schemas.openxmlformats.org/presentationml/2006/ole">
            <mc:AlternateContent xmlns:mc="http://schemas.openxmlformats.org/markup-compatibility/2006">
              <mc:Choice xmlns:v="urn:schemas-microsoft-com:vml" Requires="v">
                <p:oleObj spid="_x0000_s42175" name="公式" r:id="rId11" imgW="1733724" imgH="533634" progId="Equation.3">
                  <p:embed/>
                </p:oleObj>
              </mc:Choice>
              <mc:Fallback>
                <p:oleObj name="公式" r:id="rId11" imgW="1733724" imgH="533634"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8513" y="2392363"/>
                        <a:ext cx="4284662" cy="1344612"/>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3" name="Object 9"/>
          <p:cNvGraphicFramePr>
            <a:graphicFrameLocks noChangeAspect="1"/>
          </p:cNvGraphicFramePr>
          <p:nvPr/>
        </p:nvGraphicFramePr>
        <p:xfrm>
          <a:off x="1116013" y="5013325"/>
          <a:ext cx="4084637" cy="1450975"/>
        </p:xfrm>
        <a:graphic>
          <a:graphicData uri="http://schemas.openxmlformats.org/presentationml/2006/ole">
            <mc:AlternateContent xmlns:mc="http://schemas.openxmlformats.org/markup-compatibility/2006">
              <mc:Choice xmlns:v="urn:schemas-microsoft-com:vml" Requires="v">
                <p:oleObj spid="_x0000_s42176" name="公式" r:id="rId13" imgW="1524230" imgH="533634" progId="Equation.3">
                  <p:embed/>
                </p:oleObj>
              </mc:Choice>
              <mc:Fallback>
                <p:oleObj name="公式" r:id="rId13" imgW="1524230" imgH="533634"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5013325"/>
                        <a:ext cx="4084637" cy="145097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5" name="Object 11"/>
          <p:cNvGraphicFramePr>
            <a:graphicFrameLocks noChangeAspect="1"/>
          </p:cNvGraphicFramePr>
          <p:nvPr/>
        </p:nvGraphicFramePr>
        <p:xfrm>
          <a:off x="2800350" y="115888"/>
          <a:ext cx="4189413" cy="889000"/>
        </p:xfrm>
        <a:graphic>
          <a:graphicData uri="http://schemas.openxmlformats.org/presentationml/2006/ole">
            <mc:AlternateContent xmlns:mc="http://schemas.openxmlformats.org/markup-compatibility/2006">
              <mc:Choice xmlns:v="urn:schemas-microsoft-com:vml" Requires="v">
                <p:oleObj spid="_x0000_s42177" name="公式" r:id="rId15" imgW="1847865" imgH="381234" progId="Equation.3">
                  <p:embed/>
                </p:oleObj>
              </mc:Choice>
              <mc:Fallback>
                <p:oleObj name="公式" r:id="rId15" imgW="1847865" imgH="381234"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00350" y="115888"/>
                        <a:ext cx="4189413" cy="889000"/>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7" name="Object 13"/>
          <p:cNvGraphicFramePr>
            <a:graphicFrameLocks noChangeAspect="1"/>
          </p:cNvGraphicFramePr>
          <p:nvPr/>
        </p:nvGraphicFramePr>
        <p:xfrm>
          <a:off x="1192213" y="3573463"/>
          <a:ext cx="5365750" cy="1449387"/>
        </p:xfrm>
        <a:graphic>
          <a:graphicData uri="http://schemas.openxmlformats.org/presentationml/2006/ole">
            <mc:AlternateContent xmlns:mc="http://schemas.openxmlformats.org/markup-compatibility/2006">
              <mc:Choice xmlns:v="urn:schemas-microsoft-com:vml" Requires="v">
                <p:oleObj spid="_x0000_s42178" name="公式" r:id="rId17" imgW="2009917" imgH="533634" progId="Equation.3">
                  <p:embed/>
                </p:oleObj>
              </mc:Choice>
              <mc:Fallback>
                <p:oleObj name="公式" r:id="rId17" imgW="2009917" imgH="533634"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2213" y="3573463"/>
                        <a:ext cx="5365750" cy="1449387"/>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blinds(horizontal)">
                                      <p:cBhvr>
                                        <p:cTn id="7" dur="500"/>
                                        <p:tgtEl>
                                          <p:spTgt spid="216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5"/>
                                        </p:tgtEl>
                                        <p:attrNameLst>
                                          <p:attrName>style.visibility</p:attrName>
                                        </p:attrNameLst>
                                      </p:cBhvr>
                                      <p:to>
                                        <p:strVal val="visible"/>
                                      </p:to>
                                    </p:set>
                                    <p:animEffect transition="in" filter="blinds(horizontal)">
                                      <p:cBhvr>
                                        <p:cTn id="12" dur="500"/>
                                        <p:tgtEl>
                                          <p:spTgt spid="2160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67"/>
                                        </p:tgtEl>
                                        <p:attrNameLst>
                                          <p:attrName>style.visibility</p:attrName>
                                        </p:attrNameLst>
                                      </p:cBhvr>
                                      <p:to>
                                        <p:strVal val="visible"/>
                                      </p:to>
                                    </p:set>
                                    <p:animEffect transition="in" filter="blinds(horizontal)">
                                      <p:cBhvr>
                                        <p:cTn id="17" dur="500"/>
                                        <p:tgtEl>
                                          <p:spTgt spid="216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6071"/>
                                        </p:tgtEl>
                                        <p:attrNameLst>
                                          <p:attrName>style.visibility</p:attrName>
                                        </p:attrNameLst>
                                      </p:cBhvr>
                                      <p:to>
                                        <p:strVal val="visible"/>
                                      </p:to>
                                    </p:set>
                                    <p:animEffect transition="in" filter="blinds(horizontal)">
                                      <p:cBhvr>
                                        <p:cTn id="22" dur="500"/>
                                        <p:tgtEl>
                                          <p:spTgt spid="2160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6068"/>
                                        </p:tgtEl>
                                        <p:attrNameLst>
                                          <p:attrName>style.visibility</p:attrName>
                                        </p:attrNameLst>
                                      </p:cBhvr>
                                      <p:to>
                                        <p:strVal val="visible"/>
                                      </p:to>
                                    </p:set>
                                    <p:animEffect transition="in" filter="blinds(horizontal)">
                                      <p:cBhvr>
                                        <p:cTn id="27" dur="500"/>
                                        <p:tgtEl>
                                          <p:spTgt spid="2160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6072"/>
                                        </p:tgtEl>
                                        <p:attrNameLst>
                                          <p:attrName>style.visibility</p:attrName>
                                        </p:attrNameLst>
                                      </p:cBhvr>
                                      <p:to>
                                        <p:strVal val="visible"/>
                                      </p:to>
                                    </p:set>
                                    <p:animEffect transition="in" filter="blinds(horizontal)">
                                      <p:cBhvr>
                                        <p:cTn id="32" dur="500"/>
                                        <p:tgtEl>
                                          <p:spTgt spid="2160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6070"/>
                                        </p:tgtEl>
                                        <p:attrNameLst>
                                          <p:attrName>style.visibility</p:attrName>
                                        </p:attrNameLst>
                                      </p:cBhvr>
                                      <p:to>
                                        <p:strVal val="visible"/>
                                      </p:to>
                                    </p:set>
                                    <p:animEffect transition="in" filter="blinds(horizontal)">
                                      <p:cBhvr>
                                        <p:cTn id="37" dur="500"/>
                                        <p:tgtEl>
                                          <p:spTgt spid="2160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16077"/>
                                        </p:tgtEl>
                                        <p:attrNameLst>
                                          <p:attrName>style.visibility</p:attrName>
                                        </p:attrNameLst>
                                      </p:cBhvr>
                                      <p:to>
                                        <p:strVal val="visible"/>
                                      </p:to>
                                    </p:set>
                                    <p:animEffect transition="in" filter="blinds(horizontal)">
                                      <p:cBhvr>
                                        <p:cTn id="42" dur="500"/>
                                        <p:tgtEl>
                                          <p:spTgt spid="2160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16073"/>
                                        </p:tgtEl>
                                        <p:attrNameLst>
                                          <p:attrName>style.visibility</p:attrName>
                                        </p:attrNameLst>
                                      </p:cBhvr>
                                      <p:to>
                                        <p:strVal val="visible"/>
                                      </p:to>
                                    </p:set>
                                    <p:animEffect transition="in" filter="blinds(horizontal)">
                                      <p:cBhvr>
                                        <p:cTn id="47" dur="500"/>
                                        <p:tgtEl>
                                          <p:spTgt spid="216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23850" y="184150"/>
            <a:ext cx="18716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dirty="0">
                <a:solidFill>
                  <a:srgbClr val="FFFF00"/>
                </a:solidFill>
              </a:rPr>
              <a:t>N </a:t>
            </a:r>
            <a:r>
              <a:rPr lang="zh-CN" altLang="en-US" dirty="0">
                <a:solidFill>
                  <a:srgbClr val="FFFF00"/>
                </a:solidFill>
                <a:latin typeface="楷体" panose="02010609060101010101" pitchFamily="49" charset="-122"/>
                <a:ea typeface="楷体" panose="02010609060101010101" pitchFamily="49" charset="-122"/>
              </a:rPr>
              <a:t>为偶数</a:t>
            </a:r>
          </a:p>
        </p:txBody>
      </p:sp>
      <p:graphicFrame>
        <p:nvGraphicFramePr>
          <p:cNvPr id="43011" name="Object 3"/>
          <p:cNvGraphicFramePr>
            <a:graphicFrameLocks noChangeAspect="1"/>
          </p:cNvGraphicFramePr>
          <p:nvPr/>
        </p:nvGraphicFramePr>
        <p:xfrm>
          <a:off x="2339975" y="266700"/>
          <a:ext cx="5005388" cy="1454150"/>
        </p:xfrm>
        <a:graphic>
          <a:graphicData uri="http://schemas.openxmlformats.org/presentationml/2006/ole">
            <mc:AlternateContent xmlns:mc="http://schemas.openxmlformats.org/markup-compatibility/2006">
              <mc:Choice xmlns:v="urn:schemas-microsoft-com:vml" Requires="v">
                <p:oleObj spid="_x0000_s43290" name="公式" r:id="rId3" imgW="1867124" imgH="533634" progId="Equation.3">
                  <p:embed/>
                </p:oleObj>
              </mc:Choice>
              <mc:Fallback>
                <p:oleObj name="公式" r:id="rId3" imgW="1867124" imgH="53363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66700"/>
                        <a:ext cx="5005388" cy="1454150"/>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13" name="Group 5"/>
          <p:cNvGrpSpPr>
            <a:grpSpLocks/>
          </p:cNvGrpSpPr>
          <p:nvPr/>
        </p:nvGrpSpPr>
        <p:grpSpPr bwMode="auto">
          <a:xfrm>
            <a:off x="611188" y="2417763"/>
            <a:ext cx="1152525" cy="1587"/>
            <a:chOff x="1202" y="3249"/>
            <a:chExt cx="952" cy="0"/>
          </a:xfrm>
        </p:grpSpPr>
        <p:sp>
          <p:nvSpPr>
            <p:cNvPr id="43112" name="Line 6"/>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113" name="Line 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14" name="Group 8"/>
          <p:cNvGrpSpPr>
            <a:grpSpLocks/>
          </p:cNvGrpSpPr>
          <p:nvPr/>
        </p:nvGrpSpPr>
        <p:grpSpPr bwMode="auto">
          <a:xfrm rot="18942265" flipH="1">
            <a:off x="1163638" y="2644775"/>
            <a:ext cx="792163" cy="215900"/>
            <a:chOff x="1202" y="3249"/>
            <a:chExt cx="952" cy="0"/>
          </a:xfrm>
        </p:grpSpPr>
        <p:sp>
          <p:nvSpPr>
            <p:cNvPr id="43110" name="Line 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111" name="Line 1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3015" name="Rectangle 11"/>
          <p:cNvSpPr>
            <a:spLocks noChangeArrowheads="1"/>
          </p:cNvSpPr>
          <p:nvPr/>
        </p:nvSpPr>
        <p:spPr bwMode="auto">
          <a:xfrm>
            <a:off x="2338388" y="1962150"/>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43016" name="Rectangle 12"/>
          <p:cNvSpPr>
            <a:spLocks noChangeArrowheads="1"/>
          </p:cNvSpPr>
          <p:nvPr/>
        </p:nvSpPr>
        <p:spPr bwMode="auto">
          <a:xfrm>
            <a:off x="1550988" y="2922588"/>
            <a:ext cx="35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FFFF00"/>
                </a:solidFill>
                <a:latin typeface="Arial" panose="020B0604020202020204" pitchFamily="34" charset="0"/>
                <a:cs typeface="Arial" panose="020B0604020202020204" pitchFamily="34" charset="0"/>
              </a:rPr>
              <a:t>±1</a:t>
            </a:r>
            <a:endParaRPr kumimoji="0" lang="en-US" altLang="zh-CN" sz="1800" baseline="-25000">
              <a:solidFill>
                <a:srgbClr val="FFFF00"/>
              </a:solidFill>
              <a:latin typeface="Arial" panose="020B0604020202020204" pitchFamily="34" charset="0"/>
              <a:cs typeface="Arial" panose="020B0604020202020204" pitchFamily="34" charset="0"/>
            </a:endParaRPr>
          </a:p>
        </p:txBody>
      </p:sp>
      <p:grpSp>
        <p:nvGrpSpPr>
          <p:cNvPr id="43017" name="Group 13"/>
          <p:cNvGrpSpPr>
            <a:grpSpLocks/>
          </p:cNvGrpSpPr>
          <p:nvPr/>
        </p:nvGrpSpPr>
        <p:grpSpPr bwMode="auto">
          <a:xfrm rot="2657735" flipH="1" flipV="1">
            <a:off x="1165803" y="3046607"/>
            <a:ext cx="792163" cy="215900"/>
            <a:chOff x="1202" y="3249"/>
            <a:chExt cx="952" cy="0"/>
          </a:xfrm>
        </p:grpSpPr>
        <p:sp>
          <p:nvSpPr>
            <p:cNvPr id="43108" name="Line 1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109" name="Line 15"/>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18" name="Group 16"/>
          <p:cNvGrpSpPr>
            <a:grpSpLocks/>
          </p:cNvGrpSpPr>
          <p:nvPr/>
        </p:nvGrpSpPr>
        <p:grpSpPr bwMode="auto">
          <a:xfrm>
            <a:off x="1763713" y="3498850"/>
            <a:ext cx="1439863" cy="1587"/>
            <a:chOff x="975" y="2069"/>
            <a:chExt cx="907" cy="1"/>
          </a:xfrm>
        </p:grpSpPr>
        <p:sp>
          <p:nvSpPr>
            <p:cNvPr id="43106" name="Line 17"/>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107" name="Line 18"/>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3019" name="Rectangle 19"/>
          <p:cNvSpPr>
            <a:spLocks noChangeArrowheads="1"/>
          </p:cNvSpPr>
          <p:nvPr/>
        </p:nvSpPr>
        <p:spPr bwMode="auto">
          <a:xfrm>
            <a:off x="2124075" y="3041650"/>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43020" name="Group 20"/>
          <p:cNvGrpSpPr>
            <a:grpSpLocks/>
          </p:cNvGrpSpPr>
          <p:nvPr/>
        </p:nvGrpSpPr>
        <p:grpSpPr bwMode="auto">
          <a:xfrm flipH="1">
            <a:off x="1763713" y="2417763"/>
            <a:ext cx="1439863" cy="1587"/>
            <a:chOff x="975" y="2069"/>
            <a:chExt cx="907" cy="1"/>
          </a:xfrm>
        </p:grpSpPr>
        <p:sp>
          <p:nvSpPr>
            <p:cNvPr id="43104" name="Line 21"/>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105" name="Line 22"/>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21" name="Group 23"/>
          <p:cNvGrpSpPr>
            <a:grpSpLocks/>
          </p:cNvGrpSpPr>
          <p:nvPr/>
        </p:nvGrpSpPr>
        <p:grpSpPr bwMode="auto">
          <a:xfrm rot="18942265" flipH="1">
            <a:off x="2603500" y="2644775"/>
            <a:ext cx="792163" cy="215900"/>
            <a:chOff x="1202" y="3249"/>
            <a:chExt cx="952" cy="0"/>
          </a:xfrm>
        </p:grpSpPr>
        <p:sp>
          <p:nvSpPr>
            <p:cNvPr id="43102" name="Line 2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103" name="Line 25"/>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3022" name="Rectangle 26"/>
          <p:cNvSpPr>
            <a:spLocks noChangeArrowheads="1"/>
          </p:cNvSpPr>
          <p:nvPr/>
        </p:nvSpPr>
        <p:spPr bwMode="auto">
          <a:xfrm>
            <a:off x="3778250" y="1962150"/>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43023" name="Rectangle 27"/>
          <p:cNvSpPr>
            <a:spLocks noChangeArrowheads="1"/>
          </p:cNvSpPr>
          <p:nvPr/>
        </p:nvSpPr>
        <p:spPr bwMode="auto">
          <a:xfrm>
            <a:off x="2990850" y="2922588"/>
            <a:ext cx="35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FFFF00"/>
                </a:solidFill>
                <a:latin typeface="Arial" panose="020B0604020202020204" pitchFamily="34" charset="0"/>
                <a:cs typeface="Arial" panose="020B0604020202020204" pitchFamily="34" charset="0"/>
              </a:rPr>
              <a:t>±1</a:t>
            </a:r>
            <a:endParaRPr kumimoji="0" lang="en-US" altLang="zh-CN" sz="1800" baseline="-25000">
              <a:solidFill>
                <a:srgbClr val="FFFF00"/>
              </a:solidFill>
              <a:latin typeface="Arial" panose="020B0604020202020204" pitchFamily="34" charset="0"/>
              <a:cs typeface="Arial" panose="020B0604020202020204" pitchFamily="34" charset="0"/>
            </a:endParaRPr>
          </a:p>
        </p:txBody>
      </p:sp>
      <p:grpSp>
        <p:nvGrpSpPr>
          <p:cNvPr id="43024" name="Group 28"/>
          <p:cNvGrpSpPr>
            <a:grpSpLocks/>
          </p:cNvGrpSpPr>
          <p:nvPr/>
        </p:nvGrpSpPr>
        <p:grpSpPr bwMode="auto">
          <a:xfrm rot="2657735" flipH="1" flipV="1">
            <a:off x="2605963" y="3046607"/>
            <a:ext cx="792163" cy="215900"/>
            <a:chOff x="1202" y="3249"/>
            <a:chExt cx="952" cy="0"/>
          </a:xfrm>
        </p:grpSpPr>
        <p:sp>
          <p:nvSpPr>
            <p:cNvPr id="43100" name="Line 2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101" name="Line 3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25" name="Group 31"/>
          <p:cNvGrpSpPr>
            <a:grpSpLocks/>
          </p:cNvGrpSpPr>
          <p:nvPr/>
        </p:nvGrpSpPr>
        <p:grpSpPr bwMode="auto">
          <a:xfrm>
            <a:off x="3203575" y="3498850"/>
            <a:ext cx="1439863" cy="1587"/>
            <a:chOff x="975" y="2069"/>
            <a:chExt cx="907" cy="1"/>
          </a:xfrm>
        </p:grpSpPr>
        <p:sp>
          <p:nvSpPr>
            <p:cNvPr id="43098" name="Line 32"/>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99" name="Line 33"/>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3026" name="Rectangle 34"/>
          <p:cNvSpPr>
            <a:spLocks noChangeArrowheads="1"/>
          </p:cNvSpPr>
          <p:nvPr/>
        </p:nvSpPr>
        <p:spPr bwMode="auto">
          <a:xfrm>
            <a:off x="3563938" y="3041650"/>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43027" name="Group 35"/>
          <p:cNvGrpSpPr>
            <a:grpSpLocks/>
          </p:cNvGrpSpPr>
          <p:nvPr/>
        </p:nvGrpSpPr>
        <p:grpSpPr bwMode="auto">
          <a:xfrm flipH="1">
            <a:off x="3203575" y="2417763"/>
            <a:ext cx="1439863" cy="1587"/>
            <a:chOff x="975" y="2069"/>
            <a:chExt cx="907" cy="1"/>
          </a:xfrm>
        </p:grpSpPr>
        <p:sp>
          <p:nvSpPr>
            <p:cNvPr id="43096" name="Line 36"/>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97" name="Line 37"/>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28" name="Group 38"/>
          <p:cNvGrpSpPr>
            <a:grpSpLocks/>
          </p:cNvGrpSpPr>
          <p:nvPr/>
        </p:nvGrpSpPr>
        <p:grpSpPr bwMode="auto">
          <a:xfrm rot="18942265" flipH="1">
            <a:off x="4044950" y="2644775"/>
            <a:ext cx="792163" cy="215900"/>
            <a:chOff x="1202" y="3249"/>
            <a:chExt cx="952" cy="0"/>
          </a:xfrm>
        </p:grpSpPr>
        <p:sp>
          <p:nvSpPr>
            <p:cNvPr id="43094" name="Line 3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95" name="Line 4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3029" name="Rectangle 41"/>
          <p:cNvSpPr>
            <a:spLocks noChangeArrowheads="1"/>
          </p:cNvSpPr>
          <p:nvPr/>
        </p:nvSpPr>
        <p:spPr bwMode="auto">
          <a:xfrm>
            <a:off x="4432300" y="2922588"/>
            <a:ext cx="35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FFFF00"/>
                </a:solidFill>
                <a:latin typeface="Arial" panose="020B0604020202020204" pitchFamily="34" charset="0"/>
                <a:cs typeface="Arial" panose="020B0604020202020204" pitchFamily="34" charset="0"/>
              </a:rPr>
              <a:t>±1</a:t>
            </a:r>
            <a:endParaRPr kumimoji="0" lang="en-US" altLang="zh-CN" sz="1800" baseline="-25000">
              <a:solidFill>
                <a:srgbClr val="FFFF00"/>
              </a:solidFill>
              <a:latin typeface="Arial" panose="020B0604020202020204" pitchFamily="34" charset="0"/>
              <a:cs typeface="Arial" panose="020B0604020202020204" pitchFamily="34" charset="0"/>
            </a:endParaRPr>
          </a:p>
        </p:txBody>
      </p:sp>
      <p:grpSp>
        <p:nvGrpSpPr>
          <p:cNvPr id="43030" name="Group 42"/>
          <p:cNvGrpSpPr>
            <a:grpSpLocks/>
          </p:cNvGrpSpPr>
          <p:nvPr/>
        </p:nvGrpSpPr>
        <p:grpSpPr bwMode="auto">
          <a:xfrm rot="2657735" flipH="1" flipV="1">
            <a:off x="4046123" y="3052977"/>
            <a:ext cx="792163" cy="215900"/>
            <a:chOff x="1202" y="3249"/>
            <a:chExt cx="952" cy="0"/>
          </a:xfrm>
        </p:grpSpPr>
        <p:sp>
          <p:nvSpPr>
            <p:cNvPr id="43092" name="Line 43"/>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93" name="Line 44"/>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3031" name="Rectangle 45"/>
          <p:cNvSpPr>
            <a:spLocks noChangeArrowheads="1"/>
          </p:cNvSpPr>
          <p:nvPr/>
        </p:nvSpPr>
        <p:spPr bwMode="auto">
          <a:xfrm>
            <a:off x="7026275" y="1914525"/>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43032" name="Rectangle 46"/>
          <p:cNvSpPr>
            <a:spLocks noChangeArrowheads="1"/>
          </p:cNvSpPr>
          <p:nvPr/>
        </p:nvSpPr>
        <p:spPr bwMode="auto">
          <a:xfrm>
            <a:off x="6215063" y="2922588"/>
            <a:ext cx="35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FFFF00"/>
                </a:solidFill>
                <a:latin typeface="Arial" panose="020B0604020202020204" pitchFamily="34" charset="0"/>
                <a:cs typeface="Arial" panose="020B0604020202020204" pitchFamily="34" charset="0"/>
              </a:rPr>
              <a:t>±1</a:t>
            </a:r>
            <a:endParaRPr kumimoji="0" lang="en-US" altLang="zh-CN" sz="1800" baseline="-25000">
              <a:solidFill>
                <a:srgbClr val="FFFF00"/>
              </a:solidFill>
              <a:latin typeface="Arial" panose="020B0604020202020204" pitchFamily="34" charset="0"/>
              <a:cs typeface="Arial" panose="020B0604020202020204" pitchFamily="34" charset="0"/>
            </a:endParaRPr>
          </a:p>
        </p:txBody>
      </p:sp>
      <p:sp>
        <p:nvSpPr>
          <p:cNvPr id="43033" name="Rectangle 47"/>
          <p:cNvSpPr>
            <a:spLocks noChangeArrowheads="1"/>
          </p:cNvSpPr>
          <p:nvPr/>
        </p:nvSpPr>
        <p:spPr bwMode="auto">
          <a:xfrm>
            <a:off x="6788150" y="3041650"/>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43034" name="Group 48"/>
          <p:cNvGrpSpPr>
            <a:grpSpLocks/>
          </p:cNvGrpSpPr>
          <p:nvPr/>
        </p:nvGrpSpPr>
        <p:grpSpPr bwMode="auto">
          <a:xfrm>
            <a:off x="6427788" y="2417763"/>
            <a:ext cx="1408113" cy="1082675"/>
            <a:chOff x="3898" y="1796"/>
            <a:chExt cx="680" cy="682"/>
          </a:xfrm>
        </p:grpSpPr>
        <p:grpSp>
          <p:nvGrpSpPr>
            <p:cNvPr id="43086" name="Group 49"/>
            <p:cNvGrpSpPr>
              <a:grpSpLocks/>
            </p:cNvGrpSpPr>
            <p:nvPr/>
          </p:nvGrpSpPr>
          <p:grpSpPr bwMode="auto">
            <a:xfrm>
              <a:off x="3898" y="2477"/>
              <a:ext cx="680" cy="1"/>
              <a:chOff x="3898" y="2477"/>
              <a:chExt cx="680" cy="1"/>
            </a:xfrm>
          </p:grpSpPr>
          <p:sp>
            <p:nvSpPr>
              <p:cNvPr id="43090" name="Line 50"/>
              <p:cNvSpPr>
                <a:spLocks noChangeShapeType="1"/>
              </p:cNvSpPr>
              <p:nvPr/>
            </p:nvSpPr>
            <p:spPr bwMode="auto">
              <a:xfrm flipH="1">
                <a:off x="4102" y="2477"/>
                <a:ext cx="476"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91" name="Line 51"/>
              <p:cNvSpPr>
                <a:spLocks noChangeShapeType="1"/>
              </p:cNvSpPr>
              <p:nvPr/>
            </p:nvSpPr>
            <p:spPr bwMode="auto">
              <a:xfrm flipH="1">
                <a:off x="3898" y="2477"/>
                <a:ext cx="238"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87" name="Group 52"/>
            <p:cNvGrpSpPr>
              <a:grpSpLocks/>
            </p:cNvGrpSpPr>
            <p:nvPr/>
          </p:nvGrpSpPr>
          <p:grpSpPr bwMode="auto">
            <a:xfrm flipH="1">
              <a:off x="3898" y="1796"/>
              <a:ext cx="680" cy="1"/>
              <a:chOff x="975" y="2069"/>
              <a:chExt cx="907" cy="1"/>
            </a:xfrm>
          </p:grpSpPr>
          <p:sp>
            <p:nvSpPr>
              <p:cNvPr id="43088" name="Line 53"/>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89" name="Line 54"/>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43035" name="Group 55"/>
          <p:cNvGrpSpPr>
            <a:grpSpLocks/>
          </p:cNvGrpSpPr>
          <p:nvPr/>
        </p:nvGrpSpPr>
        <p:grpSpPr bwMode="auto">
          <a:xfrm>
            <a:off x="4643438" y="2419350"/>
            <a:ext cx="1752600" cy="1079500"/>
            <a:chOff x="2774" y="1797"/>
            <a:chExt cx="1543" cy="680"/>
          </a:xfrm>
        </p:grpSpPr>
        <p:grpSp>
          <p:nvGrpSpPr>
            <p:cNvPr id="43080" name="Group 56"/>
            <p:cNvGrpSpPr>
              <a:grpSpLocks/>
            </p:cNvGrpSpPr>
            <p:nvPr/>
          </p:nvGrpSpPr>
          <p:grpSpPr bwMode="auto">
            <a:xfrm>
              <a:off x="2775" y="1797"/>
              <a:ext cx="1542" cy="0"/>
              <a:chOff x="2790" y="1344"/>
              <a:chExt cx="1542" cy="0"/>
            </a:xfrm>
          </p:grpSpPr>
          <p:sp>
            <p:nvSpPr>
              <p:cNvPr id="43084" name="Line 57"/>
              <p:cNvSpPr>
                <a:spLocks noChangeShapeType="1"/>
              </p:cNvSpPr>
              <p:nvPr/>
            </p:nvSpPr>
            <p:spPr bwMode="auto">
              <a:xfrm flipV="1">
                <a:off x="2790" y="1344"/>
                <a:ext cx="997" cy="0"/>
              </a:xfrm>
              <a:prstGeom prst="line">
                <a:avLst/>
              </a:prstGeom>
              <a:noFill/>
              <a:ln w="28575">
                <a:solidFill>
                  <a:schemeClr val="hlink"/>
                </a:solidFill>
                <a:prstDash val="dash"/>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85" name="Line 58"/>
              <p:cNvSpPr>
                <a:spLocks noChangeShapeType="1"/>
              </p:cNvSpPr>
              <p:nvPr/>
            </p:nvSpPr>
            <p:spPr bwMode="auto">
              <a:xfrm flipV="1">
                <a:off x="3793" y="1344"/>
                <a:ext cx="539"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81" name="Group 59"/>
            <p:cNvGrpSpPr>
              <a:grpSpLocks/>
            </p:cNvGrpSpPr>
            <p:nvPr/>
          </p:nvGrpSpPr>
          <p:grpSpPr bwMode="auto">
            <a:xfrm flipH="1">
              <a:off x="2774" y="2477"/>
              <a:ext cx="1542" cy="0"/>
              <a:chOff x="2790" y="1344"/>
              <a:chExt cx="1542" cy="0"/>
            </a:xfrm>
          </p:grpSpPr>
          <p:sp>
            <p:nvSpPr>
              <p:cNvPr id="43082" name="Line 60"/>
              <p:cNvSpPr>
                <a:spLocks noChangeShapeType="1"/>
              </p:cNvSpPr>
              <p:nvPr/>
            </p:nvSpPr>
            <p:spPr bwMode="auto">
              <a:xfrm flipV="1">
                <a:off x="2790" y="1344"/>
                <a:ext cx="997" cy="0"/>
              </a:xfrm>
              <a:prstGeom prst="line">
                <a:avLst/>
              </a:prstGeom>
              <a:noFill/>
              <a:ln w="28575">
                <a:solidFill>
                  <a:schemeClr val="hlink"/>
                </a:solidFill>
                <a:prstDash val="dash"/>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83" name="Line 61"/>
              <p:cNvSpPr>
                <a:spLocks noChangeShapeType="1"/>
              </p:cNvSpPr>
              <p:nvPr/>
            </p:nvSpPr>
            <p:spPr bwMode="auto">
              <a:xfrm flipV="1">
                <a:off x="3793" y="1344"/>
                <a:ext cx="539"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43036" name="Group 62"/>
          <p:cNvGrpSpPr>
            <a:grpSpLocks/>
          </p:cNvGrpSpPr>
          <p:nvPr/>
        </p:nvGrpSpPr>
        <p:grpSpPr bwMode="auto">
          <a:xfrm rot="5400000">
            <a:off x="288925" y="3824288"/>
            <a:ext cx="1727200" cy="69850"/>
            <a:chOff x="1202" y="3249"/>
            <a:chExt cx="952" cy="0"/>
          </a:xfrm>
        </p:grpSpPr>
        <p:sp>
          <p:nvSpPr>
            <p:cNvPr id="43078" name="Line 63"/>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9" name="Line 64"/>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37" name="Group 65"/>
          <p:cNvGrpSpPr>
            <a:grpSpLocks/>
          </p:cNvGrpSpPr>
          <p:nvPr/>
        </p:nvGrpSpPr>
        <p:grpSpPr bwMode="auto">
          <a:xfrm rot="5400000">
            <a:off x="1728788" y="3824288"/>
            <a:ext cx="1727200" cy="69850"/>
            <a:chOff x="1202" y="3249"/>
            <a:chExt cx="952" cy="0"/>
          </a:xfrm>
        </p:grpSpPr>
        <p:sp>
          <p:nvSpPr>
            <p:cNvPr id="43076" name="Line 66"/>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7" name="Line 67"/>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38" name="Group 68"/>
          <p:cNvGrpSpPr>
            <a:grpSpLocks/>
          </p:cNvGrpSpPr>
          <p:nvPr/>
        </p:nvGrpSpPr>
        <p:grpSpPr bwMode="auto">
          <a:xfrm rot="5400000">
            <a:off x="3170238" y="3824288"/>
            <a:ext cx="1727200" cy="69850"/>
            <a:chOff x="1202" y="3249"/>
            <a:chExt cx="952" cy="0"/>
          </a:xfrm>
        </p:grpSpPr>
        <p:sp>
          <p:nvSpPr>
            <p:cNvPr id="43074" name="Line 6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5" name="Line 7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65" name="Group 72"/>
          <p:cNvGrpSpPr>
            <a:grpSpLocks/>
          </p:cNvGrpSpPr>
          <p:nvPr/>
        </p:nvGrpSpPr>
        <p:grpSpPr bwMode="auto">
          <a:xfrm rot="18942265" flipH="1">
            <a:off x="5827713" y="2644775"/>
            <a:ext cx="792163" cy="215900"/>
            <a:chOff x="1202" y="3249"/>
            <a:chExt cx="952" cy="0"/>
          </a:xfrm>
        </p:grpSpPr>
        <p:sp>
          <p:nvSpPr>
            <p:cNvPr id="43072" name="Line 73"/>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3" name="Line 74"/>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66" name="Group 75"/>
          <p:cNvGrpSpPr>
            <a:grpSpLocks/>
          </p:cNvGrpSpPr>
          <p:nvPr/>
        </p:nvGrpSpPr>
        <p:grpSpPr bwMode="auto">
          <a:xfrm rot="2657735" flipH="1" flipV="1">
            <a:off x="5833260" y="3046607"/>
            <a:ext cx="792163" cy="215900"/>
            <a:chOff x="1202" y="3249"/>
            <a:chExt cx="952" cy="0"/>
          </a:xfrm>
        </p:grpSpPr>
        <p:sp>
          <p:nvSpPr>
            <p:cNvPr id="43070" name="Line 76"/>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71" name="Line 77"/>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67" name="Group 78"/>
          <p:cNvGrpSpPr>
            <a:grpSpLocks/>
          </p:cNvGrpSpPr>
          <p:nvPr/>
        </p:nvGrpSpPr>
        <p:grpSpPr bwMode="auto">
          <a:xfrm rot="5400000">
            <a:off x="4960938" y="3824287"/>
            <a:ext cx="1727200" cy="69850"/>
            <a:chOff x="1202" y="3249"/>
            <a:chExt cx="952" cy="0"/>
          </a:xfrm>
        </p:grpSpPr>
        <p:sp>
          <p:nvSpPr>
            <p:cNvPr id="43068" name="Line 7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9" name="Line 8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43040" name="Object 81"/>
          <p:cNvGraphicFramePr>
            <a:graphicFrameLocks noChangeAspect="1"/>
          </p:cNvGraphicFramePr>
          <p:nvPr/>
        </p:nvGraphicFramePr>
        <p:xfrm>
          <a:off x="4852988" y="3778250"/>
          <a:ext cx="966788" cy="585787"/>
        </p:xfrm>
        <a:graphic>
          <a:graphicData uri="http://schemas.openxmlformats.org/presentationml/2006/ole">
            <mc:AlternateContent xmlns:mc="http://schemas.openxmlformats.org/markup-compatibility/2006">
              <mc:Choice xmlns:v="urn:schemas-microsoft-com:vml" Requires="v">
                <p:oleObj spid="_x0000_s43291" name="公式" r:id="rId5" imgW="600298" imgH="362009" progId="Equation.3">
                  <p:embed/>
                </p:oleObj>
              </mc:Choice>
              <mc:Fallback>
                <p:oleObj name="公式" r:id="rId5" imgW="600298" imgH="362009" progId="Equation.3">
                  <p:embed/>
                  <p:pic>
                    <p:nvPicPr>
                      <p:cNvPr id="0" name="Object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2988" y="3778250"/>
                        <a:ext cx="966788" cy="58578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1" name="Object 82"/>
          <p:cNvGraphicFramePr>
            <a:graphicFrameLocks noChangeAspect="1"/>
          </p:cNvGraphicFramePr>
          <p:nvPr/>
        </p:nvGraphicFramePr>
        <p:xfrm>
          <a:off x="6311900" y="3778250"/>
          <a:ext cx="947738" cy="585787"/>
        </p:xfrm>
        <a:graphic>
          <a:graphicData uri="http://schemas.openxmlformats.org/presentationml/2006/ole">
            <mc:AlternateContent xmlns:mc="http://schemas.openxmlformats.org/markup-compatibility/2006">
              <mc:Choice xmlns:v="urn:schemas-microsoft-com:vml" Requires="v">
                <p:oleObj spid="_x0000_s43292" name="公式" r:id="rId7" imgW="590434" imgH="362009" progId="Equation.3">
                  <p:embed/>
                </p:oleObj>
              </mc:Choice>
              <mc:Fallback>
                <p:oleObj name="公式" r:id="rId7" imgW="590434" imgH="362009" progId="Equation.3">
                  <p:embed/>
                  <p:pic>
                    <p:nvPicPr>
                      <p:cNvPr id="0" name="Object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1900" y="3778250"/>
                        <a:ext cx="947738" cy="58578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2" name="Object 83"/>
          <p:cNvGraphicFramePr>
            <a:graphicFrameLocks noChangeAspect="1"/>
          </p:cNvGraphicFramePr>
          <p:nvPr/>
        </p:nvGraphicFramePr>
        <p:xfrm>
          <a:off x="3492500" y="3862388"/>
          <a:ext cx="554038" cy="357187"/>
        </p:xfrm>
        <a:graphic>
          <a:graphicData uri="http://schemas.openxmlformats.org/presentationml/2006/ole">
            <mc:AlternateContent xmlns:mc="http://schemas.openxmlformats.org/markup-compatibility/2006">
              <mc:Choice xmlns:v="urn:schemas-microsoft-com:vml" Requires="v">
                <p:oleObj spid="_x0000_s43293" name="公式" r:id="rId9" imgW="304846" imgH="190383" progId="Equation.3">
                  <p:embed/>
                </p:oleObj>
              </mc:Choice>
              <mc:Fallback>
                <p:oleObj name="公式" r:id="rId9" imgW="304846" imgH="190383" progId="Equation.3">
                  <p:embed/>
                  <p:pic>
                    <p:nvPicPr>
                      <p:cNvPr id="0" name="Object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3862388"/>
                        <a:ext cx="554038" cy="35718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3" name="Object 84"/>
          <p:cNvGraphicFramePr>
            <a:graphicFrameLocks noChangeAspect="1"/>
          </p:cNvGraphicFramePr>
          <p:nvPr/>
        </p:nvGraphicFramePr>
        <p:xfrm>
          <a:off x="2051050" y="3862388"/>
          <a:ext cx="531813" cy="357187"/>
        </p:xfrm>
        <a:graphic>
          <a:graphicData uri="http://schemas.openxmlformats.org/presentationml/2006/ole">
            <mc:AlternateContent xmlns:mc="http://schemas.openxmlformats.org/markup-compatibility/2006">
              <mc:Choice xmlns:v="urn:schemas-microsoft-com:vml" Requires="v">
                <p:oleObj spid="_x0000_s43294" name="公式" r:id="rId11" imgW="295452" imgH="190383" progId="Equation.3">
                  <p:embed/>
                </p:oleObj>
              </mc:Choice>
              <mc:Fallback>
                <p:oleObj name="公式" r:id="rId11" imgW="295452" imgH="190383" progId="Equation.3">
                  <p:embed/>
                  <p:pic>
                    <p:nvPicPr>
                      <p:cNvPr id="0" name="Object 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862388"/>
                        <a:ext cx="531813" cy="35718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4" name="Object 85"/>
          <p:cNvGraphicFramePr>
            <a:graphicFrameLocks noChangeAspect="1"/>
          </p:cNvGraphicFramePr>
          <p:nvPr/>
        </p:nvGraphicFramePr>
        <p:xfrm>
          <a:off x="611188" y="3862388"/>
          <a:ext cx="554038" cy="357187"/>
        </p:xfrm>
        <a:graphic>
          <a:graphicData uri="http://schemas.openxmlformats.org/presentationml/2006/ole">
            <mc:AlternateContent xmlns:mc="http://schemas.openxmlformats.org/markup-compatibility/2006">
              <mc:Choice xmlns:v="urn:schemas-microsoft-com:vml" Requires="v">
                <p:oleObj spid="_x0000_s43295" name="公式" r:id="rId13" imgW="304846" imgH="190383" progId="Equation.3">
                  <p:embed/>
                </p:oleObj>
              </mc:Choice>
              <mc:Fallback>
                <p:oleObj name="公式" r:id="rId13" imgW="304846" imgH="190383" progId="Equation.3">
                  <p:embed/>
                  <p:pic>
                    <p:nvPicPr>
                      <p:cNvPr id="0" name="Object 8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3862388"/>
                        <a:ext cx="554038" cy="35718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5" name="Object 86"/>
          <p:cNvGraphicFramePr>
            <a:graphicFrameLocks noChangeAspect="1"/>
          </p:cNvGraphicFramePr>
          <p:nvPr/>
        </p:nvGraphicFramePr>
        <p:xfrm>
          <a:off x="539750" y="1843088"/>
          <a:ext cx="673100" cy="414337"/>
        </p:xfrm>
        <a:graphic>
          <a:graphicData uri="http://schemas.openxmlformats.org/presentationml/2006/ole">
            <mc:AlternateContent xmlns:mc="http://schemas.openxmlformats.org/markup-compatibility/2006">
              <mc:Choice xmlns:v="urn:schemas-microsoft-com:vml" Requires="v">
                <p:oleObj spid="_x0000_s43296" name="公式" r:id="rId15" imgW="323635" imgH="190383" progId="Equation.3">
                  <p:embed/>
                </p:oleObj>
              </mc:Choice>
              <mc:Fallback>
                <p:oleObj name="公式" r:id="rId15" imgW="323635" imgH="190383" progId="Equation.3">
                  <p:embed/>
                  <p:pic>
                    <p:nvPicPr>
                      <p:cNvPr id="0" name="Object 8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750" y="1843088"/>
                        <a:ext cx="673100" cy="41433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46" name="Object 87"/>
          <p:cNvGraphicFramePr>
            <a:graphicFrameLocks noChangeAspect="1"/>
          </p:cNvGraphicFramePr>
          <p:nvPr/>
        </p:nvGraphicFramePr>
        <p:xfrm>
          <a:off x="8081963" y="4219575"/>
          <a:ext cx="673100" cy="414337"/>
        </p:xfrm>
        <a:graphic>
          <a:graphicData uri="http://schemas.openxmlformats.org/presentationml/2006/ole">
            <mc:AlternateContent xmlns:mc="http://schemas.openxmlformats.org/markup-compatibility/2006">
              <mc:Choice xmlns:v="urn:schemas-microsoft-com:vml" Requires="v">
                <p:oleObj spid="_x0000_s43297" name="公式" r:id="rId17" imgW="323635" imgH="190383" progId="Equation.3">
                  <p:embed/>
                </p:oleObj>
              </mc:Choice>
              <mc:Fallback>
                <p:oleObj name="公式" r:id="rId17" imgW="323635" imgH="190383" progId="Equation.3">
                  <p:embed/>
                  <p:pic>
                    <p:nvPicPr>
                      <p:cNvPr id="0" name="Object 8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81963" y="4219575"/>
                        <a:ext cx="673100" cy="41433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47" name="Group 88"/>
          <p:cNvGrpSpPr>
            <a:grpSpLocks/>
          </p:cNvGrpSpPr>
          <p:nvPr/>
        </p:nvGrpSpPr>
        <p:grpSpPr bwMode="auto">
          <a:xfrm>
            <a:off x="1187450" y="4722813"/>
            <a:ext cx="6999288" cy="1587"/>
            <a:chOff x="597" y="3248"/>
            <a:chExt cx="4409" cy="1"/>
          </a:xfrm>
        </p:grpSpPr>
        <p:sp>
          <p:nvSpPr>
            <p:cNvPr id="43063" name="Line 89"/>
            <p:cNvSpPr>
              <a:spLocks noChangeShapeType="1"/>
            </p:cNvSpPr>
            <p:nvPr/>
          </p:nvSpPr>
          <p:spPr bwMode="auto">
            <a:xfrm>
              <a:off x="597" y="3248"/>
              <a:ext cx="4143" cy="1"/>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4" name="Line 90"/>
            <p:cNvSpPr>
              <a:spLocks noChangeShapeType="1"/>
            </p:cNvSpPr>
            <p:nvPr/>
          </p:nvSpPr>
          <p:spPr bwMode="auto">
            <a:xfrm>
              <a:off x="4694" y="3249"/>
              <a:ext cx="312"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54" name="Group 92"/>
          <p:cNvGrpSpPr>
            <a:grpSpLocks/>
          </p:cNvGrpSpPr>
          <p:nvPr/>
        </p:nvGrpSpPr>
        <p:grpSpPr bwMode="auto">
          <a:xfrm rot="18942265" flipH="1">
            <a:off x="7259638" y="2646363"/>
            <a:ext cx="792163" cy="215900"/>
            <a:chOff x="1202" y="3249"/>
            <a:chExt cx="952" cy="0"/>
          </a:xfrm>
        </p:grpSpPr>
        <p:sp>
          <p:nvSpPr>
            <p:cNvPr id="43061" name="Line 93"/>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2" name="Line 94"/>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55" name="Group 95"/>
          <p:cNvGrpSpPr>
            <a:grpSpLocks/>
          </p:cNvGrpSpPr>
          <p:nvPr/>
        </p:nvGrpSpPr>
        <p:grpSpPr bwMode="auto">
          <a:xfrm rot="2657735" flipH="1" flipV="1">
            <a:off x="7260357" y="3053300"/>
            <a:ext cx="792163" cy="215900"/>
            <a:chOff x="1202" y="3249"/>
            <a:chExt cx="952" cy="0"/>
          </a:xfrm>
        </p:grpSpPr>
        <p:sp>
          <p:nvSpPr>
            <p:cNvPr id="43059" name="Line 96"/>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60" name="Line 97"/>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56" name="Group 98"/>
          <p:cNvGrpSpPr>
            <a:grpSpLocks/>
          </p:cNvGrpSpPr>
          <p:nvPr/>
        </p:nvGrpSpPr>
        <p:grpSpPr bwMode="auto">
          <a:xfrm rot="5400000">
            <a:off x="6392863" y="3825875"/>
            <a:ext cx="1727200" cy="69850"/>
            <a:chOff x="1202" y="3249"/>
            <a:chExt cx="952" cy="0"/>
          </a:xfrm>
        </p:grpSpPr>
        <p:sp>
          <p:nvSpPr>
            <p:cNvPr id="43057" name="Line 9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8" name="Line 10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3049" name="Group 101"/>
          <p:cNvGrpSpPr>
            <a:grpSpLocks/>
          </p:cNvGrpSpPr>
          <p:nvPr/>
        </p:nvGrpSpPr>
        <p:grpSpPr bwMode="auto">
          <a:xfrm rot="5400000">
            <a:off x="7259638" y="2924175"/>
            <a:ext cx="1081087" cy="71438"/>
            <a:chOff x="1202" y="3249"/>
            <a:chExt cx="952" cy="0"/>
          </a:xfrm>
        </p:grpSpPr>
        <p:sp>
          <p:nvSpPr>
            <p:cNvPr id="43052" name="Line 102"/>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53" name="Line 103"/>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3050" name="Rectangle 104"/>
          <p:cNvSpPr>
            <a:spLocks noChangeArrowheads="1"/>
          </p:cNvSpPr>
          <p:nvPr/>
        </p:nvSpPr>
        <p:spPr bwMode="auto">
          <a:xfrm>
            <a:off x="7889875" y="2754313"/>
            <a:ext cx="504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43051" name="Rectangle 105"/>
          <p:cNvSpPr>
            <a:spLocks noChangeArrowheads="1"/>
          </p:cNvSpPr>
          <p:nvPr/>
        </p:nvSpPr>
        <p:spPr bwMode="auto">
          <a:xfrm>
            <a:off x="7461250" y="2922588"/>
            <a:ext cx="35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solidFill>
                  <a:srgbClr val="FFFF00"/>
                </a:solidFill>
                <a:latin typeface="Arial" panose="020B0604020202020204" pitchFamily="34" charset="0"/>
                <a:cs typeface="Arial" panose="020B0604020202020204" pitchFamily="34" charset="0"/>
              </a:rPr>
              <a:t>±1</a:t>
            </a:r>
            <a:endParaRPr kumimoji="0" lang="en-US" altLang="zh-CN" sz="1800" baseline="-25000">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blinds(horizontal)">
                                      <p:cBhvr>
                                        <p:cTn id="7" dur="500"/>
                                        <p:tgtEl>
                                          <p:spTgt spid="43013"/>
                                        </p:tgtEl>
                                      </p:cBhvr>
                                    </p:animEffect>
                                  </p:childTnLst>
                                </p:cTn>
                              </p:par>
                              <p:par>
                                <p:cTn id="8" presetID="3" presetClass="entr" presetSubtype="10" fill="hold" nodeType="withEffect">
                                  <p:stCondLst>
                                    <p:cond delay="0"/>
                                  </p:stCondLst>
                                  <p:childTnLst>
                                    <p:set>
                                      <p:cBhvr>
                                        <p:cTn id="9" dur="1" fill="hold">
                                          <p:stCondLst>
                                            <p:cond delay="0"/>
                                          </p:stCondLst>
                                        </p:cTn>
                                        <p:tgtEl>
                                          <p:spTgt spid="43014"/>
                                        </p:tgtEl>
                                        <p:attrNameLst>
                                          <p:attrName>style.visibility</p:attrName>
                                        </p:attrNameLst>
                                      </p:cBhvr>
                                      <p:to>
                                        <p:strVal val="visible"/>
                                      </p:to>
                                    </p:set>
                                    <p:animEffect transition="in" filter="blinds(horizontal)">
                                      <p:cBhvr>
                                        <p:cTn id="10" dur="500"/>
                                        <p:tgtEl>
                                          <p:spTgt spid="430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015"/>
                                        </p:tgtEl>
                                        <p:attrNameLst>
                                          <p:attrName>style.visibility</p:attrName>
                                        </p:attrNameLst>
                                      </p:cBhvr>
                                      <p:to>
                                        <p:strVal val="visible"/>
                                      </p:to>
                                    </p:set>
                                    <p:animEffect transition="in" filter="blinds(horizontal)">
                                      <p:cBhvr>
                                        <p:cTn id="13" dur="500"/>
                                        <p:tgtEl>
                                          <p:spTgt spid="430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016"/>
                                        </p:tgtEl>
                                        <p:attrNameLst>
                                          <p:attrName>style.visibility</p:attrName>
                                        </p:attrNameLst>
                                      </p:cBhvr>
                                      <p:to>
                                        <p:strVal val="visible"/>
                                      </p:to>
                                    </p:set>
                                    <p:animEffect transition="in" filter="blinds(horizontal)">
                                      <p:cBhvr>
                                        <p:cTn id="16" dur="500"/>
                                        <p:tgtEl>
                                          <p:spTgt spid="43016"/>
                                        </p:tgtEl>
                                      </p:cBhvr>
                                    </p:animEffect>
                                  </p:childTnLst>
                                </p:cTn>
                              </p:par>
                              <p:par>
                                <p:cTn id="17" presetID="3" presetClass="entr" presetSubtype="10" fill="hold" nodeType="withEffect">
                                  <p:stCondLst>
                                    <p:cond delay="0"/>
                                  </p:stCondLst>
                                  <p:childTnLst>
                                    <p:set>
                                      <p:cBhvr>
                                        <p:cTn id="18" dur="1" fill="hold">
                                          <p:stCondLst>
                                            <p:cond delay="0"/>
                                          </p:stCondLst>
                                        </p:cTn>
                                        <p:tgtEl>
                                          <p:spTgt spid="43017"/>
                                        </p:tgtEl>
                                        <p:attrNameLst>
                                          <p:attrName>style.visibility</p:attrName>
                                        </p:attrNameLst>
                                      </p:cBhvr>
                                      <p:to>
                                        <p:strVal val="visible"/>
                                      </p:to>
                                    </p:set>
                                    <p:animEffect transition="in" filter="blinds(horizontal)">
                                      <p:cBhvr>
                                        <p:cTn id="19" dur="500"/>
                                        <p:tgtEl>
                                          <p:spTgt spid="43017"/>
                                        </p:tgtEl>
                                      </p:cBhvr>
                                    </p:animEffect>
                                  </p:childTnLst>
                                </p:cTn>
                              </p:par>
                              <p:par>
                                <p:cTn id="20" presetID="3" presetClass="entr" presetSubtype="10" fill="hold" nodeType="withEffect">
                                  <p:stCondLst>
                                    <p:cond delay="0"/>
                                  </p:stCondLst>
                                  <p:childTnLst>
                                    <p:set>
                                      <p:cBhvr>
                                        <p:cTn id="21" dur="1" fill="hold">
                                          <p:stCondLst>
                                            <p:cond delay="0"/>
                                          </p:stCondLst>
                                        </p:cTn>
                                        <p:tgtEl>
                                          <p:spTgt spid="43018"/>
                                        </p:tgtEl>
                                        <p:attrNameLst>
                                          <p:attrName>style.visibility</p:attrName>
                                        </p:attrNameLst>
                                      </p:cBhvr>
                                      <p:to>
                                        <p:strVal val="visible"/>
                                      </p:to>
                                    </p:set>
                                    <p:animEffect transition="in" filter="blinds(horizontal)">
                                      <p:cBhvr>
                                        <p:cTn id="22" dur="500"/>
                                        <p:tgtEl>
                                          <p:spTgt spid="430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3019"/>
                                        </p:tgtEl>
                                        <p:attrNameLst>
                                          <p:attrName>style.visibility</p:attrName>
                                        </p:attrNameLst>
                                      </p:cBhvr>
                                      <p:to>
                                        <p:strVal val="visible"/>
                                      </p:to>
                                    </p:set>
                                    <p:animEffect transition="in" filter="blinds(horizontal)">
                                      <p:cBhvr>
                                        <p:cTn id="25" dur="500"/>
                                        <p:tgtEl>
                                          <p:spTgt spid="43019"/>
                                        </p:tgtEl>
                                      </p:cBhvr>
                                    </p:animEffect>
                                  </p:childTnLst>
                                </p:cTn>
                              </p:par>
                              <p:par>
                                <p:cTn id="26" presetID="3" presetClass="entr" presetSubtype="10" fill="hold" nodeType="withEffect">
                                  <p:stCondLst>
                                    <p:cond delay="0"/>
                                  </p:stCondLst>
                                  <p:childTnLst>
                                    <p:set>
                                      <p:cBhvr>
                                        <p:cTn id="27" dur="1" fill="hold">
                                          <p:stCondLst>
                                            <p:cond delay="0"/>
                                          </p:stCondLst>
                                        </p:cTn>
                                        <p:tgtEl>
                                          <p:spTgt spid="43020"/>
                                        </p:tgtEl>
                                        <p:attrNameLst>
                                          <p:attrName>style.visibility</p:attrName>
                                        </p:attrNameLst>
                                      </p:cBhvr>
                                      <p:to>
                                        <p:strVal val="visible"/>
                                      </p:to>
                                    </p:set>
                                    <p:animEffect transition="in" filter="blinds(horizontal)">
                                      <p:cBhvr>
                                        <p:cTn id="28" dur="500"/>
                                        <p:tgtEl>
                                          <p:spTgt spid="43020"/>
                                        </p:tgtEl>
                                      </p:cBhvr>
                                    </p:animEffect>
                                  </p:childTnLst>
                                </p:cTn>
                              </p:par>
                              <p:par>
                                <p:cTn id="29" presetID="3" presetClass="entr" presetSubtype="10" fill="hold" nodeType="withEffect">
                                  <p:stCondLst>
                                    <p:cond delay="0"/>
                                  </p:stCondLst>
                                  <p:childTnLst>
                                    <p:set>
                                      <p:cBhvr>
                                        <p:cTn id="30" dur="1" fill="hold">
                                          <p:stCondLst>
                                            <p:cond delay="0"/>
                                          </p:stCondLst>
                                        </p:cTn>
                                        <p:tgtEl>
                                          <p:spTgt spid="43021"/>
                                        </p:tgtEl>
                                        <p:attrNameLst>
                                          <p:attrName>style.visibility</p:attrName>
                                        </p:attrNameLst>
                                      </p:cBhvr>
                                      <p:to>
                                        <p:strVal val="visible"/>
                                      </p:to>
                                    </p:set>
                                    <p:animEffect transition="in" filter="blinds(horizontal)">
                                      <p:cBhvr>
                                        <p:cTn id="31" dur="500"/>
                                        <p:tgtEl>
                                          <p:spTgt spid="430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3022"/>
                                        </p:tgtEl>
                                        <p:attrNameLst>
                                          <p:attrName>style.visibility</p:attrName>
                                        </p:attrNameLst>
                                      </p:cBhvr>
                                      <p:to>
                                        <p:strVal val="visible"/>
                                      </p:to>
                                    </p:set>
                                    <p:animEffect transition="in" filter="blinds(horizontal)">
                                      <p:cBhvr>
                                        <p:cTn id="34" dur="500"/>
                                        <p:tgtEl>
                                          <p:spTgt spid="430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3023"/>
                                        </p:tgtEl>
                                        <p:attrNameLst>
                                          <p:attrName>style.visibility</p:attrName>
                                        </p:attrNameLst>
                                      </p:cBhvr>
                                      <p:to>
                                        <p:strVal val="visible"/>
                                      </p:to>
                                    </p:set>
                                    <p:animEffect transition="in" filter="blinds(horizontal)">
                                      <p:cBhvr>
                                        <p:cTn id="37" dur="500"/>
                                        <p:tgtEl>
                                          <p:spTgt spid="43023"/>
                                        </p:tgtEl>
                                      </p:cBhvr>
                                    </p:animEffect>
                                  </p:childTnLst>
                                </p:cTn>
                              </p:par>
                              <p:par>
                                <p:cTn id="38" presetID="3" presetClass="entr" presetSubtype="10" fill="hold" nodeType="withEffect">
                                  <p:stCondLst>
                                    <p:cond delay="0"/>
                                  </p:stCondLst>
                                  <p:childTnLst>
                                    <p:set>
                                      <p:cBhvr>
                                        <p:cTn id="39" dur="1" fill="hold">
                                          <p:stCondLst>
                                            <p:cond delay="0"/>
                                          </p:stCondLst>
                                        </p:cTn>
                                        <p:tgtEl>
                                          <p:spTgt spid="43024"/>
                                        </p:tgtEl>
                                        <p:attrNameLst>
                                          <p:attrName>style.visibility</p:attrName>
                                        </p:attrNameLst>
                                      </p:cBhvr>
                                      <p:to>
                                        <p:strVal val="visible"/>
                                      </p:to>
                                    </p:set>
                                    <p:animEffect transition="in" filter="blinds(horizontal)">
                                      <p:cBhvr>
                                        <p:cTn id="40" dur="500"/>
                                        <p:tgtEl>
                                          <p:spTgt spid="43024"/>
                                        </p:tgtEl>
                                      </p:cBhvr>
                                    </p:animEffect>
                                  </p:childTnLst>
                                </p:cTn>
                              </p:par>
                              <p:par>
                                <p:cTn id="41" presetID="3" presetClass="entr" presetSubtype="10" fill="hold" nodeType="withEffect">
                                  <p:stCondLst>
                                    <p:cond delay="0"/>
                                  </p:stCondLst>
                                  <p:childTnLst>
                                    <p:set>
                                      <p:cBhvr>
                                        <p:cTn id="42" dur="1" fill="hold">
                                          <p:stCondLst>
                                            <p:cond delay="0"/>
                                          </p:stCondLst>
                                        </p:cTn>
                                        <p:tgtEl>
                                          <p:spTgt spid="43025"/>
                                        </p:tgtEl>
                                        <p:attrNameLst>
                                          <p:attrName>style.visibility</p:attrName>
                                        </p:attrNameLst>
                                      </p:cBhvr>
                                      <p:to>
                                        <p:strVal val="visible"/>
                                      </p:to>
                                    </p:set>
                                    <p:animEffect transition="in" filter="blinds(horizontal)">
                                      <p:cBhvr>
                                        <p:cTn id="43" dur="500"/>
                                        <p:tgtEl>
                                          <p:spTgt spid="4302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3026"/>
                                        </p:tgtEl>
                                        <p:attrNameLst>
                                          <p:attrName>style.visibility</p:attrName>
                                        </p:attrNameLst>
                                      </p:cBhvr>
                                      <p:to>
                                        <p:strVal val="visible"/>
                                      </p:to>
                                    </p:set>
                                    <p:animEffect transition="in" filter="blinds(horizontal)">
                                      <p:cBhvr>
                                        <p:cTn id="46" dur="500"/>
                                        <p:tgtEl>
                                          <p:spTgt spid="43026"/>
                                        </p:tgtEl>
                                      </p:cBhvr>
                                    </p:animEffect>
                                  </p:childTnLst>
                                </p:cTn>
                              </p:par>
                              <p:par>
                                <p:cTn id="47" presetID="3" presetClass="entr" presetSubtype="10" fill="hold" nodeType="withEffect">
                                  <p:stCondLst>
                                    <p:cond delay="0"/>
                                  </p:stCondLst>
                                  <p:childTnLst>
                                    <p:set>
                                      <p:cBhvr>
                                        <p:cTn id="48" dur="1" fill="hold">
                                          <p:stCondLst>
                                            <p:cond delay="0"/>
                                          </p:stCondLst>
                                        </p:cTn>
                                        <p:tgtEl>
                                          <p:spTgt spid="43027"/>
                                        </p:tgtEl>
                                        <p:attrNameLst>
                                          <p:attrName>style.visibility</p:attrName>
                                        </p:attrNameLst>
                                      </p:cBhvr>
                                      <p:to>
                                        <p:strVal val="visible"/>
                                      </p:to>
                                    </p:set>
                                    <p:animEffect transition="in" filter="blinds(horizontal)">
                                      <p:cBhvr>
                                        <p:cTn id="49" dur="500"/>
                                        <p:tgtEl>
                                          <p:spTgt spid="43027"/>
                                        </p:tgtEl>
                                      </p:cBhvr>
                                    </p:animEffect>
                                  </p:childTnLst>
                                </p:cTn>
                              </p:par>
                              <p:par>
                                <p:cTn id="50" presetID="3" presetClass="entr" presetSubtype="10" fill="hold" nodeType="withEffect">
                                  <p:stCondLst>
                                    <p:cond delay="0"/>
                                  </p:stCondLst>
                                  <p:childTnLst>
                                    <p:set>
                                      <p:cBhvr>
                                        <p:cTn id="51" dur="1" fill="hold">
                                          <p:stCondLst>
                                            <p:cond delay="0"/>
                                          </p:stCondLst>
                                        </p:cTn>
                                        <p:tgtEl>
                                          <p:spTgt spid="43028"/>
                                        </p:tgtEl>
                                        <p:attrNameLst>
                                          <p:attrName>style.visibility</p:attrName>
                                        </p:attrNameLst>
                                      </p:cBhvr>
                                      <p:to>
                                        <p:strVal val="visible"/>
                                      </p:to>
                                    </p:set>
                                    <p:animEffect transition="in" filter="blinds(horizontal)">
                                      <p:cBhvr>
                                        <p:cTn id="52" dur="500"/>
                                        <p:tgtEl>
                                          <p:spTgt spid="4302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3029"/>
                                        </p:tgtEl>
                                        <p:attrNameLst>
                                          <p:attrName>style.visibility</p:attrName>
                                        </p:attrNameLst>
                                      </p:cBhvr>
                                      <p:to>
                                        <p:strVal val="visible"/>
                                      </p:to>
                                    </p:set>
                                    <p:animEffect transition="in" filter="blinds(horizontal)">
                                      <p:cBhvr>
                                        <p:cTn id="55" dur="500"/>
                                        <p:tgtEl>
                                          <p:spTgt spid="43029"/>
                                        </p:tgtEl>
                                      </p:cBhvr>
                                    </p:animEffect>
                                  </p:childTnLst>
                                </p:cTn>
                              </p:par>
                              <p:par>
                                <p:cTn id="56" presetID="3" presetClass="entr" presetSubtype="10" fill="hold" nodeType="withEffect">
                                  <p:stCondLst>
                                    <p:cond delay="0"/>
                                  </p:stCondLst>
                                  <p:childTnLst>
                                    <p:set>
                                      <p:cBhvr>
                                        <p:cTn id="57" dur="1" fill="hold">
                                          <p:stCondLst>
                                            <p:cond delay="0"/>
                                          </p:stCondLst>
                                        </p:cTn>
                                        <p:tgtEl>
                                          <p:spTgt spid="43030"/>
                                        </p:tgtEl>
                                        <p:attrNameLst>
                                          <p:attrName>style.visibility</p:attrName>
                                        </p:attrNameLst>
                                      </p:cBhvr>
                                      <p:to>
                                        <p:strVal val="visible"/>
                                      </p:to>
                                    </p:set>
                                    <p:animEffect transition="in" filter="blinds(horizontal)">
                                      <p:cBhvr>
                                        <p:cTn id="58" dur="500"/>
                                        <p:tgtEl>
                                          <p:spTgt spid="4303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3031"/>
                                        </p:tgtEl>
                                        <p:attrNameLst>
                                          <p:attrName>style.visibility</p:attrName>
                                        </p:attrNameLst>
                                      </p:cBhvr>
                                      <p:to>
                                        <p:strVal val="visible"/>
                                      </p:to>
                                    </p:set>
                                    <p:animEffect transition="in" filter="blinds(horizontal)">
                                      <p:cBhvr>
                                        <p:cTn id="61" dur="500"/>
                                        <p:tgtEl>
                                          <p:spTgt spid="4303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3032"/>
                                        </p:tgtEl>
                                        <p:attrNameLst>
                                          <p:attrName>style.visibility</p:attrName>
                                        </p:attrNameLst>
                                      </p:cBhvr>
                                      <p:to>
                                        <p:strVal val="visible"/>
                                      </p:to>
                                    </p:set>
                                    <p:animEffect transition="in" filter="blinds(horizontal)">
                                      <p:cBhvr>
                                        <p:cTn id="64" dur="500"/>
                                        <p:tgtEl>
                                          <p:spTgt spid="4303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3033"/>
                                        </p:tgtEl>
                                        <p:attrNameLst>
                                          <p:attrName>style.visibility</p:attrName>
                                        </p:attrNameLst>
                                      </p:cBhvr>
                                      <p:to>
                                        <p:strVal val="visible"/>
                                      </p:to>
                                    </p:set>
                                    <p:animEffect transition="in" filter="blinds(horizontal)">
                                      <p:cBhvr>
                                        <p:cTn id="67" dur="500"/>
                                        <p:tgtEl>
                                          <p:spTgt spid="43033"/>
                                        </p:tgtEl>
                                      </p:cBhvr>
                                    </p:animEffect>
                                  </p:childTnLst>
                                </p:cTn>
                              </p:par>
                              <p:par>
                                <p:cTn id="68" presetID="3" presetClass="entr" presetSubtype="10" fill="hold" nodeType="withEffect">
                                  <p:stCondLst>
                                    <p:cond delay="0"/>
                                  </p:stCondLst>
                                  <p:childTnLst>
                                    <p:set>
                                      <p:cBhvr>
                                        <p:cTn id="69" dur="1" fill="hold">
                                          <p:stCondLst>
                                            <p:cond delay="0"/>
                                          </p:stCondLst>
                                        </p:cTn>
                                        <p:tgtEl>
                                          <p:spTgt spid="43034"/>
                                        </p:tgtEl>
                                        <p:attrNameLst>
                                          <p:attrName>style.visibility</p:attrName>
                                        </p:attrNameLst>
                                      </p:cBhvr>
                                      <p:to>
                                        <p:strVal val="visible"/>
                                      </p:to>
                                    </p:set>
                                    <p:animEffect transition="in" filter="blinds(horizontal)">
                                      <p:cBhvr>
                                        <p:cTn id="70" dur="500"/>
                                        <p:tgtEl>
                                          <p:spTgt spid="43034"/>
                                        </p:tgtEl>
                                      </p:cBhvr>
                                    </p:animEffect>
                                  </p:childTnLst>
                                </p:cTn>
                              </p:par>
                              <p:par>
                                <p:cTn id="71" presetID="3" presetClass="entr" presetSubtype="10" fill="hold" nodeType="withEffect">
                                  <p:stCondLst>
                                    <p:cond delay="0"/>
                                  </p:stCondLst>
                                  <p:childTnLst>
                                    <p:set>
                                      <p:cBhvr>
                                        <p:cTn id="72" dur="1" fill="hold">
                                          <p:stCondLst>
                                            <p:cond delay="0"/>
                                          </p:stCondLst>
                                        </p:cTn>
                                        <p:tgtEl>
                                          <p:spTgt spid="43035"/>
                                        </p:tgtEl>
                                        <p:attrNameLst>
                                          <p:attrName>style.visibility</p:attrName>
                                        </p:attrNameLst>
                                      </p:cBhvr>
                                      <p:to>
                                        <p:strVal val="visible"/>
                                      </p:to>
                                    </p:set>
                                    <p:animEffect transition="in" filter="blinds(horizontal)">
                                      <p:cBhvr>
                                        <p:cTn id="73" dur="500"/>
                                        <p:tgtEl>
                                          <p:spTgt spid="43035"/>
                                        </p:tgtEl>
                                      </p:cBhvr>
                                    </p:animEffect>
                                  </p:childTnLst>
                                </p:cTn>
                              </p:par>
                              <p:par>
                                <p:cTn id="74" presetID="3" presetClass="entr" presetSubtype="10" fill="hold" nodeType="withEffect">
                                  <p:stCondLst>
                                    <p:cond delay="0"/>
                                  </p:stCondLst>
                                  <p:childTnLst>
                                    <p:set>
                                      <p:cBhvr>
                                        <p:cTn id="75" dur="1" fill="hold">
                                          <p:stCondLst>
                                            <p:cond delay="0"/>
                                          </p:stCondLst>
                                        </p:cTn>
                                        <p:tgtEl>
                                          <p:spTgt spid="43036"/>
                                        </p:tgtEl>
                                        <p:attrNameLst>
                                          <p:attrName>style.visibility</p:attrName>
                                        </p:attrNameLst>
                                      </p:cBhvr>
                                      <p:to>
                                        <p:strVal val="visible"/>
                                      </p:to>
                                    </p:set>
                                    <p:animEffect transition="in" filter="blinds(horizontal)">
                                      <p:cBhvr>
                                        <p:cTn id="76" dur="500"/>
                                        <p:tgtEl>
                                          <p:spTgt spid="43036"/>
                                        </p:tgtEl>
                                      </p:cBhvr>
                                    </p:animEffect>
                                  </p:childTnLst>
                                </p:cTn>
                              </p:par>
                              <p:par>
                                <p:cTn id="77" presetID="3" presetClass="entr" presetSubtype="10" fill="hold" nodeType="withEffect">
                                  <p:stCondLst>
                                    <p:cond delay="0"/>
                                  </p:stCondLst>
                                  <p:childTnLst>
                                    <p:set>
                                      <p:cBhvr>
                                        <p:cTn id="78" dur="1" fill="hold">
                                          <p:stCondLst>
                                            <p:cond delay="0"/>
                                          </p:stCondLst>
                                        </p:cTn>
                                        <p:tgtEl>
                                          <p:spTgt spid="43037"/>
                                        </p:tgtEl>
                                        <p:attrNameLst>
                                          <p:attrName>style.visibility</p:attrName>
                                        </p:attrNameLst>
                                      </p:cBhvr>
                                      <p:to>
                                        <p:strVal val="visible"/>
                                      </p:to>
                                    </p:set>
                                    <p:animEffect transition="in" filter="blinds(horizontal)">
                                      <p:cBhvr>
                                        <p:cTn id="79" dur="500"/>
                                        <p:tgtEl>
                                          <p:spTgt spid="43037"/>
                                        </p:tgtEl>
                                      </p:cBhvr>
                                    </p:animEffect>
                                  </p:childTnLst>
                                </p:cTn>
                              </p:par>
                              <p:par>
                                <p:cTn id="80" presetID="3" presetClass="entr" presetSubtype="10" fill="hold" nodeType="withEffect">
                                  <p:stCondLst>
                                    <p:cond delay="0"/>
                                  </p:stCondLst>
                                  <p:childTnLst>
                                    <p:set>
                                      <p:cBhvr>
                                        <p:cTn id="81" dur="1" fill="hold">
                                          <p:stCondLst>
                                            <p:cond delay="0"/>
                                          </p:stCondLst>
                                        </p:cTn>
                                        <p:tgtEl>
                                          <p:spTgt spid="43038"/>
                                        </p:tgtEl>
                                        <p:attrNameLst>
                                          <p:attrName>style.visibility</p:attrName>
                                        </p:attrNameLst>
                                      </p:cBhvr>
                                      <p:to>
                                        <p:strVal val="visible"/>
                                      </p:to>
                                    </p:set>
                                    <p:animEffect transition="in" filter="blinds(horizontal)">
                                      <p:cBhvr>
                                        <p:cTn id="82" dur="500"/>
                                        <p:tgtEl>
                                          <p:spTgt spid="43038"/>
                                        </p:tgtEl>
                                      </p:cBhvr>
                                    </p:animEffect>
                                  </p:childTnLst>
                                </p:cTn>
                              </p:par>
                              <p:par>
                                <p:cTn id="83" presetID="3" presetClass="entr" presetSubtype="10" fill="hold" nodeType="withEffect">
                                  <p:stCondLst>
                                    <p:cond delay="0"/>
                                  </p:stCondLst>
                                  <p:childTnLst>
                                    <p:set>
                                      <p:cBhvr>
                                        <p:cTn id="84" dur="1" fill="hold">
                                          <p:stCondLst>
                                            <p:cond delay="0"/>
                                          </p:stCondLst>
                                        </p:cTn>
                                        <p:tgtEl>
                                          <p:spTgt spid="43065"/>
                                        </p:tgtEl>
                                        <p:attrNameLst>
                                          <p:attrName>style.visibility</p:attrName>
                                        </p:attrNameLst>
                                      </p:cBhvr>
                                      <p:to>
                                        <p:strVal val="visible"/>
                                      </p:to>
                                    </p:set>
                                    <p:animEffect transition="in" filter="blinds(horizontal)">
                                      <p:cBhvr>
                                        <p:cTn id="85" dur="500"/>
                                        <p:tgtEl>
                                          <p:spTgt spid="43065"/>
                                        </p:tgtEl>
                                      </p:cBhvr>
                                    </p:animEffect>
                                  </p:childTnLst>
                                </p:cTn>
                              </p:par>
                              <p:par>
                                <p:cTn id="86" presetID="3" presetClass="entr" presetSubtype="10" fill="hold" nodeType="withEffect">
                                  <p:stCondLst>
                                    <p:cond delay="0"/>
                                  </p:stCondLst>
                                  <p:childTnLst>
                                    <p:set>
                                      <p:cBhvr>
                                        <p:cTn id="87" dur="1" fill="hold">
                                          <p:stCondLst>
                                            <p:cond delay="0"/>
                                          </p:stCondLst>
                                        </p:cTn>
                                        <p:tgtEl>
                                          <p:spTgt spid="43066"/>
                                        </p:tgtEl>
                                        <p:attrNameLst>
                                          <p:attrName>style.visibility</p:attrName>
                                        </p:attrNameLst>
                                      </p:cBhvr>
                                      <p:to>
                                        <p:strVal val="visible"/>
                                      </p:to>
                                    </p:set>
                                    <p:animEffect transition="in" filter="blinds(horizontal)">
                                      <p:cBhvr>
                                        <p:cTn id="88" dur="500"/>
                                        <p:tgtEl>
                                          <p:spTgt spid="43066"/>
                                        </p:tgtEl>
                                      </p:cBhvr>
                                    </p:animEffect>
                                  </p:childTnLst>
                                </p:cTn>
                              </p:par>
                              <p:par>
                                <p:cTn id="89" presetID="3" presetClass="entr" presetSubtype="10" fill="hold" nodeType="withEffect">
                                  <p:stCondLst>
                                    <p:cond delay="0"/>
                                  </p:stCondLst>
                                  <p:childTnLst>
                                    <p:set>
                                      <p:cBhvr>
                                        <p:cTn id="90" dur="1" fill="hold">
                                          <p:stCondLst>
                                            <p:cond delay="0"/>
                                          </p:stCondLst>
                                        </p:cTn>
                                        <p:tgtEl>
                                          <p:spTgt spid="43067"/>
                                        </p:tgtEl>
                                        <p:attrNameLst>
                                          <p:attrName>style.visibility</p:attrName>
                                        </p:attrNameLst>
                                      </p:cBhvr>
                                      <p:to>
                                        <p:strVal val="visible"/>
                                      </p:to>
                                    </p:set>
                                    <p:animEffect transition="in" filter="blinds(horizontal)">
                                      <p:cBhvr>
                                        <p:cTn id="91" dur="500"/>
                                        <p:tgtEl>
                                          <p:spTgt spid="43067"/>
                                        </p:tgtEl>
                                      </p:cBhvr>
                                    </p:animEffect>
                                  </p:childTnLst>
                                </p:cTn>
                              </p:par>
                              <p:par>
                                <p:cTn id="92" presetID="3" presetClass="entr" presetSubtype="10" fill="hold" nodeType="withEffect">
                                  <p:stCondLst>
                                    <p:cond delay="0"/>
                                  </p:stCondLst>
                                  <p:childTnLst>
                                    <p:set>
                                      <p:cBhvr>
                                        <p:cTn id="93" dur="1" fill="hold">
                                          <p:stCondLst>
                                            <p:cond delay="0"/>
                                          </p:stCondLst>
                                        </p:cTn>
                                        <p:tgtEl>
                                          <p:spTgt spid="43040"/>
                                        </p:tgtEl>
                                        <p:attrNameLst>
                                          <p:attrName>style.visibility</p:attrName>
                                        </p:attrNameLst>
                                      </p:cBhvr>
                                      <p:to>
                                        <p:strVal val="visible"/>
                                      </p:to>
                                    </p:set>
                                    <p:animEffect transition="in" filter="blinds(horizontal)">
                                      <p:cBhvr>
                                        <p:cTn id="94" dur="500"/>
                                        <p:tgtEl>
                                          <p:spTgt spid="43040"/>
                                        </p:tgtEl>
                                      </p:cBhvr>
                                    </p:animEffect>
                                  </p:childTnLst>
                                </p:cTn>
                              </p:par>
                              <p:par>
                                <p:cTn id="95" presetID="3" presetClass="entr" presetSubtype="10" fill="hold" nodeType="withEffect">
                                  <p:stCondLst>
                                    <p:cond delay="0"/>
                                  </p:stCondLst>
                                  <p:childTnLst>
                                    <p:set>
                                      <p:cBhvr>
                                        <p:cTn id="96" dur="1" fill="hold">
                                          <p:stCondLst>
                                            <p:cond delay="0"/>
                                          </p:stCondLst>
                                        </p:cTn>
                                        <p:tgtEl>
                                          <p:spTgt spid="43041"/>
                                        </p:tgtEl>
                                        <p:attrNameLst>
                                          <p:attrName>style.visibility</p:attrName>
                                        </p:attrNameLst>
                                      </p:cBhvr>
                                      <p:to>
                                        <p:strVal val="visible"/>
                                      </p:to>
                                    </p:set>
                                    <p:animEffect transition="in" filter="blinds(horizontal)">
                                      <p:cBhvr>
                                        <p:cTn id="97" dur="500"/>
                                        <p:tgtEl>
                                          <p:spTgt spid="43041"/>
                                        </p:tgtEl>
                                      </p:cBhvr>
                                    </p:animEffect>
                                  </p:childTnLst>
                                </p:cTn>
                              </p:par>
                              <p:par>
                                <p:cTn id="98" presetID="3" presetClass="entr" presetSubtype="10" fill="hold" nodeType="withEffect">
                                  <p:stCondLst>
                                    <p:cond delay="0"/>
                                  </p:stCondLst>
                                  <p:childTnLst>
                                    <p:set>
                                      <p:cBhvr>
                                        <p:cTn id="99" dur="1" fill="hold">
                                          <p:stCondLst>
                                            <p:cond delay="0"/>
                                          </p:stCondLst>
                                        </p:cTn>
                                        <p:tgtEl>
                                          <p:spTgt spid="43042"/>
                                        </p:tgtEl>
                                        <p:attrNameLst>
                                          <p:attrName>style.visibility</p:attrName>
                                        </p:attrNameLst>
                                      </p:cBhvr>
                                      <p:to>
                                        <p:strVal val="visible"/>
                                      </p:to>
                                    </p:set>
                                    <p:animEffect transition="in" filter="blinds(horizontal)">
                                      <p:cBhvr>
                                        <p:cTn id="100" dur="500"/>
                                        <p:tgtEl>
                                          <p:spTgt spid="43042"/>
                                        </p:tgtEl>
                                      </p:cBhvr>
                                    </p:animEffect>
                                  </p:childTnLst>
                                </p:cTn>
                              </p:par>
                              <p:par>
                                <p:cTn id="101" presetID="3" presetClass="entr" presetSubtype="10" fill="hold" nodeType="withEffect">
                                  <p:stCondLst>
                                    <p:cond delay="0"/>
                                  </p:stCondLst>
                                  <p:childTnLst>
                                    <p:set>
                                      <p:cBhvr>
                                        <p:cTn id="102" dur="1" fill="hold">
                                          <p:stCondLst>
                                            <p:cond delay="0"/>
                                          </p:stCondLst>
                                        </p:cTn>
                                        <p:tgtEl>
                                          <p:spTgt spid="43043"/>
                                        </p:tgtEl>
                                        <p:attrNameLst>
                                          <p:attrName>style.visibility</p:attrName>
                                        </p:attrNameLst>
                                      </p:cBhvr>
                                      <p:to>
                                        <p:strVal val="visible"/>
                                      </p:to>
                                    </p:set>
                                    <p:animEffect transition="in" filter="blinds(horizontal)">
                                      <p:cBhvr>
                                        <p:cTn id="103" dur="500"/>
                                        <p:tgtEl>
                                          <p:spTgt spid="43043"/>
                                        </p:tgtEl>
                                      </p:cBhvr>
                                    </p:animEffect>
                                  </p:childTnLst>
                                </p:cTn>
                              </p:par>
                              <p:par>
                                <p:cTn id="104" presetID="3" presetClass="entr" presetSubtype="10" fill="hold" nodeType="withEffect">
                                  <p:stCondLst>
                                    <p:cond delay="0"/>
                                  </p:stCondLst>
                                  <p:childTnLst>
                                    <p:set>
                                      <p:cBhvr>
                                        <p:cTn id="105" dur="1" fill="hold">
                                          <p:stCondLst>
                                            <p:cond delay="0"/>
                                          </p:stCondLst>
                                        </p:cTn>
                                        <p:tgtEl>
                                          <p:spTgt spid="43044"/>
                                        </p:tgtEl>
                                        <p:attrNameLst>
                                          <p:attrName>style.visibility</p:attrName>
                                        </p:attrNameLst>
                                      </p:cBhvr>
                                      <p:to>
                                        <p:strVal val="visible"/>
                                      </p:to>
                                    </p:set>
                                    <p:animEffect transition="in" filter="blinds(horizontal)">
                                      <p:cBhvr>
                                        <p:cTn id="106" dur="500"/>
                                        <p:tgtEl>
                                          <p:spTgt spid="43044"/>
                                        </p:tgtEl>
                                      </p:cBhvr>
                                    </p:animEffect>
                                  </p:childTnLst>
                                </p:cTn>
                              </p:par>
                              <p:par>
                                <p:cTn id="107" presetID="3" presetClass="entr" presetSubtype="10" fill="hold" nodeType="withEffect">
                                  <p:stCondLst>
                                    <p:cond delay="0"/>
                                  </p:stCondLst>
                                  <p:childTnLst>
                                    <p:set>
                                      <p:cBhvr>
                                        <p:cTn id="108" dur="1" fill="hold">
                                          <p:stCondLst>
                                            <p:cond delay="0"/>
                                          </p:stCondLst>
                                        </p:cTn>
                                        <p:tgtEl>
                                          <p:spTgt spid="43045"/>
                                        </p:tgtEl>
                                        <p:attrNameLst>
                                          <p:attrName>style.visibility</p:attrName>
                                        </p:attrNameLst>
                                      </p:cBhvr>
                                      <p:to>
                                        <p:strVal val="visible"/>
                                      </p:to>
                                    </p:set>
                                    <p:animEffect transition="in" filter="blinds(horizontal)">
                                      <p:cBhvr>
                                        <p:cTn id="109" dur="500"/>
                                        <p:tgtEl>
                                          <p:spTgt spid="43045"/>
                                        </p:tgtEl>
                                      </p:cBhvr>
                                    </p:animEffect>
                                  </p:childTnLst>
                                </p:cTn>
                              </p:par>
                              <p:par>
                                <p:cTn id="110" presetID="3" presetClass="entr" presetSubtype="10" fill="hold" nodeType="withEffect">
                                  <p:stCondLst>
                                    <p:cond delay="0"/>
                                  </p:stCondLst>
                                  <p:childTnLst>
                                    <p:set>
                                      <p:cBhvr>
                                        <p:cTn id="111" dur="1" fill="hold">
                                          <p:stCondLst>
                                            <p:cond delay="0"/>
                                          </p:stCondLst>
                                        </p:cTn>
                                        <p:tgtEl>
                                          <p:spTgt spid="43046"/>
                                        </p:tgtEl>
                                        <p:attrNameLst>
                                          <p:attrName>style.visibility</p:attrName>
                                        </p:attrNameLst>
                                      </p:cBhvr>
                                      <p:to>
                                        <p:strVal val="visible"/>
                                      </p:to>
                                    </p:set>
                                    <p:animEffect transition="in" filter="blinds(horizontal)">
                                      <p:cBhvr>
                                        <p:cTn id="112" dur="500"/>
                                        <p:tgtEl>
                                          <p:spTgt spid="43046"/>
                                        </p:tgtEl>
                                      </p:cBhvr>
                                    </p:animEffect>
                                  </p:childTnLst>
                                </p:cTn>
                              </p:par>
                              <p:par>
                                <p:cTn id="113" presetID="3" presetClass="entr" presetSubtype="10" fill="hold" nodeType="withEffect">
                                  <p:stCondLst>
                                    <p:cond delay="0"/>
                                  </p:stCondLst>
                                  <p:childTnLst>
                                    <p:set>
                                      <p:cBhvr>
                                        <p:cTn id="114" dur="1" fill="hold">
                                          <p:stCondLst>
                                            <p:cond delay="0"/>
                                          </p:stCondLst>
                                        </p:cTn>
                                        <p:tgtEl>
                                          <p:spTgt spid="43047"/>
                                        </p:tgtEl>
                                        <p:attrNameLst>
                                          <p:attrName>style.visibility</p:attrName>
                                        </p:attrNameLst>
                                      </p:cBhvr>
                                      <p:to>
                                        <p:strVal val="visible"/>
                                      </p:to>
                                    </p:set>
                                    <p:animEffect transition="in" filter="blinds(horizontal)">
                                      <p:cBhvr>
                                        <p:cTn id="115" dur="500"/>
                                        <p:tgtEl>
                                          <p:spTgt spid="43047"/>
                                        </p:tgtEl>
                                      </p:cBhvr>
                                    </p:animEffect>
                                  </p:childTnLst>
                                </p:cTn>
                              </p:par>
                              <p:par>
                                <p:cTn id="116" presetID="3" presetClass="entr" presetSubtype="10" fill="hold" nodeType="withEffect">
                                  <p:stCondLst>
                                    <p:cond delay="0"/>
                                  </p:stCondLst>
                                  <p:childTnLst>
                                    <p:set>
                                      <p:cBhvr>
                                        <p:cTn id="117" dur="1" fill="hold">
                                          <p:stCondLst>
                                            <p:cond delay="0"/>
                                          </p:stCondLst>
                                        </p:cTn>
                                        <p:tgtEl>
                                          <p:spTgt spid="43054"/>
                                        </p:tgtEl>
                                        <p:attrNameLst>
                                          <p:attrName>style.visibility</p:attrName>
                                        </p:attrNameLst>
                                      </p:cBhvr>
                                      <p:to>
                                        <p:strVal val="visible"/>
                                      </p:to>
                                    </p:set>
                                    <p:animEffect transition="in" filter="blinds(horizontal)">
                                      <p:cBhvr>
                                        <p:cTn id="118" dur="500"/>
                                        <p:tgtEl>
                                          <p:spTgt spid="43054"/>
                                        </p:tgtEl>
                                      </p:cBhvr>
                                    </p:animEffect>
                                  </p:childTnLst>
                                </p:cTn>
                              </p:par>
                              <p:par>
                                <p:cTn id="119" presetID="3" presetClass="entr" presetSubtype="10" fill="hold" nodeType="withEffect">
                                  <p:stCondLst>
                                    <p:cond delay="0"/>
                                  </p:stCondLst>
                                  <p:childTnLst>
                                    <p:set>
                                      <p:cBhvr>
                                        <p:cTn id="120" dur="1" fill="hold">
                                          <p:stCondLst>
                                            <p:cond delay="0"/>
                                          </p:stCondLst>
                                        </p:cTn>
                                        <p:tgtEl>
                                          <p:spTgt spid="43055"/>
                                        </p:tgtEl>
                                        <p:attrNameLst>
                                          <p:attrName>style.visibility</p:attrName>
                                        </p:attrNameLst>
                                      </p:cBhvr>
                                      <p:to>
                                        <p:strVal val="visible"/>
                                      </p:to>
                                    </p:set>
                                    <p:animEffect transition="in" filter="blinds(horizontal)">
                                      <p:cBhvr>
                                        <p:cTn id="121" dur="500"/>
                                        <p:tgtEl>
                                          <p:spTgt spid="43055"/>
                                        </p:tgtEl>
                                      </p:cBhvr>
                                    </p:animEffect>
                                  </p:childTnLst>
                                </p:cTn>
                              </p:par>
                              <p:par>
                                <p:cTn id="122" presetID="3" presetClass="entr" presetSubtype="10" fill="hold" nodeType="withEffect">
                                  <p:stCondLst>
                                    <p:cond delay="0"/>
                                  </p:stCondLst>
                                  <p:childTnLst>
                                    <p:set>
                                      <p:cBhvr>
                                        <p:cTn id="123" dur="1" fill="hold">
                                          <p:stCondLst>
                                            <p:cond delay="0"/>
                                          </p:stCondLst>
                                        </p:cTn>
                                        <p:tgtEl>
                                          <p:spTgt spid="43056"/>
                                        </p:tgtEl>
                                        <p:attrNameLst>
                                          <p:attrName>style.visibility</p:attrName>
                                        </p:attrNameLst>
                                      </p:cBhvr>
                                      <p:to>
                                        <p:strVal val="visible"/>
                                      </p:to>
                                    </p:set>
                                    <p:animEffect transition="in" filter="blinds(horizontal)">
                                      <p:cBhvr>
                                        <p:cTn id="124" dur="500"/>
                                        <p:tgtEl>
                                          <p:spTgt spid="43056"/>
                                        </p:tgtEl>
                                      </p:cBhvr>
                                    </p:animEffect>
                                  </p:childTnLst>
                                </p:cTn>
                              </p:par>
                              <p:par>
                                <p:cTn id="125" presetID="3" presetClass="entr" presetSubtype="10" fill="hold" nodeType="withEffect">
                                  <p:stCondLst>
                                    <p:cond delay="0"/>
                                  </p:stCondLst>
                                  <p:childTnLst>
                                    <p:set>
                                      <p:cBhvr>
                                        <p:cTn id="126" dur="1" fill="hold">
                                          <p:stCondLst>
                                            <p:cond delay="0"/>
                                          </p:stCondLst>
                                        </p:cTn>
                                        <p:tgtEl>
                                          <p:spTgt spid="43049"/>
                                        </p:tgtEl>
                                        <p:attrNameLst>
                                          <p:attrName>style.visibility</p:attrName>
                                        </p:attrNameLst>
                                      </p:cBhvr>
                                      <p:to>
                                        <p:strVal val="visible"/>
                                      </p:to>
                                    </p:set>
                                    <p:animEffect transition="in" filter="blinds(horizontal)">
                                      <p:cBhvr>
                                        <p:cTn id="127" dur="500"/>
                                        <p:tgtEl>
                                          <p:spTgt spid="43049"/>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43050"/>
                                        </p:tgtEl>
                                        <p:attrNameLst>
                                          <p:attrName>style.visibility</p:attrName>
                                        </p:attrNameLst>
                                      </p:cBhvr>
                                      <p:to>
                                        <p:strVal val="visible"/>
                                      </p:to>
                                    </p:set>
                                    <p:animEffect transition="in" filter="blinds(horizontal)">
                                      <p:cBhvr>
                                        <p:cTn id="130" dur="500"/>
                                        <p:tgtEl>
                                          <p:spTgt spid="43050"/>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43051"/>
                                        </p:tgtEl>
                                        <p:attrNameLst>
                                          <p:attrName>style.visibility</p:attrName>
                                        </p:attrNameLst>
                                      </p:cBhvr>
                                      <p:to>
                                        <p:strVal val="visible"/>
                                      </p:to>
                                    </p:set>
                                    <p:animEffect transition="in" filter="blinds(horizontal)">
                                      <p:cBhvr>
                                        <p:cTn id="133" dur="500"/>
                                        <p:tgtEl>
                                          <p:spTgt spid="43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P spid="43016" grpId="0"/>
      <p:bldP spid="43019" grpId="0"/>
      <p:bldP spid="43022" grpId="0"/>
      <p:bldP spid="43023" grpId="0"/>
      <p:bldP spid="43026" grpId="0"/>
      <p:bldP spid="43029" grpId="0"/>
      <p:bldP spid="43031" grpId="0"/>
      <p:bldP spid="43032" grpId="0"/>
      <p:bldP spid="43033" grpId="0"/>
      <p:bldP spid="43050" grpId="0"/>
      <p:bldP spid="4305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120" name="Object 8"/>
          <p:cNvGraphicFramePr>
            <a:graphicFrameLocks noChangeAspect="1"/>
          </p:cNvGraphicFramePr>
          <p:nvPr>
            <p:extLst>
              <p:ext uri="{D42A27DB-BD31-4B8C-83A1-F6EECF244321}">
                <p14:modId xmlns:p14="http://schemas.microsoft.com/office/powerpoint/2010/main" val="3725698113"/>
              </p:ext>
            </p:extLst>
          </p:nvPr>
        </p:nvGraphicFramePr>
        <p:xfrm>
          <a:off x="828675" y="2492375"/>
          <a:ext cx="6680200" cy="576263"/>
        </p:xfrm>
        <a:graphic>
          <a:graphicData uri="http://schemas.openxmlformats.org/presentationml/2006/ole">
            <mc:AlternateContent xmlns:mc="http://schemas.openxmlformats.org/markup-compatibility/2006">
              <mc:Choice xmlns:v="urn:schemas-microsoft-com:vml" Requires="v">
                <p:oleObj spid="_x0000_s44151" name="公式" r:id="rId3" imgW="2495604" imgH="209609" progId="Equation.3">
                  <p:embed/>
                </p:oleObj>
              </mc:Choice>
              <mc:Fallback>
                <p:oleObj name="公式" r:id="rId3" imgW="2495604" imgH="20960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2492375"/>
                        <a:ext cx="6680200" cy="57626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7" name="Object 5"/>
          <p:cNvGraphicFramePr>
            <a:graphicFrameLocks noChangeAspect="1"/>
          </p:cNvGraphicFramePr>
          <p:nvPr>
            <p:extLst>
              <p:ext uri="{D42A27DB-BD31-4B8C-83A1-F6EECF244321}">
                <p14:modId xmlns:p14="http://schemas.microsoft.com/office/powerpoint/2010/main" val="1734680520"/>
              </p:ext>
            </p:extLst>
          </p:nvPr>
        </p:nvGraphicFramePr>
        <p:xfrm>
          <a:off x="923925" y="879475"/>
          <a:ext cx="3019425" cy="576263"/>
        </p:xfrm>
        <a:graphic>
          <a:graphicData uri="http://schemas.openxmlformats.org/presentationml/2006/ole">
            <mc:AlternateContent xmlns:mc="http://schemas.openxmlformats.org/markup-compatibility/2006">
              <mc:Choice xmlns:v="urn:schemas-microsoft-com:vml" Requires="v">
                <p:oleObj spid="_x0000_s44152" name="公式" r:id="rId5" imgW="1124032" imgH="209609" progId="Equation.3">
                  <p:embed/>
                </p:oleObj>
              </mc:Choice>
              <mc:Fallback>
                <p:oleObj name="公式" r:id="rId5" imgW="1124032" imgH="20960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925" y="879475"/>
                        <a:ext cx="3019425" cy="576263"/>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9" name="Object 7"/>
          <p:cNvGraphicFramePr>
            <a:graphicFrameLocks noChangeAspect="1"/>
          </p:cNvGraphicFramePr>
          <p:nvPr>
            <p:extLst>
              <p:ext uri="{D42A27DB-BD31-4B8C-83A1-F6EECF244321}">
                <p14:modId xmlns:p14="http://schemas.microsoft.com/office/powerpoint/2010/main" val="2335167215"/>
              </p:ext>
            </p:extLst>
          </p:nvPr>
        </p:nvGraphicFramePr>
        <p:xfrm>
          <a:off x="900113" y="1671638"/>
          <a:ext cx="3763962" cy="576262"/>
        </p:xfrm>
        <a:graphic>
          <a:graphicData uri="http://schemas.openxmlformats.org/presentationml/2006/ole">
            <mc:AlternateContent xmlns:mc="http://schemas.openxmlformats.org/markup-compatibility/2006">
              <mc:Choice xmlns:v="urn:schemas-microsoft-com:vml" Requires="v">
                <p:oleObj spid="_x0000_s44153" name="公式" r:id="rId7" imgW="1400225" imgH="209609" progId="Equation.3">
                  <p:embed/>
                </p:oleObj>
              </mc:Choice>
              <mc:Fallback>
                <p:oleObj name="公式" r:id="rId7" imgW="1400225" imgH="20960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1671638"/>
                        <a:ext cx="3763962" cy="576262"/>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26" name="Text Box 14"/>
          <p:cNvSpPr txBox="1">
            <a:spLocks noChangeArrowheads="1"/>
          </p:cNvSpPr>
          <p:nvPr/>
        </p:nvSpPr>
        <p:spPr bwMode="auto">
          <a:xfrm>
            <a:off x="7308850" y="5416550"/>
            <a:ext cx="1008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hlinkClick r:id="rId9" action="ppaction://hlinksldjump"/>
              </a:rPr>
              <a:t>返回</a:t>
            </a:r>
            <a:endParaRPr lang="zh-CN" altLang="en-US">
              <a:latin typeface="楷体" panose="02010609060101010101" pitchFamily="49" charset="-122"/>
              <a:ea typeface="楷体" panose="02010609060101010101" pitchFamily="49" charset="-122"/>
            </a:endParaRPr>
          </a:p>
        </p:txBody>
      </p:sp>
      <p:graphicFrame>
        <p:nvGraphicFramePr>
          <p:cNvPr id="218130" name="Object 18"/>
          <p:cNvGraphicFramePr>
            <a:graphicFrameLocks noChangeAspect="1"/>
          </p:cNvGraphicFramePr>
          <p:nvPr>
            <p:extLst>
              <p:ext uri="{D42A27DB-BD31-4B8C-83A1-F6EECF244321}">
                <p14:modId xmlns:p14="http://schemas.microsoft.com/office/powerpoint/2010/main" val="3973524792"/>
              </p:ext>
            </p:extLst>
          </p:nvPr>
        </p:nvGraphicFramePr>
        <p:xfrm>
          <a:off x="838200" y="3327400"/>
          <a:ext cx="6181725" cy="635000"/>
        </p:xfrm>
        <a:graphic>
          <a:graphicData uri="http://schemas.openxmlformats.org/presentationml/2006/ole">
            <mc:AlternateContent xmlns:mc="http://schemas.openxmlformats.org/markup-compatibility/2006">
              <mc:Choice xmlns:v="urn:schemas-microsoft-com:vml" Requires="v">
                <p:oleObj spid="_x0000_s44154" name="公式" r:id="rId10" imgW="2400252" imgH="218987" progId="Equation.3">
                  <p:embed/>
                </p:oleObj>
              </mc:Choice>
              <mc:Fallback>
                <p:oleObj name="公式" r:id="rId10" imgW="2400252" imgH="218987"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3327400"/>
                        <a:ext cx="6181725" cy="635000"/>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31" name="Object 19"/>
          <p:cNvGraphicFramePr>
            <a:graphicFrameLocks noChangeAspect="1"/>
          </p:cNvGraphicFramePr>
          <p:nvPr>
            <p:extLst>
              <p:ext uri="{D42A27DB-BD31-4B8C-83A1-F6EECF244321}">
                <p14:modId xmlns:p14="http://schemas.microsoft.com/office/powerpoint/2010/main" val="733609846"/>
              </p:ext>
            </p:extLst>
          </p:nvPr>
        </p:nvGraphicFramePr>
        <p:xfrm>
          <a:off x="787400" y="4162425"/>
          <a:ext cx="5108575" cy="635000"/>
        </p:xfrm>
        <a:graphic>
          <a:graphicData uri="http://schemas.openxmlformats.org/presentationml/2006/ole">
            <mc:AlternateContent xmlns:mc="http://schemas.openxmlformats.org/markup-compatibility/2006">
              <mc:Choice xmlns:v="urn:schemas-microsoft-com:vml" Requires="v">
                <p:oleObj spid="_x0000_s44155" name="公式" r:id="rId12" imgW="1981265" imgH="218987" progId="Equation.3">
                  <p:embed/>
                </p:oleObj>
              </mc:Choice>
              <mc:Fallback>
                <p:oleObj name="公式" r:id="rId12" imgW="1981265" imgH="218987"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7400" y="4162425"/>
                        <a:ext cx="5108575" cy="635000"/>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33" name="Text Box 21"/>
          <p:cNvSpPr txBox="1">
            <a:spLocks noChangeArrowheads="1"/>
          </p:cNvSpPr>
          <p:nvPr/>
        </p:nvSpPr>
        <p:spPr bwMode="auto">
          <a:xfrm>
            <a:off x="684213" y="188913"/>
            <a:ext cx="612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 panose="02010609060101010101" pitchFamily="49" charset="-122"/>
                <a:ea typeface="楷体" panose="02010609060101010101" pitchFamily="49" charset="-122"/>
              </a:rPr>
              <a:t>画出下列系统的线性相位型结构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119"/>
                                        </p:tgtEl>
                                        <p:attrNameLst>
                                          <p:attrName>style.visibility</p:attrName>
                                        </p:attrNameLst>
                                      </p:cBhvr>
                                      <p:to>
                                        <p:strVal val="visible"/>
                                      </p:to>
                                    </p:set>
                                    <p:animEffect transition="in" filter="blinds(horizontal)">
                                      <p:cBhvr>
                                        <p:cTn id="7" dur="500"/>
                                        <p:tgtEl>
                                          <p:spTgt spid="218119"/>
                                        </p:tgtEl>
                                      </p:cBhvr>
                                    </p:animEffect>
                                  </p:childTnLst>
                                </p:cTn>
                              </p:par>
                              <p:par>
                                <p:cTn id="8" presetID="3" presetClass="entr" presetSubtype="10" fill="hold" nodeType="withEffect">
                                  <p:stCondLst>
                                    <p:cond delay="0"/>
                                  </p:stCondLst>
                                  <p:childTnLst>
                                    <p:set>
                                      <p:cBhvr>
                                        <p:cTn id="9" dur="1" fill="hold">
                                          <p:stCondLst>
                                            <p:cond delay="0"/>
                                          </p:stCondLst>
                                        </p:cTn>
                                        <p:tgtEl>
                                          <p:spTgt spid="218117"/>
                                        </p:tgtEl>
                                        <p:attrNameLst>
                                          <p:attrName>style.visibility</p:attrName>
                                        </p:attrNameLst>
                                      </p:cBhvr>
                                      <p:to>
                                        <p:strVal val="visible"/>
                                      </p:to>
                                    </p:set>
                                    <p:animEffect transition="in" filter="blinds(horizontal)">
                                      <p:cBhvr>
                                        <p:cTn id="10" dur="500"/>
                                        <p:tgtEl>
                                          <p:spTgt spid="2181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8133"/>
                                        </p:tgtEl>
                                        <p:attrNameLst>
                                          <p:attrName>style.visibility</p:attrName>
                                        </p:attrNameLst>
                                      </p:cBhvr>
                                      <p:to>
                                        <p:strVal val="visible"/>
                                      </p:to>
                                    </p:set>
                                    <p:animEffect transition="in" filter="blinds(horizontal)">
                                      <p:cBhvr>
                                        <p:cTn id="13" dur="500"/>
                                        <p:tgtEl>
                                          <p:spTgt spid="2181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18120"/>
                                        </p:tgtEl>
                                        <p:attrNameLst>
                                          <p:attrName>style.visibility</p:attrName>
                                        </p:attrNameLst>
                                      </p:cBhvr>
                                      <p:to>
                                        <p:strVal val="visible"/>
                                      </p:to>
                                    </p:set>
                                    <p:animEffect transition="in" filter="blinds(horizontal)">
                                      <p:cBhvr>
                                        <p:cTn id="18" dur="500"/>
                                        <p:tgtEl>
                                          <p:spTgt spid="218120"/>
                                        </p:tgtEl>
                                      </p:cBhvr>
                                    </p:animEffect>
                                  </p:childTnLst>
                                </p:cTn>
                              </p:par>
                              <p:par>
                                <p:cTn id="19" presetID="3" presetClass="entr" presetSubtype="10" fill="hold" nodeType="withEffect">
                                  <p:stCondLst>
                                    <p:cond delay="0"/>
                                  </p:stCondLst>
                                  <p:childTnLst>
                                    <p:set>
                                      <p:cBhvr>
                                        <p:cTn id="20" dur="1" fill="hold">
                                          <p:stCondLst>
                                            <p:cond delay="0"/>
                                          </p:stCondLst>
                                        </p:cTn>
                                        <p:tgtEl>
                                          <p:spTgt spid="218130"/>
                                        </p:tgtEl>
                                        <p:attrNameLst>
                                          <p:attrName>style.visibility</p:attrName>
                                        </p:attrNameLst>
                                      </p:cBhvr>
                                      <p:to>
                                        <p:strVal val="visible"/>
                                      </p:to>
                                    </p:set>
                                    <p:animEffect transition="in" filter="blinds(horizontal)">
                                      <p:cBhvr>
                                        <p:cTn id="21" dur="500"/>
                                        <p:tgtEl>
                                          <p:spTgt spid="218130"/>
                                        </p:tgtEl>
                                      </p:cBhvr>
                                    </p:animEffect>
                                  </p:childTnLst>
                                </p:cTn>
                              </p:par>
                              <p:par>
                                <p:cTn id="22" presetID="3" presetClass="entr" presetSubtype="10" fill="hold" nodeType="withEffect">
                                  <p:stCondLst>
                                    <p:cond delay="0"/>
                                  </p:stCondLst>
                                  <p:childTnLst>
                                    <p:set>
                                      <p:cBhvr>
                                        <p:cTn id="23" dur="1" fill="hold">
                                          <p:stCondLst>
                                            <p:cond delay="0"/>
                                          </p:stCondLst>
                                        </p:cTn>
                                        <p:tgtEl>
                                          <p:spTgt spid="218131"/>
                                        </p:tgtEl>
                                        <p:attrNameLst>
                                          <p:attrName>style.visibility</p:attrName>
                                        </p:attrNameLst>
                                      </p:cBhvr>
                                      <p:to>
                                        <p:strVal val="visible"/>
                                      </p:to>
                                    </p:set>
                                    <p:animEffect transition="in" filter="blinds(horizontal)">
                                      <p:cBhvr>
                                        <p:cTn id="24" dur="500"/>
                                        <p:tgtEl>
                                          <p:spTgt spid="21813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8126"/>
                                        </p:tgtEl>
                                        <p:attrNameLst>
                                          <p:attrName>style.visibility</p:attrName>
                                        </p:attrNameLst>
                                      </p:cBhvr>
                                      <p:to>
                                        <p:strVal val="visible"/>
                                      </p:to>
                                    </p:set>
                                    <p:animEffect transition="in" filter="blinds(horizontal)">
                                      <p:cBhvr>
                                        <p:cTn id="29" dur="500"/>
                                        <p:tgtEl>
                                          <p:spTgt spid="218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6" grpId="0"/>
      <p:bldP spid="21813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132138" y="692150"/>
            <a:ext cx="4032250" cy="31178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30000"/>
              </a:spcBef>
            </a:pPr>
            <a:r>
              <a:rPr lang="zh-CN" altLang="en-US" sz="3200" dirty="0">
                <a:latin typeface="楷体" panose="02010609060101010101" pitchFamily="49" charset="-122"/>
                <a:ea typeface="楷体" panose="02010609060101010101" pitchFamily="49" charset="-122"/>
              </a:rPr>
              <a:t>作业</a:t>
            </a:r>
          </a:p>
          <a:p>
            <a:pPr eaLnBrk="1" hangingPunct="1">
              <a:lnSpc>
                <a:spcPct val="130000"/>
              </a:lnSpc>
              <a:spcBef>
                <a:spcPct val="30000"/>
              </a:spcBef>
            </a:pPr>
            <a:r>
              <a:rPr lang="zh-CN" altLang="en-US" dirty="0">
                <a:latin typeface="楷体" panose="02010609060101010101" pitchFamily="49" charset="-122"/>
                <a:ea typeface="楷体" panose="02010609060101010101" pitchFamily="49" charset="-122"/>
              </a:rPr>
              <a:t>第五章</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简明版</a:t>
            </a:r>
            <a:r>
              <a:rPr lang="en-US" altLang="zh-CN" dirty="0">
                <a:latin typeface="楷体" panose="02010609060101010101" pitchFamily="49" charset="-122"/>
                <a:ea typeface="楷体" panose="02010609060101010101" pitchFamily="49" charset="-122"/>
              </a:rPr>
              <a:t>)</a:t>
            </a:r>
          </a:p>
          <a:p>
            <a:pPr eaLnBrk="1" hangingPunct="1"/>
            <a:r>
              <a:rPr lang="en-US" altLang="zh-CN" dirty="0">
                <a:latin typeface="+mn-lt"/>
                <a:ea typeface="楷体" panose="02010609060101010101" pitchFamily="49" charset="-122"/>
              </a:rPr>
              <a:t>5.2</a:t>
            </a:r>
          </a:p>
          <a:p>
            <a:pPr eaLnBrk="1" hangingPunct="1"/>
            <a:r>
              <a:rPr lang="en-US" altLang="zh-CN" dirty="0">
                <a:latin typeface="+mn-lt"/>
                <a:ea typeface="楷体" panose="02010609060101010101" pitchFamily="49" charset="-122"/>
              </a:rPr>
              <a:t>5.3</a:t>
            </a:r>
          </a:p>
          <a:p>
            <a:pPr eaLnBrk="1" hangingPunct="1"/>
            <a:r>
              <a:rPr lang="en-US" altLang="zh-CN" dirty="0">
                <a:latin typeface="+mn-lt"/>
                <a:ea typeface="楷体" panose="02010609060101010101" pitchFamily="49" charset="-122"/>
              </a:rPr>
              <a:t>5.5</a:t>
            </a:r>
          </a:p>
          <a:p>
            <a:pPr eaLnBrk="1" hangingPunct="1"/>
            <a:r>
              <a:rPr lang="en-US" altLang="zh-CN" dirty="0">
                <a:latin typeface="+mn-lt"/>
                <a:ea typeface="楷体" panose="02010609060101010101" pitchFamily="49" charset="-122"/>
              </a:rPr>
              <a:t>5.6  (1)</a:t>
            </a:r>
            <a:endParaRPr lang="en-US" altLang="zh-CN" sz="3200" dirty="0">
              <a:latin typeface="+mn-lt"/>
              <a:ea typeface="楷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Oval 2">
            <a:hlinkClick r:id="rId2" action="ppaction://hlinksldjump"/>
          </p:cNvPr>
          <p:cNvSpPr>
            <a:spLocks noChangeArrowheads="1"/>
          </p:cNvSpPr>
          <p:nvPr/>
        </p:nvSpPr>
        <p:spPr bwMode="auto">
          <a:xfrm>
            <a:off x="8207375" y="6454775"/>
            <a:ext cx="936625" cy="358775"/>
          </a:xfrm>
          <a:prstGeom prst="ellipse">
            <a:avLst/>
          </a:prstGeom>
          <a:gradFill rotWithShape="1">
            <a:gsLst>
              <a:gs pos="0">
                <a:srgbClr val="ADFFAD"/>
              </a:gs>
              <a:gs pos="100000">
                <a:srgbClr val="004A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600" b="0">
                <a:solidFill>
                  <a:schemeClr val="bg1"/>
                </a:solidFill>
                <a:latin typeface="Arial" panose="020B0604020202020204" pitchFamily="34" charset="0"/>
                <a:hlinkClick r:id="rId3" action="ppaction://hlinksldjump"/>
              </a:rPr>
              <a:t>return</a:t>
            </a:r>
            <a:endParaRPr kumimoji="0" lang="en-US" altLang="zh-CN" sz="1800" b="0">
              <a:latin typeface="Arial" panose="020B0604020202020204" pitchFamily="34" charset="0"/>
            </a:endParaRPr>
          </a:p>
        </p:txBody>
      </p:sp>
      <p:pic>
        <p:nvPicPr>
          <p:cNvPr id="460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3357563"/>
            <a:ext cx="7535862"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88913"/>
            <a:ext cx="7621587"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64" name="Group 4"/>
          <p:cNvGrpSpPr>
            <a:grpSpLocks/>
          </p:cNvGrpSpPr>
          <p:nvPr/>
        </p:nvGrpSpPr>
        <p:grpSpPr bwMode="auto">
          <a:xfrm>
            <a:off x="79375" y="58738"/>
            <a:ext cx="8640763" cy="3206750"/>
            <a:chOff x="86" y="55"/>
            <a:chExt cx="5443" cy="2020"/>
          </a:xfrm>
        </p:grpSpPr>
        <p:pic>
          <p:nvPicPr>
            <p:cNvPr id="471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754"/>
              <a:ext cx="2094"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527"/>
              <a:ext cx="2034"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6" name="Text Box 7"/>
            <p:cNvSpPr txBox="1">
              <a:spLocks noChangeArrowheads="1"/>
            </p:cNvSpPr>
            <p:nvPr/>
          </p:nvSpPr>
          <p:spPr bwMode="auto">
            <a:xfrm>
              <a:off x="86" y="55"/>
              <a:ext cx="5443"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dirty="0">
                  <a:latin typeface="楷体" panose="02010609060101010101" pitchFamily="49" charset="-122"/>
                  <a:ea typeface="楷体" panose="02010609060101010101" pitchFamily="49" charset="-122"/>
                </a:rPr>
                <a:t>例</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某</a:t>
              </a:r>
              <a:r>
                <a:rPr lang="en-US" altLang="zh-CN" i="1" dirty="0">
                  <a:latin typeface="楷体" panose="02010609060101010101" pitchFamily="49" charset="-122"/>
                  <a:ea typeface="楷体" panose="02010609060101010101" pitchFamily="49" charset="-122"/>
                </a:rPr>
                <a:t>LTI</a:t>
              </a:r>
              <a:r>
                <a:rPr lang="zh-CN" altLang="en-US" dirty="0">
                  <a:latin typeface="楷体" panose="02010609060101010101" pitchFamily="49" charset="-122"/>
                  <a:ea typeface="楷体" panose="02010609060101010101" pitchFamily="49" charset="-122"/>
                </a:rPr>
                <a:t>系统的幅频特性和相频特性如下图所示，若激励已知，求系统的输出</a:t>
              </a:r>
            </a:p>
          </p:txBody>
        </p:sp>
      </p:grpSp>
      <p:graphicFrame>
        <p:nvGraphicFramePr>
          <p:cNvPr id="245768" name="Object 8"/>
          <p:cNvGraphicFramePr>
            <a:graphicFrameLocks noChangeAspect="1"/>
          </p:cNvGraphicFramePr>
          <p:nvPr/>
        </p:nvGraphicFramePr>
        <p:xfrm>
          <a:off x="255588" y="2576513"/>
          <a:ext cx="1911350" cy="506412"/>
        </p:xfrm>
        <a:graphic>
          <a:graphicData uri="http://schemas.openxmlformats.org/presentationml/2006/ole">
            <mc:AlternateContent xmlns:mc="http://schemas.openxmlformats.org/markup-compatibility/2006">
              <mc:Choice xmlns:v="urn:schemas-microsoft-com:vml" Requires="v">
                <p:oleObj spid="_x0000_s47391" name="公式" r:id="rId5" imgW="857233" imgH="218987" progId="Equation.3">
                  <p:embed/>
                </p:oleObj>
              </mc:Choice>
              <mc:Fallback>
                <p:oleObj name="公式" r:id="rId5" imgW="857233" imgH="21898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8" y="2576513"/>
                        <a:ext cx="191135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69" name="Object 9"/>
          <p:cNvGraphicFramePr>
            <a:graphicFrameLocks noChangeAspect="1"/>
          </p:cNvGraphicFramePr>
          <p:nvPr/>
        </p:nvGraphicFramePr>
        <p:xfrm>
          <a:off x="155575" y="3082925"/>
          <a:ext cx="4603750" cy="506413"/>
        </p:xfrm>
        <a:graphic>
          <a:graphicData uri="http://schemas.openxmlformats.org/presentationml/2006/ole">
            <mc:AlternateContent xmlns:mc="http://schemas.openxmlformats.org/markup-compatibility/2006">
              <mc:Choice xmlns:v="urn:schemas-microsoft-com:vml" Requires="v">
                <p:oleObj spid="_x0000_s47392" name="公式" r:id="rId7" imgW="2076617" imgH="218987" progId="Equation.3">
                  <p:embed/>
                </p:oleObj>
              </mc:Choice>
              <mc:Fallback>
                <p:oleObj name="公式" r:id="rId7" imgW="2076617" imgH="218987"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75" y="3082925"/>
                        <a:ext cx="460375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0" name="Object 10"/>
          <p:cNvGraphicFramePr>
            <a:graphicFrameLocks noChangeAspect="1"/>
          </p:cNvGraphicFramePr>
          <p:nvPr/>
        </p:nvGraphicFramePr>
        <p:xfrm>
          <a:off x="511175" y="3659188"/>
          <a:ext cx="6740525" cy="477837"/>
        </p:xfrm>
        <a:graphic>
          <a:graphicData uri="http://schemas.openxmlformats.org/presentationml/2006/ole">
            <mc:AlternateContent xmlns:mc="http://schemas.openxmlformats.org/markup-compatibility/2006">
              <mc:Choice xmlns:v="urn:schemas-microsoft-com:vml" Requires="v">
                <p:oleObj spid="_x0000_s47393" name="公式" r:id="rId9" imgW="2847892" imgH="190383" progId="Equation.3">
                  <p:embed/>
                </p:oleObj>
              </mc:Choice>
              <mc:Fallback>
                <p:oleObj name="公式" r:id="rId9" imgW="2847892" imgH="19038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175" y="3659188"/>
                        <a:ext cx="6740525"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1" name="Object 11"/>
          <p:cNvGraphicFramePr>
            <a:graphicFrameLocks noChangeAspect="1"/>
          </p:cNvGraphicFramePr>
          <p:nvPr/>
        </p:nvGraphicFramePr>
        <p:xfrm>
          <a:off x="568325" y="4146550"/>
          <a:ext cx="1079500" cy="541338"/>
        </p:xfrm>
        <a:graphic>
          <a:graphicData uri="http://schemas.openxmlformats.org/presentationml/2006/ole">
            <mc:AlternateContent xmlns:mc="http://schemas.openxmlformats.org/markup-compatibility/2006">
              <mc:Choice xmlns:v="urn:schemas-microsoft-com:vml" Requires="v">
                <p:oleObj spid="_x0000_s47394" name="公式" r:id="rId11" imgW="400199" imgH="190383" progId="Equation.3">
                  <p:embed/>
                </p:oleObj>
              </mc:Choice>
              <mc:Fallback>
                <p:oleObj name="公式" r:id="rId11" imgW="400199" imgH="190383"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325" y="4146550"/>
                        <a:ext cx="107950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2" name="Object 12"/>
          <p:cNvGraphicFramePr>
            <a:graphicFrameLocks noChangeAspect="1"/>
          </p:cNvGraphicFramePr>
          <p:nvPr/>
        </p:nvGraphicFramePr>
        <p:xfrm>
          <a:off x="6819900" y="1384300"/>
          <a:ext cx="1012825" cy="450850"/>
        </p:xfrm>
        <a:graphic>
          <a:graphicData uri="http://schemas.openxmlformats.org/presentationml/2006/ole">
            <mc:AlternateContent xmlns:mc="http://schemas.openxmlformats.org/markup-compatibility/2006">
              <mc:Choice xmlns:v="urn:schemas-microsoft-com:vml" Requires="v">
                <p:oleObj spid="_x0000_s47395" name="公式" r:id="rId13" imgW="447640" imgH="190383" progId="Equation.3">
                  <p:embed/>
                </p:oleObj>
              </mc:Choice>
              <mc:Fallback>
                <p:oleObj name="公式" r:id="rId13" imgW="447640" imgH="190383"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19900" y="1384300"/>
                        <a:ext cx="10128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3" name="Object 13"/>
          <p:cNvGraphicFramePr>
            <a:graphicFrameLocks noChangeAspect="1"/>
          </p:cNvGraphicFramePr>
          <p:nvPr/>
        </p:nvGraphicFramePr>
        <p:xfrm>
          <a:off x="6056313" y="2895600"/>
          <a:ext cx="2160587" cy="873125"/>
        </p:xfrm>
        <a:graphic>
          <a:graphicData uri="http://schemas.openxmlformats.org/presentationml/2006/ole">
            <mc:AlternateContent xmlns:mc="http://schemas.openxmlformats.org/markup-compatibility/2006">
              <mc:Choice xmlns:v="urn:schemas-microsoft-com:vml" Requires="v">
                <p:oleObj spid="_x0000_s47396" name="公式" r:id="rId15" imgW="971374" imgH="381234" progId="Equation.3">
                  <p:embed/>
                </p:oleObj>
              </mc:Choice>
              <mc:Fallback>
                <p:oleObj name="公式" r:id="rId15" imgW="971374" imgH="381234"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56313" y="2895600"/>
                        <a:ext cx="2160587"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4" name="Object 14"/>
          <p:cNvGraphicFramePr>
            <a:graphicFrameLocks/>
          </p:cNvGraphicFramePr>
          <p:nvPr>
            <p:extLst>
              <p:ext uri="{D42A27DB-BD31-4B8C-83A1-F6EECF244321}">
                <p14:modId xmlns:p14="http://schemas.microsoft.com/office/powerpoint/2010/main" val="777519036"/>
              </p:ext>
            </p:extLst>
          </p:nvPr>
        </p:nvGraphicFramePr>
        <p:xfrm>
          <a:off x="744538" y="4759325"/>
          <a:ext cx="7399337" cy="787400"/>
        </p:xfrm>
        <a:graphic>
          <a:graphicData uri="http://schemas.openxmlformats.org/presentationml/2006/ole">
            <mc:AlternateContent xmlns:mc="http://schemas.openxmlformats.org/markup-compatibility/2006">
              <mc:Choice xmlns:v="urn:schemas-microsoft-com:vml" Requires="v">
                <p:oleObj spid="_x0000_s47397" name="公式" r:id="rId17" imgW="3333579" imgH="381234" progId="Equation.3">
                  <p:embed/>
                </p:oleObj>
              </mc:Choice>
              <mc:Fallback>
                <p:oleObj name="公式" r:id="rId17" imgW="3333579" imgH="381234" progId="Equation.3">
                  <p:embed/>
                  <p:pic>
                    <p:nvPicPr>
                      <p:cNvPr id="0" name="Object 1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4538" y="4759325"/>
                        <a:ext cx="7399337"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5" name="Object 15"/>
          <p:cNvGraphicFramePr>
            <a:graphicFrameLocks noChangeAspect="1"/>
          </p:cNvGraphicFramePr>
          <p:nvPr/>
        </p:nvGraphicFramePr>
        <p:xfrm>
          <a:off x="7769225" y="1168400"/>
          <a:ext cx="984250" cy="871538"/>
        </p:xfrm>
        <a:graphic>
          <a:graphicData uri="http://schemas.openxmlformats.org/presentationml/2006/ole">
            <mc:AlternateContent xmlns:mc="http://schemas.openxmlformats.org/markup-compatibility/2006">
              <mc:Choice xmlns:v="urn:schemas-microsoft-com:vml" Requires="v">
                <p:oleObj spid="_x0000_s47398" name="公式" r:id="rId19" imgW="438246" imgH="381234" progId="Equation.3">
                  <p:embed/>
                </p:oleObj>
              </mc:Choice>
              <mc:Fallback>
                <p:oleObj name="公式" r:id="rId19" imgW="438246" imgH="381234"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69225" y="1168400"/>
                        <a:ext cx="98425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6" name="Object 16"/>
          <p:cNvGraphicFramePr>
            <a:graphicFrameLocks noChangeAspect="1"/>
          </p:cNvGraphicFramePr>
          <p:nvPr/>
        </p:nvGraphicFramePr>
        <p:xfrm>
          <a:off x="8186738" y="2925763"/>
          <a:ext cx="728662" cy="873125"/>
        </p:xfrm>
        <a:graphic>
          <a:graphicData uri="http://schemas.openxmlformats.org/presentationml/2006/ole">
            <mc:AlternateContent xmlns:mc="http://schemas.openxmlformats.org/markup-compatibility/2006">
              <mc:Choice xmlns:v="urn:schemas-microsoft-com:vml" Requires="v">
                <p:oleObj spid="_x0000_s47399" name="公式" r:id="rId21" imgW="323635" imgH="381234" progId="Equation.3">
                  <p:embed/>
                </p:oleObj>
              </mc:Choice>
              <mc:Fallback>
                <p:oleObj name="公式" r:id="rId21" imgW="323635" imgH="381234"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86738" y="2925763"/>
                        <a:ext cx="728662"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7" name="Object 17"/>
          <p:cNvGraphicFramePr>
            <a:graphicFrameLocks/>
          </p:cNvGraphicFramePr>
          <p:nvPr/>
        </p:nvGraphicFramePr>
        <p:xfrm>
          <a:off x="3938588" y="4044950"/>
          <a:ext cx="2054225" cy="787400"/>
        </p:xfrm>
        <a:graphic>
          <a:graphicData uri="http://schemas.openxmlformats.org/presentationml/2006/ole">
            <mc:AlternateContent xmlns:mc="http://schemas.openxmlformats.org/markup-compatibility/2006">
              <mc:Choice xmlns:v="urn:schemas-microsoft-com:vml" Requires="v">
                <p:oleObj spid="_x0000_s47400" name="公式" r:id="rId23" imgW="914538" imgH="381234" progId="Equation.3">
                  <p:embed/>
                </p:oleObj>
              </mc:Choice>
              <mc:Fallback>
                <p:oleObj name="公式" r:id="rId23" imgW="914538" imgH="381234" progId="Equation.3">
                  <p:embed/>
                  <p:pic>
                    <p:nvPicPr>
                      <p:cNvPr id="0" name="Object 17"/>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38588" y="4044950"/>
                        <a:ext cx="2054225"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8" name="Object 18"/>
          <p:cNvGraphicFramePr>
            <a:graphicFrameLocks/>
          </p:cNvGraphicFramePr>
          <p:nvPr/>
        </p:nvGraphicFramePr>
        <p:xfrm>
          <a:off x="5954713" y="4059238"/>
          <a:ext cx="2024062" cy="787400"/>
        </p:xfrm>
        <a:graphic>
          <a:graphicData uri="http://schemas.openxmlformats.org/presentationml/2006/ole">
            <mc:AlternateContent xmlns:mc="http://schemas.openxmlformats.org/markup-compatibility/2006">
              <mc:Choice xmlns:v="urn:schemas-microsoft-com:vml" Requires="v">
                <p:oleObj spid="_x0000_s47401" name="公式" r:id="rId25" imgW="904674" imgH="381234" progId="Equation.3">
                  <p:embed/>
                </p:oleObj>
              </mc:Choice>
              <mc:Fallback>
                <p:oleObj name="公式" r:id="rId25" imgW="904674" imgH="381234" progId="Equation.3">
                  <p:embed/>
                  <p:pic>
                    <p:nvPicPr>
                      <p:cNvPr id="0" name="Object 18"/>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954713" y="4059238"/>
                        <a:ext cx="2024062"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9" name="Object 19"/>
          <p:cNvGraphicFramePr>
            <a:graphicFrameLocks/>
          </p:cNvGraphicFramePr>
          <p:nvPr/>
        </p:nvGraphicFramePr>
        <p:xfrm>
          <a:off x="1635125" y="4033838"/>
          <a:ext cx="2306638" cy="787400"/>
        </p:xfrm>
        <a:graphic>
          <a:graphicData uri="http://schemas.openxmlformats.org/presentationml/2006/ole">
            <mc:AlternateContent xmlns:mc="http://schemas.openxmlformats.org/markup-compatibility/2006">
              <mc:Choice xmlns:v="urn:schemas-microsoft-com:vml" Requires="v">
                <p:oleObj spid="_x0000_s47402" name="公式" r:id="rId27" imgW="1028679" imgH="381234" progId="Equation.3">
                  <p:embed/>
                </p:oleObj>
              </mc:Choice>
              <mc:Fallback>
                <p:oleObj name="公式" r:id="rId27" imgW="1028679" imgH="381234" progId="Equation.3">
                  <p:embed/>
                  <p:pic>
                    <p:nvPicPr>
                      <p:cNvPr id="0" name="Object 19"/>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35125" y="4033838"/>
                        <a:ext cx="2306638"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80" name="Text Box 20"/>
          <p:cNvSpPr txBox="1">
            <a:spLocks noChangeArrowheads="1"/>
          </p:cNvSpPr>
          <p:nvPr/>
        </p:nvSpPr>
        <p:spPr bwMode="auto">
          <a:xfrm>
            <a:off x="122238" y="6037263"/>
            <a:ext cx="231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FF00"/>
                </a:solidFill>
                <a:latin typeface="楷体" panose="02010609060101010101" pitchFamily="49" charset="-122"/>
                <a:ea typeface="楷体" panose="02010609060101010101" pitchFamily="49" charset="-122"/>
              </a:rPr>
              <a:t>相频特性</a:t>
            </a:r>
            <a:endParaRPr lang="zh-CN" altLang="en-US" sz="2400">
              <a:latin typeface="楷体" panose="02010609060101010101" pitchFamily="49" charset="-122"/>
              <a:ea typeface="楷体" panose="02010609060101010101" pitchFamily="49" charset="-122"/>
            </a:endParaRPr>
          </a:p>
        </p:txBody>
      </p:sp>
      <p:sp>
        <p:nvSpPr>
          <p:cNvPr id="245781" name="Text Box 21"/>
          <p:cNvSpPr txBox="1">
            <a:spLocks noChangeArrowheads="1"/>
          </p:cNvSpPr>
          <p:nvPr/>
        </p:nvSpPr>
        <p:spPr bwMode="auto">
          <a:xfrm>
            <a:off x="128588" y="5457825"/>
            <a:ext cx="1873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FF00"/>
                </a:solidFill>
                <a:latin typeface="楷体" panose="02010609060101010101" pitchFamily="49" charset="-122"/>
                <a:ea typeface="楷体" panose="02010609060101010101" pitchFamily="49" charset="-122"/>
              </a:rPr>
              <a:t>幅频特性</a:t>
            </a:r>
            <a:endParaRPr lang="zh-CN" altLang="en-US" sz="2400">
              <a:latin typeface="楷体" panose="02010609060101010101" pitchFamily="49" charset="-122"/>
              <a:ea typeface="楷体" panose="02010609060101010101" pitchFamily="49" charset="-122"/>
            </a:endParaRPr>
          </a:p>
        </p:txBody>
      </p:sp>
      <p:sp>
        <p:nvSpPr>
          <p:cNvPr id="245782" name="Text Box 22"/>
          <p:cNvSpPr txBox="1">
            <a:spLocks noChangeArrowheads="1"/>
          </p:cNvSpPr>
          <p:nvPr/>
        </p:nvSpPr>
        <p:spPr bwMode="auto">
          <a:xfrm>
            <a:off x="1641475" y="6048375"/>
            <a:ext cx="7294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反映信号通过系统后各频率成分的时移情况</a:t>
            </a:r>
          </a:p>
        </p:txBody>
      </p:sp>
      <p:sp>
        <p:nvSpPr>
          <p:cNvPr id="245783" name="Text Box 23"/>
          <p:cNvSpPr txBox="1">
            <a:spLocks noChangeArrowheads="1"/>
          </p:cNvSpPr>
          <p:nvPr/>
        </p:nvSpPr>
        <p:spPr bwMode="auto">
          <a:xfrm>
            <a:off x="1641475" y="5476875"/>
            <a:ext cx="7294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反映信号通过系统后各频率成分衰减的情况</a:t>
            </a:r>
          </a:p>
        </p:txBody>
      </p:sp>
      <p:sp>
        <p:nvSpPr>
          <p:cNvPr id="245784" name="Text Box 24"/>
          <p:cNvSpPr txBox="1">
            <a:spLocks noChangeArrowheads="1"/>
          </p:cNvSpPr>
          <p:nvPr/>
        </p:nvSpPr>
        <p:spPr bwMode="auto">
          <a:xfrm>
            <a:off x="8416925" y="4652963"/>
            <a:ext cx="647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hlinkClick r:id="rId29" action="ppaction://hlinksldjump"/>
              </a:rPr>
              <a:t>返回</a:t>
            </a:r>
            <a:endParaRPr lang="zh-CN" altLang="en-US" sz="24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blinds(horizontal)">
                                      <p:cBhvr>
                                        <p:cTn id="7" dur="500"/>
                                        <p:tgtEl>
                                          <p:spTgt spid="245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8"/>
                                        </p:tgtEl>
                                        <p:attrNameLst>
                                          <p:attrName>style.visibility</p:attrName>
                                        </p:attrNameLst>
                                      </p:cBhvr>
                                      <p:to>
                                        <p:strVal val="visible"/>
                                      </p:to>
                                    </p:set>
                                    <p:animEffect transition="in" filter="blinds(horizontal)">
                                      <p:cBhvr>
                                        <p:cTn id="12" dur="500"/>
                                        <p:tgtEl>
                                          <p:spTgt spid="2457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9"/>
                                        </p:tgtEl>
                                        <p:attrNameLst>
                                          <p:attrName>style.visibility</p:attrName>
                                        </p:attrNameLst>
                                      </p:cBhvr>
                                      <p:to>
                                        <p:strVal val="visible"/>
                                      </p:to>
                                    </p:set>
                                    <p:animEffect transition="in" filter="blinds(horizontal)">
                                      <p:cBhvr>
                                        <p:cTn id="17" dur="500"/>
                                        <p:tgtEl>
                                          <p:spTgt spid="2457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5770"/>
                                        </p:tgtEl>
                                        <p:attrNameLst>
                                          <p:attrName>style.visibility</p:attrName>
                                        </p:attrNameLst>
                                      </p:cBhvr>
                                      <p:to>
                                        <p:strVal val="visible"/>
                                      </p:to>
                                    </p:set>
                                    <p:animEffect transition="in" filter="blinds(horizontal)">
                                      <p:cBhvr>
                                        <p:cTn id="22" dur="500"/>
                                        <p:tgtEl>
                                          <p:spTgt spid="2457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5771"/>
                                        </p:tgtEl>
                                        <p:attrNameLst>
                                          <p:attrName>style.visibility</p:attrName>
                                        </p:attrNameLst>
                                      </p:cBhvr>
                                      <p:to>
                                        <p:strVal val="visible"/>
                                      </p:to>
                                    </p:set>
                                    <p:animEffect transition="in" filter="blinds(horizontal)">
                                      <p:cBhvr>
                                        <p:cTn id="27" dur="500"/>
                                        <p:tgtEl>
                                          <p:spTgt spid="2457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5779"/>
                                        </p:tgtEl>
                                        <p:attrNameLst>
                                          <p:attrName>style.visibility</p:attrName>
                                        </p:attrNameLst>
                                      </p:cBhvr>
                                      <p:to>
                                        <p:strVal val="visible"/>
                                      </p:to>
                                    </p:set>
                                    <p:animEffect transition="in" filter="blinds(horizontal)">
                                      <p:cBhvr>
                                        <p:cTn id="32" dur="500"/>
                                        <p:tgtEl>
                                          <p:spTgt spid="2457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45777"/>
                                        </p:tgtEl>
                                        <p:attrNameLst>
                                          <p:attrName>style.visibility</p:attrName>
                                        </p:attrNameLst>
                                      </p:cBhvr>
                                      <p:to>
                                        <p:strVal val="visible"/>
                                      </p:to>
                                    </p:set>
                                    <p:animEffect transition="in" filter="blinds(horizontal)">
                                      <p:cBhvr>
                                        <p:cTn id="37" dur="500"/>
                                        <p:tgtEl>
                                          <p:spTgt spid="2457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45778"/>
                                        </p:tgtEl>
                                        <p:attrNameLst>
                                          <p:attrName>style.visibility</p:attrName>
                                        </p:attrNameLst>
                                      </p:cBhvr>
                                      <p:to>
                                        <p:strVal val="visible"/>
                                      </p:to>
                                    </p:set>
                                    <p:animEffect transition="in" filter="blinds(horizontal)">
                                      <p:cBhvr>
                                        <p:cTn id="42" dur="500"/>
                                        <p:tgtEl>
                                          <p:spTgt spid="2457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45774"/>
                                        </p:tgtEl>
                                        <p:attrNameLst>
                                          <p:attrName>style.visibility</p:attrName>
                                        </p:attrNameLst>
                                      </p:cBhvr>
                                      <p:to>
                                        <p:strVal val="visible"/>
                                      </p:to>
                                    </p:set>
                                    <p:animEffect transition="in" filter="blinds(horizontal)">
                                      <p:cBhvr>
                                        <p:cTn id="47" dur="500"/>
                                        <p:tgtEl>
                                          <p:spTgt spid="2457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45772"/>
                                        </p:tgtEl>
                                        <p:attrNameLst>
                                          <p:attrName>style.visibility</p:attrName>
                                        </p:attrNameLst>
                                      </p:cBhvr>
                                      <p:to>
                                        <p:strVal val="visible"/>
                                      </p:to>
                                    </p:set>
                                    <p:animEffect transition="in" filter="blinds(horizontal)">
                                      <p:cBhvr>
                                        <p:cTn id="52" dur="500"/>
                                        <p:tgtEl>
                                          <p:spTgt spid="2457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45775"/>
                                        </p:tgtEl>
                                        <p:attrNameLst>
                                          <p:attrName>style.visibility</p:attrName>
                                        </p:attrNameLst>
                                      </p:cBhvr>
                                      <p:to>
                                        <p:strVal val="visible"/>
                                      </p:to>
                                    </p:set>
                                    <p:animEffect transition="in" filter="blinds(horizontal)">
                                      <p:cBhvr>
                                        <p:cTn id="57" dur="500"/>
                                        <p:tgtEl>
                                          <p:spTgt spid="24577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45773"/>
                                        </p:tgtEl>
                                        <p:attrNameLst>
                                          <p:attrName>style.visibility</p:attrName>
                                        </p:attrNameLst>
                                      </p:cBhvr>
                                      <p:to>
                                        <p:strVal val="visible"/>
                                      </p:to>
                                    </p:set>
                                    <p:animEffect transition="in" filter="blinds(horizontal)">
                                      <p:cBhvr>
                                        <p:cTn id="62" dur="500"/>
                                        <p:tgtEl>
                                          <p:spTgt spid="24577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45776"/>
                                        </p:tgtEl>
                                        <p:attrNameLst>
                                          <p:attrName>style.visibility</p:attrName>
                                        </p:attrNameLst>
                                      </p:cBhvr>
                                      <p:to>
                                        <p:strVal val="visible"/>
                                      </p:to>
                                    </p:set>
                                    <p:animEffect transition="in" filter="blinds(horizontal)">
                                      <p:cBhvr>
                                        <p:cTn id="67" dur="500"/>
                                        <p:tgtEl>
                                          <p:spTgt spid="24577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45781"/>
                                        </p:tgtEl>
                                        <p:attrNameLst>
                                          <p:attrName>style.visibility</p:attrName>
                                        </p:attrNameLst>
                                      </p:cBhvr>
                                      <p:to>
                                        <p:strVal val="visible"/>
                                      </p:to>
                                    </p:set>
                                    <p:animEffect transition="in" filter="blinds(horizontal)">
                                      <p:cBhvr>
                                        <p:cTn id="72" dur="500"/>
                                        <p:tgtEl>
                                          <p:spTgt spid="24578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45780"/>
                                        </p:tgtEl>
                                        <p:attrNameLst>
                                          <p:attrName>style.visibility</p:attrName>
                                        </p:attrNameLst>
                                      </p:cBhvr>
                                      <p:to>
                                        <p:strVal val="visible"/>
                                      </p:to>
                                    </p:set>
                                    <p:animEffect transition="in" filter="blinds(horizontal)">
                                      <p:cBhvr>
                                        <p:cTn id="77" dur="500"/>
                                        <p:tgtEl>
                                          <p:spTgt spid="24578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45783"/>
                                        </p:tgtEl>
                                        <p:attrNameLst>
                                          <p:attrName>style.visibility</p:attrName>
                                        </p:attrNameLst>
                                      </p:cBhvr>
                                      <p:to>
                                        <p:strVal val="visible"/>
                                      </p:to>
                                    </p:set>
                                    <p:animEffect transition="in" filter="blinds(horizontal)">
                                      <p:cBhvr>
                                        <p:cTn id="82" dur="500"/>
                                        <p:tgtEl>
                                          <p:spTgt spid="24578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45782"/>
                                        </p:tgtEl>
                                        <p:attrNameLst>
                                          <p:attrName>style.visibility</p:attrName>
                                        </p:attrNameLst>
                                      </p:cBhvr>
                                      <p:to>
                                        <p:strVal val="visible"/>
                                      </p:to>
                                    </p:set>
                                    <p:animEffect transition="in" filter="blinds(horizontal)">
                                      <p:cBhvr>
                                        <p:cTn id="87" dur="500"/>
                                        <p:tgtEl>
                                          <p:spTgt spid="24578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45784"/>
                                        </p:tgtEl>
                                        <p:attrNameLst>
                                          <p:attrName>style.visibility</p:attrName>
                                        </p:attrNameLst>
                                      </p:cBhvr>
                                      <p:to>
                                        <p:strVal val="visible"/>
                                      </p:to>
                                    </p:set>
                                    <p:animEffect transition="in" filter="blinds(horizontal)">
                                      <p:cBhvr>
                                        <p:cTn id="92" dur="500"/>
                                        <p:tgtEl>
                                          <p:spTgt spid="24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0" grpId="0"/>
      <p:bldP spid="245781" grpId="0"/>
      <p:bldP spid="245782" grpId="0"/>
      <p:bldP spid="245783" grpId="0"/>
      <p:bldP spid="24578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Text Box 4"/>
          <p:cNvSpPr txBox="1">
            <a:spLocks noChangeArrowheads="1"/>
          </p:cNvSpPr>
          <p:nvPr/>
        </p:nvSpPr>
        <p:spPr bwMode="auto">
          <a:xfrm>
            <a:off x="250825" y="981075"/>
            <a:ext cx="4249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latin typeface="+mn-lt"/>
                <a:ea typeface="楷体" panose="02010609060101010101" pitchFamily="49" charset="-122"/>
              </a:rPr>
              <a:t>IIR</a:t>
            </a:r>
            <a:r>
              <a:rPr lang="zh-CN" altLang="en-US" dirty="0">
                <a:latin typeface="楷体" panose="02010609060101010101" pitchFamily="49" charset="-122"/>
                <a:ea typeface="楷体" panose="02010609060101010101" pitchFamily="49" charset="-122"/>
              </a:rPr>
              <a:t>滤波器的基本结构</a:t>
            </a:r>
            <a:r>
              <a:rPr lang="en-US" altLang="zh-CN" dirty="0">
                <a:latin typeface="楷体" panose="02010609060101010101" pitchFamily="49" charset="-122"/>
                <a:ea typeface="楷体" panose="02010609060101010101" pitchFamily="49" charset="-122"/>
              </a:rPr>
              <a:t>:</a:t>
            </a:r>
          </a:p>
        </p:txBody>
      </p:sp>
      <p:sp>
        <p:nvSpPr>
          <p:cNvPr id="246789" name="Text Box 5"/>
          <p:cNvSpPr txBox="1">
            <a:spLocks noChangeArrowheads="1"/>
          </p:cNvSpPr>
          <p:nvPr/>
        </p:nvSpPr>
        <p:spPr bwMode="auto">
          <a:xfrm>
            <a:off x="611188" y="1616075"/>
            <a:ext cx="7705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楷体" panose="02010609060101010101" pitchFamily="49" charset="-122"/>
                <a:ea typeface="楷体" panose="02010609060101010101" pitchFamily="49" charset="-122"/>
              </a:rPr>
              <a:t>直接</a:t>
            </a:r>
            <a:r>
              <a:rPr lang="en-US" altLang="zh-CN" dirty="0">
                <a:latin typeface="+mn-lt"/>
                <a:ea typeface="楷体" panose="02010609060101010101" pitchFamily="49" charset="-122"/>
              </a:rPr>
              <a:t>I</a:t>
            </a:r>
            <a:r>
              <a:rPr lang="zh-CN" altLang="en-US" dirty="0">
                <a:latin typeface="楷体" panose="02010609060101010101" pitchFamily="49" charset="-122"/>
                <a:ea typeface="楷体" panose="02010609060101010101" pitchFamily="49" charset="-122"/>
              </a:rPr>
              <a:t>型、</a:t>
            </a:r>
            <a:r>
              <a:rPr lang="zh-CN" altLang="en-US" dirty="0">
                <a:solidFill>
                  <a:srgbClr val="FFFF00"/>
                </a:solidFill>
                <a:latin typeface="楷体" panose="02010609060101010101" pitchFamily="49" charset="-122"/>
                <a:ea typeface="楷体" panose="02010609060101010101" pitchFamily="49" charset="-122"/>
              </a:rPr>
              <a:t>直接</a:t>
            </a:r>
            <a:r>
              <a:rPr lang="en-US" altLang="zh-CN" dirty="0">
                <a:latin typeface="+mn-lt"/>
                <a:ea typeface="楷体" panose="02010609060101010101" pitchFamily="49" charset="-122"/>
              </a:rPr>
              <a:t>II</a:t>
            </a:r>
            <a:r>
              <a:rPr lang="zh-CN" altLang="en-US" dirty="0">
                <a:solidFill>
                  <a:srgbClr val="FFFF00"/>
                </a:solidFill>
                <a:latin typeface="楷体" panose="02010609060101010101" pitchFamily="49" charset="-122"/>
                <a:ea typeface="楷体" panose="02010609060101010101" pitchFamily="49" charset="-122"/>
              </a:rPr>
              <a:t>型</a:t>
            </a:r>
            <a:r>
              <a:rPr lang="en-US" altLang="zh-CN" dirty="0">
                <a:solidFill>
                  <a:srgbClr val="FFFF00"/>
                </a:solidFill>
                <a:latin typeface="楷体" panose="02010609060101010101" pitchFamily="49" charset="-122"/>
                <a:ea typeface="楷体" panose="02010609060101010101" pitchFamily="49" charset="-122"/>
              </a:rPr>
              <a:t>(</a:t>
            </a:r>
            <a:r>
              <a:rPr lang="zh-CN" altLang="en-US" dirty="0">
                <a:solidFill>
                  <a:srgbClr val="FFFF00"/>
                </a:solidFill>
                <a:latin typeface="楷体" panose="02010609060101010101" pitchFamily="49" charset="-122"/>
                <a:ea typeface="楷体" panose="02010609060101010101" pitchFamily="49" charset="-122"/>
              </a:rPr>
              <a:t>典范型</a:t>
            </a:r>
            <a:r>
              <a:rPr lang="en-US" altLang="zh-CN" dirty="0">
                <a:solidFill>
                  <a:srgbClr val="FFFF00"/>
                </a:solidFill>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、级联型、并联型</a:t>
            </a:r>
          </a:p>
        </p:txBody>
      </p:sp>
      <p:sp>
        <p:nvSpPr>
          <p:cNvPr id="246838" name="Text Box 54"/>
          <p:cNvSpPr txBox="1">
            <a:spLocks noChangeArrowheads="1"/>
          </p:cNvSpPr>
          <p:nvPr/>
        </p:nvSpPr>
        <p:spPr bwMode="auto">
          <a:xfrm>
            <a:off x="207963" y="4408488"/>
            <a:ext cx="467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直接型</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卷积型、横截型</a:t>
            </a:r>
            <a:r>
              <a:rPr lang="en-US" altLang="zh-CN">
                <a:latin typeface="楷体" panose="02010609060101010101" pitchFamily="49" charset="-122"/>
                <a:ea typeface="楷体" panose="02010609060101010101" pitchFamily="49" charset="-122"/>
              </a:rPr>
              <a:t>)</a:t>
            </a:r>
          </a:p>
        </p:txBody>
      </p:sp>
      <p:sp>
        <p:nvSpPr>
          <p:cNvPr id="246839" name="Text Box 55"/>
          <p:cNvSpPr txBox="1">
            <a:spLocks noChangeArrowheads="1"/>
          </p:cNvSpPr>
          <p:nvPr/>
        </p:nvSpPr>
        <p:spPr bwMode="auto">
          <a:xfrm>
            <a:off x="250825" y="5056188"/>
            <a:ext cx="1512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级联型</a:t>
            </a:r>
          </a:p>
        </p:txBody>
      </p:sp>
      <p:sp>
        <p:nvSpPr>
          <p:cNvPr id="246840" name="Text Box 56"/>
          <p:cNvSpPr txBox="1">
            <a:spLocks noChangeArrowheads="1"/>
          </p:cNvSpPr>
          <p:nvPr/>
        </p:nvSpPr>
        <p:spPr bwMode="auto">
          <a:xfrm>
            <a:off x="1690688" y="5056188"/>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快速卷积型</a:t>
            </a:r>
          </a:p>
        </p:txBody>
      </p:sp>
      <p:sp>
        <p:nvSpPr>
          <p:cNvPr id="246841" name="Text Box 57"/>
          <p:cNvSpPr txBox="1">
            <a:spLocks noChangeArrowheads="1"/>
          </p:cNvSpPr>
          <p:nvPr/>
        </p:nvSpPr>
        <p:spPr bwMode="auto">
          <a:xfrm>
            <a:off x="3822700" y="5070475"/>
            <a:ext cx="489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FFFF00"/>
                </a:solidFill>
                <a:latin typeface="楷体" panose="02010609060101010101" pitchFamily="49" charset="-122"/>
                <a:ea typeface="楷体" panose="02010609060101010101" pitchFamily="49" charset="-122"/>
              </a:rPr>
              <a:t>线性相位</a:t>
            </a:r>
            <a:r>
              <a:rPr lang="en-US" altLang="zh-CN" i="1" dirty="0">
                <a:latin typeface="+mn-lt"/>
                <a:ea typeface="楷体" panose="02010609060101010101" pitchFamily="49" charset="-122"/>
              </a:rPr>
              <a:t>FIR</a:t>
            </a:r>
            <a:r>
              <a:rPr lang="zh-CN" altLang="en-US" dirty="0">
                <a:latin typeface="楷体" panose="02010609060101010101" pitchFamily="49" charset="-122"/>
                <a:ea typeface="楷体" panose="02010609060101010101" pitchFamily="49" charset="-122"/>
              </a:rPr>
              <a:t>滤波器的结构</a:t>
            </a:r>
          </a:p>
        </p:txBody>
      </p:sp>
      <p:sp>
        <p:nvSpPr>
          <p:cNvPr id="246842" name="Text Box 58"/>
          <p:cNvSpPr txBox="1">
            <a:spLocks noChangeArrowheads="1"/>
          </p:cNvSpPr>
          <p:nvPr/>
        </p:nvSpPr>
        <p:spPr bwMode="auto">
          <a:xfrm>
            <a:off x="250825" y="3760788"/>
            <a:ext cx="4032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latin typeface="+mn-lt"/>
                <a:ea typeface="楷体" panose="02010609060101010101" pitchFamily="49" charset="-122"/>
              </a:rPr>
              <a:t>FIR</a:t>
            </a:r>
            <a:r>
              <a:rPr lang="zh-CN" altLang="en-US" dirty="0">
                <a:latin typeface="楷体" panose="02010609060101010101" pitchFamily="49" charset="-122"/>
                <a:ea typeface="楷体" panose="02010609060101010101" pitchFamily="49" charset="-122"/>
              </a:rPr>
              <a:t>滤波器的基本结构</a:t>
            </a:r>
            <a:r>
              <a:rPr lang="en-US" altLang="zh-CN" dirty="0">
                <a:latin typeface="楷体" panose="02010609060101010101" pitchFamily="49" charset="-122"/>
                <a:ea typeface="楷体" panose="02010609060101010101" pitchFamily="49" charset="-122"/>
              </a:rPr>
              <a:t>:</a:t>
            </a:r>
          </a:p>
        </p:txBody>
      </p:sp>
      <p:graphicFrame>
        <p:nvGraphicFramePr>
          <p:cNvPr id="246843" name="Object 59"/>
          <p:cNvGraphicFramePr>
            <a:graphicFrameLocks noChangeAspect="1"/>
          </p:cNvGraphicFramePr>
          <p:nvPr>
            <p:extLst>
              <p:ext uri="{D42A27DB-BD31-4B8C-83A1-F6EECF244321}">
                <p14:modId xmlns:p14="http://schemas.microsoft.com/office/powerpoint/2010/main" val="2665723808"/>
              </p:ext>
            </p:extLst>
          </p:nvPr>
        </p:nvGraphicFramePr>
        <p:xfrm>
          <a:off x="5148263" y="2146300"/>
          <a:ext cx="3149600" cy="2141538"/>
        </p:xfrm>
        <a:graphic>
          <a:graphicData uri="http://schemas.openxmlformats.org/presentationml/2006/ole">
            <mc:AlternateContent xmlns:mc="http://schemas.openxmlformats.org/markup-compatibility/2006">
              <mc:Choice xmlns:v="urn:schemas-microsoft-com:vml" Requires="v">
                <p:oleObj spid="_x0000_s50232" name="公式" r:id="rId3" imgW="1219384" imgH="828587" progId="Equation.3">
                  <p:embed/>
                </p:oleObj>
              </mc:Choice>
              <mc:Fallback>
                <p:oleObj name="公式" r:id="rId3" imgW="1219384" imgH="828587"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146300"/>
                        <a:ext cx="3149600" cy="214153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46" name="Object 62"/>
          <p:cNvGraphicFramePr>
            <a:graphicFrameLocks noChangeAspect="1"/>
          </p:cNvGraphicFramePr>
          <p:nvPr>
            <p:extLst>
              <p:ext uri="{D42A27DB-BD31-4B8C-83A1-F6EECF244321}">
                <p14:modId xmlns:p14="http://schemas.microsoft.com/office/powerpoint/2010/main" val="313971036"/>
              </p:ext>
            </p:extLst>
          </p:nvPr>
        </p:nvGraphicFramePr>
        <p:xfrm>
          <a:off x="684213" y="2497138"/>
          <a:ext cx="3105150" cy="1147762"/>
        </p:xfrm>
        <a:graphic>
          <a:graphicData uri="http://schemas.openxmlformats.org/presentationml/2006/ole">
            <mc:AlternateContent xmlns:mc="http://schemas.openxmlformats.org/markup-compatibility/2006">
              <mc:Choice xmlns:v="urn:schemas-microsoft-com:vml" Requires="v">
                <p:oleObj spid="_x0000_s50233" name="公式" r:id="rId5" imgW="1162079" imgH="419217" progId="Equation.3">
                  <p:embed/>
                </p:oleObj>
              </mc:Choice>
              <mc:Fallback>
                <p:oleObj name="公式" r:id="rId5" imgW="1162079" imgH="419217" progId="Equation.3">
                  <p:embed/>
                  <p:pic>
                    <p:nvPicPr>
                      <p:cNvPr id="0" name="Object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497138"/>
                        <a:ext cx="3105150" cy="114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7" name="Text Box 63"/>
          <p:cNvSpPr txBox="1">
            <a:spLocks noChangeArrowheads="1"/>
          </p:cNvSpPr>
          <p:nvPr/>
        </p:nvSpPr>
        <p:spPr bwMode="auto">
          <a:xfrm>
            <a:off x="1757363" y="160338"/>
            <a:ext cx="4975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latin typeface="楷体" panose="02010609060101010101" pitchFamily="49" charset="-122"/>
                <a:ea typeface="楷体" panose="02010609060101010101" pitchFamily="49" charset="-122"/>
              </a:rPr>
              <a:t>数字滤波器的基本结构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animEffect transition="in" filter="blinds(horizontal)">
                                      <p:cBhvr>
                                        <p:cTn id="7" dur="500"/>
                                        <p:tgtEl>
                                          <p:spTgt spid="246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6842"/>
                                        </p:tgtEl>
                                        <p:attrNameLst>
                                          <p:attrName>style.visibility</p:attrName>
                                        </p:attrNameLst>
                                      </p:cBhvr>
                                      <p:to>
                                        <p:strVal val="visible"/>
                                      </p:to>
                                    </p:set>
                                    <p:animEffect transition="in" filter="blinds(horizontal)">
                                      <p:cBhvr>
                                        <p:cTn id="12" dur="500"/>
                                        <p:tgtEl>
                                          <p:spTgt spid="2468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6843"/>
                                        </p:tgtEl>
                                        <p:attrNameLst>
                                          <p:attrName>style.visibility</p:attrName>
                                        </p:attrNameLst>
                                      </p:cBhvr>
                                      <p:to>
                                        <p:strVal val="visible"/>
                                      </p:to>
                                    </p:set>
                                    <p:animEffect transition="in" filter="blinds(horizontal)">
                                      <p:cBhvr>
                                        <p:cTn id="17" dur="500"/>
                                        <p:tgtEl>
                                          <p:spTgt spid="2468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6846"/>
                                        </p:tgtEl>
                                        <p:attrNameLst>
                                          <p:attrName>style.visibility</p:attrName>
                                        </p:attrNameLst>
                                      </p:cBhvr>
                                      <p:to>
                                        <p:strVal val="visible"/>
                                      </p:to>
                                    </p:set>
                                    <p:animEffect transition="in" filter="blinds(horizontal)">
                                      <p:cBhvr>
                                        <p:cTn id="22" dur="500"/>
                                        <p:tgtEl>
                                          <p:spTgt spid="246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6789"/>
                                        </p:tgtEl>
                                        <p:attrNameLst>
                                          <p:attrName>style.visibility</p:attrName>
                                        </p:attrNameLst>
                                      </p:cBhvr>
                                      <p:to>
                                        <p:strVal val="visible"/>
                                      </p:to>
                                    </p:set>
                                    <p:animEffect transition="in" filter="blinds(horizontal)">
                                      <p:cBhvr>
                                        <p:cTn id="27" dur="500"/>
                                        <p:tgtEl>
                                          <p:spTgt spid="2467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6838"/>
                                        </p:tgtEl>
                                        <p:attrNameLst>
                                          <p:attrName>style.visibility</p:attrName>
                                        </p:attrNameLst>
                                      </p:cBhvr>
                                      <p:to>
                                        <p:strVal val="visible"/>
                                      </p:to>
                                    </p:set>
                                    <p:animEffect transition="in" filter="blinds(horizontal)">
                                      <p:cBhvr>
                                        <p:cTn id="32" dur="500"/>
                                        <p:tgtEl>
                                          <p:spTgt spid="24683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46839"/>
                                        </p:tgtEl>
                                        <p:attrNameLst>
                                          <p:attrName>style.visibility</p:attrName>
                                        </p:attrNameLst>
                                      </p:cBhvr>
                                      <p:to>
                                        <p:strVal val="visible"/>
                                      </p:to>
                                    </p:set>
                                    <p:animEffect transition="in" filter="blinds(horizontal)">
                                      <p:cBhvr>
                                        <p:cTn id="35" dur="500"/>
                                        <p:tgtEl>
                                          <p:spTgt spid="24683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46840"/>
                                        </p:tgtEl>
                                        <p:attrNameLst>
                                          <p:attrName>style.visibility</p:attrName>
                                        </p:attrNameLst>
                                      </p:cBhvr>
                                      <p:to>
                                        <p:strVal val="visible"/>
                                      </p:to>
                                    </p:set>
                                    <p:animEffect transition="in" filter="blinds(horizontal)">
                                      <p:cBhvr>
                                        <p:cTn id="38" dur="500"/>
                                        <p:tgtEl>
                                          <p:spTgt spid="24684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46841"/>
                                        </p:tgtEl>
                                        <p:attrNameLst>
                                          <p:attrName>style.visibility</p:attrName>
                                        </p:attrNameLst>
                                      </p:cBhvr>
                                      <p:to>
                                        <p:strVal val="visible"/>
                                      </p:to>
                                    </p:set>
                                    <p:animEffect transition="in" filter="blinds(horizontal)">
                                      <p:cBhvr>
                                        <p:cTn id="41" dur="500"/>
                                        <p:tgtEl>
                                          <p:spTgt spid="246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p:bldP spid="246789" grpId="0"/>
      <p:bldP spid="246838" grpId="0"/>
      <p:bldP spid="246839" grpId="0"/>
      <p:bldP spid="246840" grpId="0"/>
      <p:bldP spid="246841" grpId="0"/>
      <p:bldP spid="2468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7862" name="Object 54"/>
          <p:cNvGraphicFramePr>
            <a:graphicFrameLocks noChangeAspect="1"/>
          </p:cNvGraphicFramePr>
          <p:nvPr>
            <p:extLst>
              <p:ext uri="{D42A27DB-BD31-4B8C-83A1-F6EECF244321}">
                <p14:modId xmlns:p14="http://schemas.microsoft.com/office/powerpoint/2010/main" val="681107322"/>
              </p:ext>
            </p:extLst>
          </p:nvPr>
        </p:nvGraphicFramePr>
        <p:xfrm>
          <a:off x="704850" y="3741738"/>
          <a:ext cx="6783388" cy="611187"/>
        </p:xfrm>
        <a:graphic>
          <a:graphicData uri="http://schemas.openxmlformats.org/presentationml/2006/ole">
            <mc:AlternateContent xmlns:mc="http://schemas.openxmlformats.org/markup-compatibility/2006">
              <mc:Choice xmlns:v="urn:schemas-microsoft-com:vml" Requires="v">
                <p:oleObj spid="_x0000_s51297" name="公式" r:id="rId3" imgW="2533651" imgH="218987" progId="Equation.3">
                  <p:embed/>
                </p:oleObj>
              </mc:Choice>
              <mc:Fallback>
                <p:oleObj name="公式" r:id="rId3" imgW="2533651" imgH="218987"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3741738"/>
                        <a:ext cx="6783388" cy="611187"/>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7863" name="Object 55"/>
          <p:cNvGraphicFramePr>
            <a:graphicFrameLocks noChangeAspect="1"/>
          </p:cNvGraphicFramePr>
          <p:nvPr>
            <p:extLst>
              <p:ext uri="{D42A27DB-BD31-4B8C-83A1-F6EECF244321}">
                <p14:modId xmlns:p14="http://schemas.microsoft.com/office/powerpoint/2010/main" val="3738934782"/>
              </p:ext>
            </p:extLst>
          </p:nvPr>
        </p:nvGraphicFramePr>
        <p:xfrm>
          <a:off x="706438" y="4594225"/>
          <a:ext cx="5272087" cy="635000"/>
        </p:xfrm>
        <a:graphic>
          <a:graphicData uri="http://schemas.openxmlformats.org/presentationml/2006/ole">
            <mc:AlternateContent xmlns:mc="http://schemas.openxmlformats.org/markup-compatibility/2006">
              <mc:Choice xmlns:v="urn:schemas-microsoft-com:vml" Requires="v">
                <p:oleObj spid="_x0000_s51298" name="公式" r:id="rId5" imgW="2047964" imgH="218987" progId="Equation.3">
                  <p:embed/>
                </p:oleObj>
              </mc:Choice>
              <mc:Fallback>
                <p:oleObj name="公式" r:id="rId5" imgW="2047964" imgH="218987"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438" y="4594225"/>
                        <a:ext cx="5272087" cy="635000"/>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64" name="Text Box 56"/>
          <p:cNvSpPr txBox="1">
            <a:spLocks noChangeArrowheads="1"/>
          </p:cNvSpPr>
          <p:nvPr/>
        </p:nvSpPr>
        <p:spPr bwMode="auto">
          <a:xfrm>
            <a:off x="611188" y="2997200"/>
            <a:ext cx="612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楷体" panose="02010609060101010101" pitchFamily="49" charset="-122"/>
                <a:ea typeface="楷体" panose="02010609060101010101" pitchFamily="49" charset="-122"/>
              </a:rPr>
              <a:t>画出</a:t>
            </a:r>
            <a:r>
              <a:rPr lang="en-US" altLang="zh-CN" i="1" dirty="0">
                <a:latin typeface="+mn-lt"/>
                <a:ea typeface="楷体" panose="02010609060101010101" pitchFamily="49" charset="-122"/>
              </a:rPr>
              <a:t>FIR</a:t>
            </a:r>
            <a:r>
              <a:rPr lang="zh-CN" altLang="en-US" dirty="0">
                <a:latin typeface="楷体" panose="02010609060101010101" pitchFamily="49" charset="-122"/>
                <a:ea typeface="楷体" panose="02010609060101010101" pitchFamily="49" charset="-122"/>
              </a:rPr>
              <a:t>系统的线性相位型结构</a:t>
            </a:r>
          </a:p>
        </p:txBody>
      </p:sp>
      <p:graphicFrame>
        <p:nvGraphicFramePr>
          <p:cNvPr id="247867" name="Object 59"/>
          <p:cNvGraphicFramePr>
            <a:graphicFrameLocks noChangeAspect="1"/>
          </p:cNvGraphicFramePr>
          <p:nvPr>
            <p:extLst>
              <p:ext uri="{D42A27DB-BD31-4B8C-83A1-F6EECF244321}">
                <p14:modId xmlns:p14="http://schemas.microsoft.com/office/powerpoint/2010/main" val="3218192054"/>
              </p:ext>
            </p:extLst>
          </p:nvPr>
        </p:nvGraphicFramePr>
        <p:xfrm>
          <a:off x="554038" y="249238"/>
          <a:ext cx="4752975" cy="947737"/>
        </p:xfrm>
        <a:graphic>
          <a:graphicData uri="http://schemas.openxmlformats.org/presentationml/2006/ole">
            <mc:AlternateContent xmlns:mc="http://schemas.openxmlformats.org/markup-compatibility/2006">
              <mc:Choice xmlns:v="urn:schemas-microsoft-com:vml" Requires="v">
                <p:oleObj spid="_x0000_s51299" name="公式" r:id="rId7" imgW="2086011" imgH="409370" progId="Equation.3">
                  <p:embed/>
                </p:oleObj>
              </mc:Choice>
              <mc:Fallback>
                <p:oleObj name="公式" r:id="rId7" imgW="2086011" imgH="409370" progId="Equation.3">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038" y="249238"/>
                        <a:ext cx="4752975" cy="947737"/>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68" name="Text Box 60"/>
          <p:cNvSpPr txBox="1">
            <a:spLocks noChangeArrowheads="1"/>
          </p:cNvSpPr>
          <p:nvPr/>
        </p:nvSpPr>
        <p:spPr bwMode="auto">
          <a:xfrm>
            <a:off x="5292725" y="428625"/>
            <a:ext cx="3311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画出级联型结构图</a:t>
            </a:r>
          </a:p>
        </p:txBody>
      </p:sp>
      <p:graphicFrame>
        <p:nvGraphicFramePr>
          <p:cNvPr id="247871" name="Object 63"/>
          <p:cNvGraphicFramePr>
            <a:graphicFrameLocks/>
          </p:cNvGraphicFramePr>
          <p:nvPr>
            <p:extLst>
              <p:ext uri="{D42A27DB-BD31-4B8C-83A1-F6EECF244321}">
                <p14:modId xmlns:p14="http://schemas.microsoft.com/office/powerpoint/2010/main" val="2448536583"/>
              </p:ext>
            </p:extLst>
          </p:nvPr>
        </p:nvGraphicFramePr>
        <p:xfrm>
          <a:off x="455613" y="1476375"/>
          <a:ext cx="4567237" cy="1030288"/>
        </p:xfrm>
        <a:graphic>
          <a:graphicData uri="http://schemas.openxmlformats.org/presentationml/2006/ole">
            <mc:AlternateContent xmlns:mc="http://schemas.openxmlformats.org/markup-compatibility/2006">
              <mc:Choice xmlns:v="urn:schemas-microsoft-com:vml" Requires="v">
                <p:oleObj spid="_x0000_s51300" name="公式" r:id="rId9" imgW="2047964" imgH="409370" progId="Equation.3">
                  <p:embed/>
                </p:oleObj>
              </mc:Choice>
              <mc:Fallback>
                <p:oleObj name="公式" r:id="rId9" imgW="2047964" imgH="409370" progId="Equation.3">
                  <p:embed/>
                  <p:pic>
                    <p:nvPicPr>
                      <p:cNvPr id="0" name="Object 6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5613" y="1476375"/>
                        <a:ext cx="4567237" cy="1030288"/>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72" name="Text Box 64"/>
          <p:cNvSpPr txBox="1">
            <a:spLocks noChangeArrowheads="1"/>
          </p:cNvSpPr>
          <p:nvPr/>
        </p:nvSpPr>
        <p:spPr bwMode="auto">
          <a:xfrm>
            <a:off x="5018088" y="1677988"/>
            <a:ext cx="3311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楷体" panose="02010609060101010101" pitchFamily="49" charset="-122"/>
                <a:ea typeface="楷体" panose="02010609060101010101" pitchFamily="49" charset="-122"/>
              </a:rPr>
              <a:t>画出并联型结构图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7867"/>
                                        </p:tgtEl>
                                        <p:attrNameLst>
                                          <p:attrName>style.visibility</p:attrName>
                                        </p:attrNameLst>
                                      </p:cBhvr>
                                      <p:to>
                                        <p:strVal val="visible"/>
                                      </p:to>
                                    </p:set>
                                    <p:animEffect transition="in" filter="blinds(horizontal)">
                                      <p:cBhvr>
                                        <p:cTn id="7" dur="500"/>
                                        <p:tgtEl>
                                          <p:spTgt spid="2478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7868"/>
                                        </p:tgtEl>
                                        <p:attrNameLst>
                                          <p:attrName>style.visibility</p:attrName>
                                        </p:attrNameLst>
                                      </p:cBhvr>
                                      <p:to>
                                        <p:strVal val="visible"/>
                                      </p:to>
                                    </p:set>
                                    <p:animEffect transition="in" filter="blinds(horizontal)">
                                      <p:cBhvr>
                                        <p:cTn id="10" dur="500"/>
                                        <p:tgtEl>
                                          <p:spTgt spid="2478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47871"/>
                                        </p:tgtEl>
                                        <p:attrNameLst>
                                          <p:attrName>style.visibility</p:attrName>
                                        </p:attrNameLst>
                                      </p:cBhvr>
                                      <p:to>
                                        <p:strVal val="visible"/>
                                      </p:to>
                                    </p:set>
                                    <p:animEffect transition="in" filter="blinds(horizontal)">
                                      <p:cBhvr>
                                        <p:cTn id="15" dur="500"/>
                                        <p:tgtEl>
                                          <p:spTgt spid="2478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7872"/>
                                        </p:tgtEl>
                                        <p:attrNameLst>
                                          <p:attrName>style.visibility</p:attrName>
                                        </p:attrNameLst>
                                      </p:cBhvr>
                                      <p:to>
                                        <p:strVal val="visible"/>
                                      </p:to>
                                    </p:set>
                                    <p:animEffect transition="in" filter="blinds(horizontal)">
                                      <p:cBhvr>
                                        <p:cTn id="18" dur="500"/>
                                        <p:tgtEl>
                                          <p:spTgt spid="2478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47864"/>
                                        </p:tgtEl>
                                        <p:attrNameLst>
                                          <p:attrName>style.visibility</p:attrName>
                                        </p:attrNameLst>
                                      </p:cBhvr>
                                      <p:to>
                                        <p:strVal val="visible"/>
                                      </p:to>
                                    </p:set>
                                    <p:animEffect transition="in" filter="blinds(horizontal)">
                                      <p:cBhvr>
                                        <p:cTn id="23" dur="500"/>
                                        <p:tgtEl>
                                          <p:spTgt spid="2478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47862"/>
                                        </p:tgtEl>
                                        <p:attrNameLst>
                                          <p:attrName>style.visibility</p:attrName>
                                        </p:attrNameLst>
                                      </p:cBhvr>
                                      <p:to>
                                        <p:strVal val="visible"/>
                                      </p:to>
                                    </p:set>
                                    <p:animEffect transition="in" filter="blinds(horizontal)">
                                      <p:cBhvr>
                                        <p:cTn id="28" dur="500"/>
                                        <p:tgtEl>
                                          <p:spTgt spid="24786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47863"/>
                                        </p:tgtEl>
                                        <p:attrNameLst>
                                          <p:attrName>style.visibility</p:attrName>
                                        </p:attrNameLst>
                                      </p:cBhvr>
                                      <p:to>
                                        <p:strVal val="visible"/>
                                      </p:to>
                                    </p:set>
                                    <p:animEffect transition="in" filter="blinds(horizontal)">
                                      <p:cBhvr>
                                        <p:cTn id="33" dur="500"/>
                                        <p:tgtEl>
                                          <p:spTgt spid="247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4" grpId="0"/>
      <p:bldP spid="247868" grpId="0"/>
      <p:bldP spid="24787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861" name="Group 5"/>
          <p:cNvGrpSpPr>
            <a:grpSpLocks/>
          </p:cNvGrpSpPr>
          <p:nvPr/>
        </p:nvGrpSpPr>
        <p:grpSpPr bwMode="auto">
          <a:xfrm>
            <a:off x="2051050" y="2132013"/>
            <a:ext cx="1152525" cy="1587"/>
            <a:chOff x="1202" y="3249"/>
            <a:chExt cx="952" cy="0"/>
          </a:xfrm>
        </p:grpSpPr>
        <p:sp>
          <p:nvSpPr>
            <p:cNvPr id="52299" name="Line 6"/>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00" name="Line 7"/>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9864" name="Group 8"/>
          <p:cNvGrpSpPr>
            <a:grpSpLocks/>
          </p:cNvGrpSpPr>
          <p:nvPr/>
        </p:nvGrpSpPr>
        <p:grpSpPr bwMode="auto">
          <a:xfrm rot="18942265" flipH="1">
            <a:off x="2603500" y="2359025"/>
            <a:ext cx="792163" cy="215900"/>
            <a:chOff x="1202" y="3249"/>
            <a:chExt cx="952" cy="0"/>
          </a:xfrm>
        </p:grpSpPr>
        <p:sp>
          <p:nvSpPr>
            <p:cNvPr id="52297" name="Line 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8" name="Line 1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9868" name="Rectangle 12"/>
          <p:cNvSpPr>
            <a:spLocks noChangeArrowheads="1"/>
          </p:cNvSpPr>
          <p:nvPr/>
        </p:nvSpPr>
        <p:spPr bwMode="auto">
          <a:xfrm>
            <a:off x="2843213" y="2540000"/>
            <a:ext cx="288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cs typeface="Arial" panose="020B0604020202020204" pitchFamily="34" charset="0"/>
              </a:rPr>
              <a:t>+1</a:t>
            </a:r>
            <a:endParaRPr kumimoji="0" lang="en-US" altLang="zh-CN" sz="2000" baseline="-25000">
              <a:solidFill>
                <a:srgbClr val="FFFF00"/>
              </a:solidFill>
              <a:latin typeface="Arial" panose="020B0604020202020204" pitchFamily="34" charset="0"/>
              <a:cs typeface="Arial" panose="020B0604020202020204" pitchFamily="34" charset="0"/>
            </a:endParaRPr>
          </a:p>
        </p:txBody>
      </p:sp>
      <p:grpSp>
        <p:nvGrpSpPr>
          <p:cNvPr id="249869" name="Group 13"/>
          <p:cNvGrpSpPr>
            <a:grpSpLocks/>
          </p:cNvGrpSpPr>
          <p:nvPr/>
        </p:nvGrpSpPr>
        <p:grpSpPr bwMode="auto">
          <a:xfrm rot="2657735" flipH="1" flipV="1">
            <a:off x="2605963" y="2771638"/>
            <a:ext cx="792163" cy="215900"/>
            <a:chOff x="1202" y="3249"/>
            <a:chExt cx="952" cy="0"/>
          </a:xfrm>
        </p:grpSpPr>
        <p:sp>
          <p:nvSpPr>
            <p:cNvPr id="52295" name="Line 1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6" name="Line 15"/>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9879" name="Group 23"/>
          <p:cNvGrpSpPr>
            <a:grpSpLocks/>
          </p:cNvGrpSpPr>
          <p:nvPr/>
        </p:nvGrpSpPr>
        <p:grpSpPr bwMode="auto">
          <a:xfrm rot="18942265" flipH="1">
            <a:off x="4043363" y="2359025"/>
            <a:ext cx="792162" cy="215900"/>
            <a:chOff x="1202" y="3249"/>
            <a:chExt cx="952" cy="0"/>
          </a:xfrm>
        </p:grpSpPr>
        <p:sp>
          <p:nvSpPr>
            <p:cNvPr id="52293" name="Line 2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4" name="Line 25"/>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9883" name="Rectangle 27"/>
          <p:cNvSpPr>
            <a:spLocks noChangeArrowheads="1"/>
          </p:cNvSpPr>
          <p:nvPr/>
        </p:nvSpPr>
        <p:spPr bwMode="auto">
          <a:xfrm>
            <a:off x="4356100" y="2543175"/>
            <a:ext cx="288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cs typeface="Arial" panose="020B0604020202020204" pitchFamily="34" charset="0"/>
              </a:rPr>
              <a:t>+1</a:t>
            </a:r>
            <a:endParaRPr kumimoji="0" lang="en-US" altLang="zh-CN" sz="2000" baseline="-25000">
              <a:solidFill>
                <a:srgbClr val="FFFF00"/>
              </a:solidFill>
              <a:latin typeface="Arial" panose="020B0604020202020204" pitchFamily="34" charset="0"/>
              <a:cs typeface="Arial" panose="020B0604020202020204" pitchFamily="34" charset="0"/>
            </a:endParaRPr>
          </a:p>
        </p:txBody>
      </p:sp>
      <p:grpSp>
        <p:nvGrpSpPr>
          <p:cNvPr id="249884" name="Group 28"/>
          <p:cNvGrpSpPr>
            <a:grpSpLocks/>
          </p:cNvGrpSpPr>
          <p:nvPr/>
        </p:nvGrpSpPr>
        <p:grpSpPr bwMode="auto">
          <a:xfrm rot="2657735" flipH="1" flipV="1">
            <a:off x="4059187" y="2764945"/>
            <a:ext cx="792162" cy="215900"/>
            <a:chOff x="1202" y="3249"/>
            <a:chExt cx="952" cy="0"/>
          </a:xfrm>
        </p:grpSpPr>
        <p:sp>
          <p:nvSpPr>
            <p:cNvPr id="52291" name="Line 2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2" name="Line 3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9894" name="Group 38"/>
          <p:cNvGrpSpPr>
            <a:grpSpLocks/>
          </p:cNvGrpSpPr>
          <p:nvPr/>
        </p:nvGrpSpPr>
        <p:grpSpPr bwMode="auto">
          <a:xfrm rot="18942265" flipH="1">
            <a:off x="5484813" y="2359025"/>
            <a:ext cx="792162" cy="215900"/>
            <a:chOff x="1202" y="3249"/>
            <a:chExt cx="952" cy="0"/>
          </a:xfrm>
        </p:grpSpPr>
        <p:sp>
          <p:nvSpPr>
            <p:cNvPr id="52289" name="Line 39"/>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0" name="Line 4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9897" name="Rectangle 41"/>
          <p:cNvSpPr>
            <a:spLocks noChangeArrowheads="1"/>
          </p:cNvSpPr>
          <p:nvPr/>
        </p:nvSpPr>
        <p:spPr bwMode="auto">
          <a:xfrm>
            <a:off x="5795963" y="2540000"/>
            <a:ext cx="288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FFFF00"/>
                </a:solidFill>
                <a:latin typeface="Arial" panose="020B0604020202020204" pitchFamily="34" charset="0"/>
                <a:cs typeface="Arial" panose="020B0604020202020204" pitchFamily="34" charset="0"/>
              </a:rPr>
              <a:t>+1</a:t>
            </a:r>
            <a:endParaRPr kumimoji="0" lang="en-US" altLang="zh-CN" sz="2000" baseline="-25000">
              <a:solidFill>
                <a:srgbClr val="FFFF00"/>
              </a:solidFill>
              <a:latin typeface="Arial" panose="020B0604020202020204" pitchFamily="34" charset="0"/>
              <a:cs typeface="Arial" panose="020B0604020202020204" pitchFamily="34" charset="0"/>
            </a:endParaRPr>
          </a:p>
        </p:txBody>
      </p:sp>
      <p:grpSp>
        <p:nvGrpSpPr>
          <p:cNvPr id="249898" name="Group 42"/>
          <p:cNvGrpSpPr>
            <a:grpSpLocks/>
          </p:cNvGrpSpPr>
          <p:nvPr/>
        </p:nvGrpSpPr>
        <p:grpSpPr bwMode="auto">
          <a:xfrm rot="2657735" flipH="1" flipV="1">
            <a:off x="5483968" y="2758575"/>
            <a:ext cx="792162" cy="215900"/>
            <a:chOff x="1202" y="3249"/>
            <a:chExt cx="952" cy="0"/>
          </a:xfrm>
        </p:grpSpPr>
        <p:sp>
          <p:nvSpPr>
            <p:cNvPr id="52287" name="Line 43"/>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8" name="Line 44"/>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9959" name="Group 103"/>
          <p:cNvGrpSpPr>
            <a:grpSpLocks/>
          </p:cNvGrpSpPr>
          <p:nvPr/>
        </p:nvGrpSpPr>
        <p:grpSpPr bwMode="auto">
          <a:xfrm>
            <a:off x="3203575" y="2755900"/>
            <a:ext cx="3960813" cy="458788"/>
            <a:chOff x="2018" y="2278"/>
            <a:chExt cx="2495" cy="289"/>
          </a:xfrm>
        </p:grpSpPr>
        <p:grpSp>
          <p:nvGrpSpPr>
            <p:cNvPr id="52275" name="Group 16"/>
            <p:cNvGrpSpPr>
              <a:grpSpLocks/>
            </p:cNvGrpSpPr>
            <p:nvPr/>
          </p:nvGrpSpPr>
          <p:grpSpPr bwMode="auto">
            <a:xfrm>
              <a:off x="2018" y="2566"/>
              <a:ext cx="907" cy="1"/>
              <a:chOff x="975" y="2069"/>
              <a:chExt cx="907" cy="1"/>
            </a:xfrm>
          </p:grpSpPr>
          <p:sp>
            <p:nvSpPr>
              <p:cNvPr id="52285" name="Line 17"/>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6" name="Line 18"/>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76" name="Rectangle 19"/>
            <p:cNvSpPr>
              <a:spLocks noChangeArrowheads="1"/>
            </p:cNvSpPr>
            <p:nvPr/>
          </p:nvSpPr>
          <p:spPr bwMode="auto">
            <a:xfrm>
              <a:off x="2245" y="2278"/>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52277" name="Group 31"/>
            <p:cNvGrpSpPr>
              <a:grpSpLocks/>
            </p:cNvGrpSpPr>
            <p:nvPr/>
          </p:nvGrpSpPr>
          <p:grpSpPr bwMode="auto">
            <a:xfrm>
              <a:off x="2925" y="2566"/>
              <a:ext cx="907" cy="1"/>
              <a:chOff x="975" y="2069"/>
              <a:chExt cx="907" cy="1"/>
            </a:xfrm>
          </p:grpSpPr>
          <p:sp>
            <p:nvSpPr>
              <p:cNvPr id="52283" name="Line 32"/>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4" name="Line 33"/>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78" name="Rectangle 34"/>
            <p:cNvSpPr>
              <a:spLocks noChangeArrowheads="1"/>
            </p:cNvSpPr>
            <p:nvPr/>
          </p:nvSpPr>
          <p:spPr bwMode="auto">
            <a:xfrm>
              <a:off x="3152" y="2278"/>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52279" name="Group 56"/>
            <p:cNvGrpSpPr>
              <a:grpSpLocks/>
            </p:cNvGrpSpPr>
            <p:nvPr/>
          </p:nvGrpSpPr>
          <p:grpSpPr bwMode="auto">
            <a:xfrm>
              <a:off x="3833" y="2565"/>
              <a:ext cx="680" cy="1"/>
              <a:chOff x="4332" y="2068"/>
              <a:chExt cx="680" cy="1"/>
            </a:xfrm>
          </p:grpSpPr>
          <p:sp>
            <p:nvSpPr>
              <p:cNvPr id="52281" name="Line 57"/>
              <p:cNvSpPr>
                <a:spLocks noChangeShapeType="1"/>
              </p:cNvSpPr>
              <p:nvPr/>
            </p:nvSpPr>
            <p:spPr bwMode="auto">
              <a:xfrm flipH="1">
                <a:off x="4536" y="2068"/>
                <a:ext cx="476"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2" name="Line 58"/>
              <p:cNvSpPr>
                <a:spLocks noChangeShapeType="1"/>
              </p:cNvSpPr>
              <p:nvPr/>
            </p:nvSpPr>
            <p:spPr bwMode="auto">
              <a:xfrm flipH="1">
                <a:off x="4332" y="2068"/>
                <a:ext cx="238"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80" name="Rectangle 59"/>
            <p:cNvSpPr>
              <a:spLocks noChangeArrowheads="1"/>
            </p:cNvSpPr>
            <p:nvPr/>
          </p:nvSpPr>
          <p:spPr bwMode="auto">
            <a:xfrm>
              <a:off x="4060" y="2278"/>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grpSp>
        <p:nvGrpSpPr>
          <p:cNvPr id="249958" name="Group 102"/>
          <p:cNvGrpSpPr>
            <a:grpSpLocks/>
          </p:cNvGrpSpPr>
          <p:nvPr/>
        </p:nvGrpSpPr>
        <p:grpSpPr bwMode="auto">
          <a:xfrm>
            <a:off x="3203575" y="1676400"/>
            <a:ext cx="3960813" cy="457200"/>
            <a:chOff x="2018" y="1598"/>
            <a:chExt cx="2495" cy="288"/>
          </a:xfrm>
        </p:grpSpPr>
        <p:sp>
          <p:nvSpPr>
            <p:cNvPr id="52263" name="Rectangle 11"/>
            <p:cNvSpPr>
              <a:spLocks noChangeArrowheads="1"/>
            </p:cNvSpPr>
            <p:nvPr/>
          </p:nvSpPr>
          <p:spPr bwMode="auto">
            <a:xfrm>
              <a:off x="2380" y="1598"/>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52264" name="Group 20"/>
            <p:cNvGrpSpPr>
              <a:grpSpLocks/>
            </p:cNvGrpSpPr>
            <p:nvPr/>
          </p:nvGrpSpPr>
          <p:grpSpPr bwMode="auto">
            <a:xfrm flipH="1">
              <a:off x="2018" y="1885"/>
              <a:ext cx="907" cy="1"/>
              <a:chOff x="975" y="2069"/>
              <a:chExt cx="907" cy="1"/>
            </a:xfrm>
          </p:grpSpPr>
          <p:sp>
            <p:nvSpPr>
              <p:cNvPr id="52273" name="Line 21"/>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74" name="Line 22"/>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65" name="Rectangle 26"/>
            <p:cNvSpPr>
              <a:spLocks noChangeArrowheads="1"/>
            </p:cNvSpPr>
            <p:nvPr/>
          </p:nvSpPr>
          <p:spPr bwMode="auto">
            <a:xfrm>
              <a:off x="3287" y="1598"/>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52266" name="Group 35"/>
            <p:cNvGrpSpPr>
              <a:grpSpLocks/>
            </p:cNvGrpSpPr>
            <p:nvPr/>
          </p:nvGrpSpPr>
          <p:grpSpPr bwMode="auto">
            <a:xfrm flipH="1">
              <a:off x="2925" y="1885"/>
              <a:ext cx="907" cy="1"/>
              <a:chOff x="975" y="2069"/>
              <a:chExt cx="907" cy="1"/>
            </a:xfrm>
          </p:grpSpPr>
          <p:sp>
            <p:nvSpPr>
              <p:cNvPr id="52271" name="Line 36"/>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72" name="Line 37"/>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67" name="Rectangle 51"/>
            <p:cNvSpPr>
              <a:spLocks noChangeArrowheads="1"/>
            </p:cNvSpPr>
            <p:nvPr/>
          </p:nvSpPr>
          <p:spPr bwMode="auto">
            <a:xfrm>
              <a:off x="4195" y="1598"/>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grpSp>
          <p:nvGrpSpPr>
            <p:cNvPr id="52268" name="Group 60"/>
            <p:cNvGrpSpPr>
              <a:grpSpLocks/>
            </p:cNvGrpSpPr>
            <p:nvPr/>
          </p:nvGrpSpPr>
          <p:grpSpPr bwMode="auto">
            <a:xfrm flipH="1">
              <a:off x="3833" y="1885"/>
              <a:ext cx="680" cy="1"/>
              <a:chOff x="975" y="2069"/>
              <a:chExt cx="907" cy="1"/>
            </a:xfrm>
          </p:grpSpPr>
          <p:sp>
            <p:nvSpPr>
              <p:cNvPr id="52269" name="Line 61"/>
              <p:cNvSpPr>
                <a:spLocks noChangeShapeType="1"/>
              </p:cNvSpPr>
              <p:nvPr/>
            </p:nvSpPr>
            <p:spPr bwMode="auto">
              <a:xfrm flipH="1">
                <a:off x="1247" y="2069"/>
                <a:ext cx="635" cy="1"/>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70" name="Line 62"/>
              <p:cNvSpPr>
                <a:spLocks noChangeShapeType="1"/>
              </p:cNvSpPr>
              <p:nvPr/>
            </p:nvSpPr>
            <p:spPr bwMode="auto">
              <a:xfrm flipH="1">
                <a:off x="975" y="2069"/>
                <a:ext cx="317"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49923" name="Line 67"/>
          <p:cNvSpPr>
            <a:spLocks noChangeShapeType="1"/>
          </p:cNvSpPr>
          <p:nvPr/>
        </p:nvSpPr>
        <p:spPr bwMode="auto">
          <a:xfrm rot="16200000" flipH="1">
            <a:off x="6894513" y="3914775"/>
            <a:ext cx="53975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924" name="Line 68"/>
          <p:cNvSpPr>
            <a:spLocks noChangeShapeType="1"/>
          </p:cNvSpPr>
          <p:nvPr/>
        </p:nvSpPr>
        <p:spPr bwMode="auto">
          <a:xfrm>
            <a:off x="2613025" y="4152900"/>
            <a:ext cx="4533900" cy="15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49961" name="Group 105"/>
          <p:cNvGrpSpPr>
            <a:grpSpLocks/>
          </p:cNvGrpSpPr>
          <p:nvPr/>
        </p:nvGrpSpPr>
        <p:grpSpPr bwMode="auto">
          <a:xfrm>
            <a:off x="2627313" y="2709863"/>
            <a:ext cx="0" cy="1444625"/>
            <a:chOff x="1655" y="2249"/>
            <a:chExt cx="0" cy="910"/>
          </a:xfrm>
        </p:grpSpPr>
        <p:sp>
          <p:nvSpPr>
            <p:cNvPr id="52261" name="Line 71"/>
            <p:cNvSpPr>
              <a:spLocks noChangeShapeType="1"/>
            </p:cNvSpPr>
            <p:nvPr/>
          </p:nvSpPr>
          <p:spPr bwMode="auto">
            <a:xfrm rot="5400000">
              <a:off x="1344" y="2560"/>
              <a:ext cx="621"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62" name="Line 72"/>
            <p:cNvSpPr>
              <a:spLocks noChangeShapeType="1"/>
            </p:cNvSpPr>
            <p:nvPr/>
          </p:nvSpPr>
          <p:spPr bwMode="auto">
            <a:xfrm rot="5400000">
              <a:off x="1485" y="2989"/>
              <a:ext cx="34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9962" name="Group 106"/>
          <p:cNvGrpSpPr>
            <a:grpSpLocks/>
          </p:cNvGrpSpPr>
          <p:nvPr/>
        </p:nvGrpSpPr>
        <p:grpSpPr bwMode="auto">
          <a:xfrm>
            <a:off x="4067175" y="2709863"/>
            <a:ext cx="0" cy="1444625"/>
            <a:chOff x="2562" y="2249"/>
            <a:chExt cx="0" cy="910"/>
          </a:xfrm>
        </p:grpSpPr>
        <p:sp>
          <p:nvSpPr>
            <p:cNvPr id="52259" name="Line 74"/>
            <p:cNvSpPr>
              <a:spLocks noChangeShapeType="1"/>
            </p:cNvSpPr>
            <p:nvPr/>
          </p:nvSpPr>
          <p:spPr bwMode="auto">
            <a:xfrm rot="5400000">
              <a:off x="2251" y="2560"/>
              <a:ext cx="621"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60" name="Line 75"/>
            <p:cNvSpPr>
              <a:spLocks noChangeShapeType="1"/>
            </p:cNvSpPr>
            <p:nvPr/>
          </p:nvSpPr>
          <p:spPr bwMode="auto">
            <a:xfrm rot="5400000">
              <a:off x="2392" y="2989"/>
              <a:ext cx="340"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49963" name="Group 107"/>
          <p:cNvGrpSpPr>
            <a:grpSpLocks/>
          </p:cNvGrpSpPr>
          <p:nvPr/>
        </p:nvGrpSpPr>
        <p:grpSpPr bwMode="auto">
          <a:xfrm>
            <a:off x="5508625" y="2709863"/>
            <a:ext cx="0" cy="1444625"/>
            <a:chOff x="3470" y="2249"/>
            <a:chExt cx="0" cy="910"/>
          </a:xfrm>
        </p:grpSpPr>
        <p:sp>
          <p:nvSpPr>
            <p:cNvPr id="52257" name="Line 77"/>
            <p:cNvSpPr>
              <a:spLocks noChangeShapeType="1"/>
            </p:cNvSpPr>
            <p:nvPr/>
          </p:nvSpPr>
          <p:spPr bwMode="auto">
            <a:xfrm rot="5400000">
              <a:off x="3159" y="2560"/>
              <a:ext cx="621"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8" name="Line 78"/>
            <p:cNvSpPr>
              <a:spLocks noChangeShapeType="1"/>
            </p:cNvSpPr>
            <p:nvPr/>
          </p:nvSpPr>
          <p:spPr bwMode="auto">
            <a:xfrm rot="5400000">
              <a:off x="3300" y="2989"/>
              <a:ext cx="340"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49938" name="Line 82"/>
          <p:cNvSpPr>
            <a:spLocks noChangeShapeType="1"/>
          </p:cNvSpPr>
          <p:nvPr/>
        </p:nvSpPr>
        <p:spPr bwMode="auto">
          <a:xfrm rot="5400000">
            <a:off x="6671469" y="3391694"/>
            <a:ext cx="985838"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249944" name="Object 88"/>
          <p:cNvGraphicFramePr>
            <a:graphicFrameLocks noChangeAspect="1"/>
          </p:cNvGraphicFramePr>
          <p:nvPr/>
        </p:nvGraphicFramePr>
        <p:xfrm>
          <a:off x="1979613" y="1557338"/>
          <a:ext cx="673100" cy="414337"/>
        </p:xfrm>
        <a:graphic>
          <a:graphicData uri="http://schemas.openxmlformats.org/presentationml/2006/ole">
            <mc:AlternateContent xmlns:mc="http://schemas.openxmlformats.org/markup-compatibility/2006">
              <mc:Choice xmlns:v="urn:schemas-microsoft-com:vml" Requires="v">
                <p:oleObj spid="_x0000_s52367" name="公式" r:id="rId3" imgW="323635" imgH="190383" progId="Equation.3">
                  <p:embed/>
                </p:oleObj>
              </mc:Choice>
              <mc:Fallback>
                <p:oleObj name="公式" r:id="rId3" imgW="323635" imgH="190383" progId="Equation.3">
                  <p:embed/>
                  <p:pic>
                    <p:nvPicPr>
                      <p:cNvPr id="0" name="Object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557338"/>
                        <a:ext cx="673100" cy="41433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9945" name="Object 89"/>
          <p:cNvGraphicFramePr>
            <a:graphicFrameLocks noChangeAspect="1"/>
          </p:cNvGraphicFramePr>
          <p:nvPr/>
        </p:nvGraphicFramePr>
        <p:xfrm>
          <a:off x="7539038" y="3633788"/>
          <a:ext cx="673100" cy="414337"/>
        </p:xfrm>
        <a:graphic>
          <a:graphicData uri="http://schemas.openxmlformats.org/presentationml/2006/ole">
            <mc:AlternateContent xmlns:mc="http://schemas.openxmlformats.org/markup-compatibility/2006">
              <mc:Choice xmlns:v="urn:schemas-microsoft-com:vml" Requires="v">
                <p:oleObj spid="_x0000_s52368" name="公式" r:id="rId5" imgW="323635" imgH="190383" progId="Equation.3">
                  <p:embed/>
                </p:oleObj>
              </mc:Choice>
              <mc:Fallback>
                <p:oleObj name="公式" r:id="rId5" imgW="323635" imgH="190383" progId="Equation.3">
                  <p:embed/>
                  <p:pic>
                    <p:nvPicPr>
                      <p:cNvPr id="0" name="Object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9038" y="3633788"/>
                        <a:ext cx="673100" cy="414337"/>
                      </a:xfrm>
                      <a:prstGeom prst="rect">
                        <a:avLst/>
                      </a:prstGeom>
                      <a:noFill/>
                      <a:ln>
                        <a:noFill/>
                      </a:ln>
                      <a:effectLst/>
                      <a:extLst>
                        <a:ext uri="{909E8E84-426E-40DD-AFC4-6F175D3DCCD1}">
                          <a14:hiddenFill xmlns:a14="http://schemas.microsoft.com/office/drawing/2010/main">
                            <a:solidFill>
                              <a:srgbClr val="B5F1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9946" name="Group 90"/>
          <p:cNvGrpSpPr>
            <a:grpSpLocks/>
          </p:cNvGrpSpPr>
          <p:nvPr/>
        </p:nvGrpSpPr>
        <p:grpSpPr bwMode="auto">
          <a:xfrm>
            <a:off x="7164388" y="4167188"/>
            <a:ext cx="1039812" cy="1587"/>
            <a:chOff x="1202" y="3249"/>
            <a:chExt cx="952" cy="0"/>
          </a:xfrm>
        </p:grpSpPr>
        <p:sp>
          <p:nvSpPr>
            <p:cNvPr id="52255" name="Line 91"/>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6" name="Line 92"/>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249952" name="Object 96"/>
          <p:cNvGraphicFramePr>
            <a:graphicFrameLocks/>
          </p:cNvGraphicFramePr>
          <p:nvPr/>
        </p:nvGraphicFramePr>
        <p:xfrm>
          <a:off x="165100" y="273050"/>
          <a:ext cx="8943975" cy="587375"/>
        </p:xfrm>
        <a:graphic>
          <a:graphicData uri="http://schemas.openxmlformats.org/presentationml/2006/ole">
            <mc:AlternateContent xmlns:mc="http://schemas.openxmlformats.org/markup-compatibility/2006">
              <mc:Choice xmlns:v="urn:schemas-microsoft-com:vml" Requires="v">
                <p:oleObj spid="_x0000_s52369" name="公式" r:id="rId7" imgW="3771824" imgH="218987" progId="Equation.3">
                  <p:embed/>
                </p:oleObj>
              </mc:Choice>
              <mc:Fallback>
                <p:oleObj name="公式" r:id="rId7" imgW="3771824" imgH="218987" progId="Equation.3">
                  <p:embed/>
                  <p:pic>
                    <p:nvPicPr>
                      <p:cNvPr id="0" name="Object 9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100" y="273050"/>
                        <a:ext cx="8943975" cy="587375"/>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9954" name="Rectangle 98"/>
          <p:cNvSpPr>
            <a:spLocks noChangeArrowheads="1"/>
          </p:cNvSpPr>
          <p:nvPr/>
        </p:nvSpPr>
        <p:spPr bwMode="auto">
          <a:xfrm>
            <a:off x="2073275" y="3441700"/>
            <a:ext cx="4238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a:solidFill>
                  <a:srgbClr val="FFFF00"/>
                </a:solidFill>
                <a:latin typeface="Arial" panose="020B0604020202020204" pitchFamily="34" charset="0"/>
                <a:cs typeface="Arial" panose="020B0604020202020204" pitchFamily="34" charset="0"/>
              </a:rPr>
              <a:t>0.2</a:t>
            </a:r>
            <a:endParaRPr kumimoji="0" lang="en-US" altLang="zh-CN" sz="2400" baseline="-25000">
              <a:solidFill>
                <a:srgbClr val="FFFF00"/>
              </a:solidFill>
              <a:latin typeface="Arial" panose="020B0604020202020204" pitchFamily="34" charset="0"/>
              <a:cs typeface="Arial" panose="020B0604020202020204" pitchFamily="34" charset="0"/>
            </a:endParaRPr>
          </a:p>
        </p:txBody>
      </p:sp>
      <p:sp>
        <p:nvSpPr>
          <p:cNvPr id="249955" name="Rectangle 99"/>
          <p:cNvSpPr>
            <a:spLocks noChangeArrowheads="1"/>
          </p:cNvSpPr>
          <p:nvPr/>
        </p:nvSpPr>
        <p:spPr bwMode="auto">
          <a:xfrm>
            <a:off x="3498850" y="3475038"/>
            <a:ext cx="4238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a:solidFill>
                  <a:srgbClr val="FFFF00"/>
                </a:solidFill>
                <a:latin typeface="Arial" panose="020B0604020202020204" pitchFamily="34" charset="0"/>
                <a:cs typeface="Arial" panose="020B0604020202020204" pitchFamily="34" charset="0"/>
              </a:rPr>
              <a:t>0.3</a:t>
            </a:r>
            <a:endParaRPr kumimoji="0" lang="en-US" altLang="zh-CN" sz="2400" baseline="-25000">
              <a:solidFill>
                <a:srgbClr val="FFFF00"/>
              </a:solidFill>
              <a:latin typeface="Arial" panose="020B0604020202020204" pitchFamily="34" charset="0"/>
              <a:cs typeface="Arial" panose="020B0604020202020204" pitchFamily="34" charset="0"/>
            </a:endParaRPr>
          </a:p>
        </p:txBody>
      </p:sp>
      <p:sp>
        <p:nvSpPr>
          <p:cNvPr id="249956" name="Rectangle 100"/>
          <p:cNvSpPr>
            <a:spLocks noChangeArrowheads="1"/>
          </p:cNvSpPr>
          <p:nvPr/>
        </p:nvSpPr>
        <p:spPr bwMode="auto">
          <a:xfrm>
            <a:off x="4954588" y="3475038"/>
            <a:ext cx="4238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a:solidFill>
                  <a:srgbClr val="FFFF00"/>
                </a:solidFill>
                <a:latin typeface="Arial" panose="020B0604020202020204" pitchFamily="34" charset="0"/>
                <a:cs typeface="Arial" panose="020B0604020202020204" pitchFamily="34" charset="0"/>
              </a:rPr>
              <a:t>0.4</a:t>
            </a:r>
            <a:endParaRPr kumimoji="0" lang="en-US" altLang="zh-CN" sz="2400" baseline="-25000">
              <a:solidFill>
                <a:srgbClr val="FFFF00"/>
              </a:solidFill>
              <a:latin typeface="Arial" panose="020B0604020202020204" pitchFamily="34" charset="0"/>
              <a:cs typeface="Arial" panose="020B0604020202020204" pitchFamily="34" charset="0"/>
            </a:endParaRPr>
          </a:p>
        </p:txBody>
      </p:sp>
      <p:sp>
        <p:nvSpPr>
          <p:cNvPr id="249957" name="Rectangle 101"/>
          <p:cNvSpPr>
            <a:spLocks noChangeArrowheads="1"/>
          </p:cNvSpPr>
          <p:nvPr/>
        </p:nvSpPr>
        <p:spPr bwMode="auto">
          <a:xfrm>
            <a:off x="6596063" y="3498850"/>
            <a:ext cx="4238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400">
                <a:solidFill>
                  <a:srgbClr val="FFFF00"/>
                </a:solidFill>
                <a:latin typeface="Arial" panose="020B0604020202020204" pitchFamily="34" charset="0"/>
                <a:cs typeface="Arial" panose="020B0604020202020204" pitchFamily="34" charset="0"/>
              </a:rPr>
              <a:t>0.5</a:t>
            </a:r>
            <a:endParaRPr kumimoji="0" lang="en-US" altLang="zh-CN" sz="2400" baseline="-25000">
              <a:solidFill>
                <a:srgbClr val="FFFF00"/>
              </a:solidFill>
              <a:latin typeface="Arial" panose="020B0604020202020204" pitchFamily="34" charset="0"/>
              <a:cs typeface="Arial" panose="020B0604020202020204" pitchFamily="34" charset="0"/>
            </a:endParaRPr>
          </a:p>
        </p:txBody>
      </p:sp>
      <p:grpSp>
        <p:nvGrpSpPr>
          <p:cNvPr id="249965" name="Group 109"/>
          <p:cNvGrpSpPr>
            <a:grpSpLocks/>
          </p:cNvGrpSpPr>
          <p:nvPr/>
        </p:nvGrpSpPr>
        <p:grpSpPr bwMode="auto">
          <a:xfrm>
            <a:off x="7164388" y="2117725"/>
            <a:ext cx="0" cy="1098550"/>
            <a:chOff x="4513" y="1876"/>
            <a:chExt cx="0" cy="692"/>
          </a:xfrm>
        </p:grpSpPr>
        <p:sp>
          <p:nvSpPr>
            <p:cNvPr id="52253" name="Line 66"/>
            <p:cNvSpPr>
              <a:spLocks noChangeShapeType="1"/>
            </p:cNvSpPr>
            <p:nvPr/>
          </p:nvSpPr>
          <p:spPr bwMode="auto">
            <a:xfrm rot="5400000">
              <a:off x="4267" y="2122"/>
              <a:ext cx="492"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4" name="Line 108"/>
            <p:cNvSpPr>
              <a:spLocks noChangeShapeType="1"/>
            </p:cNvSpPr>
            <p:nvPr/>
          </p:nvSpPr>
          <p:spPr bwMode="auto">
            <a:xfrm rot="16200000" flipH="1">
              <a:off x="4343" y="2398"/>
              <a:ext cx="34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9952"/>
                                        </p:tgtEl>
                                        <p:attrNameLst>
                                          <p:attrName>style.visibility</p:attrName>
                                        </p:attrNameLst>
                                      </p:cBhvr>
                                      <p:to>
                                        <p:strVal val="visible"/>
                                      </p:to>
                                    </p:set>
                                    <p:animEffect transition="in" filter="blinds(horizontal)">
                                      <p:cBhvr>
                                        <p:cTn id="7" dur="500"/>
                                        <p:tgtEl>
                                          <p:spTgt spid="2499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9958"/>
                                        </p:tgtEl>
                                        <p:attrNameLst>
                                          <p:attrName>style.visibility</p:attrName>
                                        </p:attrNameLst>
                                      </p:cBhvr>
                                      <p:to>
                                        <p:strVal val="visible"/>
                                      </p:to>
                                    </p:set>
                                    <p:animEffect transition="in" filter="blinds(horizontal)">
                                      <p:cBhvr>
                                        <p:cTn id="12" dur="500"/>
                                        <p:tgtEl>
                                          <p:spTgt spid="2499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9959"/>
                                        </p:tgtEl>
                                        <p:attrNameLst>
                                          <p:attrName>style.visibility</p:attrName>
                                        </p:attrNameLst>
                                      </p:cBhvr>
                                      <p:to>
                                        <p:strVal val="visible"/>
                                      </p:to>
                                    </p:set>
                                    <p:animEffect transition="in" filter="blinds(horizontal)">
                                      <p:cBhvr>
                                        <p:cTn id="17" dur="500"/>
                                        <p:tgtEl>
                                          <p:spTgt spid="2499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9965"/>
                                        </p:tgtEl>
                                        <p:attrNameLst>
                                          <p:attrName>style.visibility</p:attrName>
                                        </p:attrNameLst>
                                      </p:cBhvr>
                                      <p:to>
                                        <p:strVal val="visible"/>
                                      </p:to>
                                    </p:set>
                                    <p:animEffect transition="in" filter="blinds(horizontal)">
                                      <p:cBhvr>
                                        <p:cTn id="22" dur="500"/>
                                        <p:tgtEl>
                                          <p:spTgt spid="2499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9861"/>
                                        </p:tgtEl>
                                        <p:attrNameLst>
                                          <p:attrName>style.visibility</p:attrName>
                                        </p:attrNameLst>
                                      </p:cBhvr>
                                      <p:to>
                                        <p:strVal val="visible"/>
                                      </p:to>
                                    </p:set>
                                    <p:animEffect transition="in" filter="blinds(horizontal)">
                                      <p:cBhvr>
                                        <p:cTn id="27" dur="500"/>
                                        <p:tgtEl>
                                          <p:spTgt spid="249861"/>
                                        </p:tgtEl>
                                      </p:cBhvr>
                                    </p:animEffect>
                                  </p:childTnLst>
                                </p:cTn>
                              </p:par>
                              <p:par>
                                <p:cTn id="28" presetID="3" presetClass="entr" presetSubtype="10" fill="hold" nodeType="withEffect">
                                  <p:stCondLst>
                                    <p:cond delay="0"/>
                                  </p:stCondLst>
                                  <p:childTnLst>
                                    <p:set>
                                      <p:cBhvr>
                                        <p:cTn id="29" dur="1" fill="hold">
                                          <p:stCondLst>
                                            <p:cond delay="0"/>
                                          </p:stCondLst>
                                        </p:cTn>
                                        <p:tgtEl>
                                          <p:spTgt spid="249944"/>
                                        </p:tgtEl>
                                        <p:attrNameLst>
                                          <p:attrName>style.visibility</p:attrName>
                                        </p:attrNameLst>
                                      </p:cBhvr>
                                      <p:to>
                                        <p:strVal val="visible"/>
                                      </p:to>
                                    </p:set>
                                    <p:animEffect transition="in" filter="blinds(horizontal)">
                                      <p:cBhvr>
                                        <p:cTn id="30" dur="500"/>
                                        <p:tgtEl>
                                          <p:spTgt spid="24994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49864"/>
                                        </p:tgtEl>
                                        <p:attrNameLst>
                                          <p:attrName>style.visibility</p:attrName>
                                        </p:attrNameLst>
                                      </p:cBhvr>
                                      <p:to>
                                        <p:strVal val="visible"/>
                                      </p:to>
                                    </p:set>
                                    <p:animEffect transition="in" filter="blinds(horizontal)">
                                      <p:cBhvr>
                                        <p:cTn id="35" dur="500"/>
                                        <p:tgtEl>
                                          <p:spTgt spid="249864"/>
                                        </p:tgtEl>
                                      </p:cBhvr>
                                    </p:animEffect>
                                  </p:childTnLst>
                                </p:cTn>
                              </p:par>
                              <p:par>
                                <p:cTn id="36" presetID="3" presetClass="entr" presetSubtype="10" fill="hold" nodeType="withEffect">
                                  <p:stCondLst>
                                    <p:cond delay="0"/>
                                  </p:stCondLst>
                                  <p:childTnLst>
                                    <p:set>
                                      <p:cBhvr>
                                        <p:cTn id="37" dur="1" fill="hold">
                                          <p:stCondLst>
                                            <p:cond delay="0"/>
                                          </p:stCondLst>
                                        </p:cTn>
                                        <p:tgtEl>
                                          <p:spTgt spid="249869"/>
                                        </p:tgtEl>
                                        <p:attrNameLst>
                                          <p:attrName>style.visibility</p:attrName>
                                        </p:attrNameLst>
                                      </p:cBhvr>
                                      <p:to>
                                        <p:strVal val="visible"/>
                                      </p:to>
                                    </p:set>
                                    <p:animEffect transition="in" filter="blinds(horizontal)">
                                      <p:cBhvr>
                                        <p:cTn id="38" dur="500"/>
                                        <p:tgtEl>
                                          <p:spTgt spid="24986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49879"/>
                                        </p:tgtEl>
                                        <p:attrNameLst>
                                          <p:attrName>style.visibility</p:attrName>
                                        </p:attrNameLst>
                                      </p:cBhvr>
                                      <p:to>
                                        <p:strVal val="visible"/>
                                      </p:to>
                                    </p:set>
                                    <p:animEffect transition="in" filter="blinds(horizontal)">
                                      <p:cBhvr>
                                        <p:cTn id="43" dur="500"/>
                                        <p:tgtEl>
                                          <p:spTgt spid="249879"/>
                                        </p:tgtEl>
                                      </p:cBhvr>
                                    </p:animEffect>
                                  </p:childTnLst>
                                </p:cTn>
                              </p:par>
                              <p:par>
                                <p:cTn id="44" presetID="3" presetClass="entr" presetSubtype="10" fill="hold" nodeType="withEffect">
                                  <p:stCondLst>
                                    <p:cond delay="0"/>
                                  </p:stCondLst>
                                  <p:childTnLst>
                                    <p:set>
                                      <p:cBhvr>
                                        <p:cTn id="45" dur="1" fill="hold">
                                          <p:stCondLst>
                                            <p:cond delay="0"/>
                                          </p:stCondLst>
                                        </p:cTn>
                                        <p:tgtEl>
                                          <p:spTgt spid="249884"/>
                                        </p:tgtEl>
                                        <p:attrNameLst>
                                          <p:attrName>style.visibility</p:attrName>
                                        </p:attrNameLst>
                                      </p:cBhvr>
                                      <p:to>
                                        <p:strVal val="visible"/>
                                      </p:to>
                                    </p:set>
                                    <p:animEffect transition="in" filter="blinds(horizontal)">
                                      <p:cBhvr>
                                        <p:cTn id="46" dur="500"/>
                                        <p:tgtEl>
                                          <p:spTgt spid="2498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49894"/>
                                        </p:tgtEl>
                                        <p:attrNameLst>
                                          <p:attrName>style.visibility</p:attrName>
                                        </p:attrNameLst>
                                      </p:cBhvr>
                                      <p:to>
                                        <p:strVal val="visible"/>
                                      </p:to>
                                    </p:set>
                                    <p:animEffect transition="in" filter="blinds(horizontal)">
                                      <p:cBhvr>
                                        <p:cTn id="51" dur="500"/>
                                        <p:tgtEl>
                                          <p:spTgt spid="249894"/>
                                        </p:tgtEl>
                                      </p:cBhvr>
                                    </p:animEffect>
                                  </p:childTnLst>
                                </p:cTn>
                              </p:par>
                              <p:par>
                                <p:cTn id="52" presetID="3" presetClass="entr" presetSubtype="10" fill="hold" nodeType="withEffect">
                                  <p:stCondLst>
                                    <p:cond delay="0"/>
                                  </p:stCondLst>
                                  <p:childTnLst>
                                    <p:set>
                                      <p:cBhvr>
                                        <p:cTn id="53" dur="1" fill="hold">
                                          <p:stCondLst>
                                            <p:cond delay="0"/>
                                          </p:stCondLst>
                                        </p:cTn>
                                        <p:tgtEl>
                                          <p:spTgt spid="249898"/>
                                        </p:tgtEl>
                                        <p:attrNameLst>
                                          <p:attrName>style.visibility</p:attrName>
                                        </p:attrNameLst>
                                      </p:cBhvr>
                                      <p:to>
                                        <p:strVal val="visible"/>
                                      </p:to>
                                    </p:set>
                                    <p:animEffect transition="in" filter="blinds(horizontal)">
                                      <p:cBhvr>
                                        <p:cTn id="54" dur="500"/>
                                        <p:tgtEl>
                                          <p:spTgt spid="24989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249923"/>
                                        </p:tgtEl>
                                        <p:attrNameLst>
                                          <p:attrName>style.visibility</p:attrName>
                                        </p:attrNameLst>
                                      </p:cBhvr>
                                      <p:to>
                                        <p:strVal val="visible"/>
                                      </p:to>
                                    </p:set>
                                    <p:animEffect transition="in" filter="blinds(horizontal)">
                                      <p:cBhvr>
                                        <p:cTn id="59" dur="500"/>
                                        <p:tgtEl>
                                          <p:spTgt spid="249923"/>
                                        </p:tgtEl>
                                      </p:cBhvr>
                                    </p:animEffect>
                                  </p:childTnLst>
                                </p:cTn>
                              </p:par>
                              <p:par>
                                <p:cTn id="60" presetID="3" presetClass="entr" presetSubtype="10" fill="hold" nodeType="withEffect">
                                  <p:stCondLst>
                                    <p:cond delay="0"/>
                                  </p:stCondLst>
                                  <p:childTnLst>
                                    <p:set>
                                      <p:cBhvr>
                                        <p:cTn id="61" dur="1" fill="hold">
                                          <p:stCondLst>
                                            <p:cond delay="0"/>
                                          </p:stCondLst>
                                        </p:cTn>
                                        <p:tgtEl>
                                          <p:spTgt spid="249938"/>
                                        </p:tgtEl>
                                        <p:attrNameLst>
                                          <p:attrName>style.visibility</p:attrName>
                                        </p:attrNameLst>
                                      </p:cBhvr>
                                      <p:to>
                                        <p:strVal val="visible"/>
                                      </p:to>
                                    </p:set>
                                    <p:animEffect transition="in" filter="blinds(horizontal)">
                                      <p:cBhvr>
                                        <p:cTn id="62" dur="500"/>
                                        <p:tgtEl>
                                          <p:spTgt spid="249938"/>
                                        </p:tgtEl>
                                      </p:cBhvr>
                                    </p:animEffect>
                                  </p:childTnLst>
                                </p:cTn>
                              </p:par>
                              <p:par>
                                <p:cTn id="63" presetID="3" presetClass="entr" presetSubtype="10" fill="hold" nodeType="withEffect">
                                  <p:stCondLst>
                                    <p:cond delay="0"/>
                                  </p:stCondLst>
                                  <p:childTnLst>
                                    <p:set>
                                      <p:cBhvr>
                                        <p:cTn id="64" dur="1" fill="hold">
                                          <p:stCondLst>
                                            <p:cond delay="0"/>
                                          </p:stCondLst>
                                        </p:cTn>
                                        <p:tgtEl>
                                          <p:spTgt spid="249963"/>
                                        </p:tgtEl>
                                        <p:attrNameLst>
                                          <p:attrName>style.visibility</p:attrName>
                                        </p:attrNameLst>
                                      </p:cBhvr>
                                      <p:to>
                                        <p:strVal val="visible"/>
                                      </p:to>
                                    </p:set>
                                    <p:animEffect transition="in" filter="blinds(horizontal)">
                                      <p:cBhvr>
                                        <p:cTn id="65" dur="500"/>
                                        <p:tgtEl>
                                          <p:spTgt spid="249963"/>
                                        </p:tgtEl>
                                      </p:cBhvr>
                                    </p:animEffect>
                                  </p:childTnLst>
                                </p:cTn>
                              </p:par>
                              <p:par>
                                <p:cTn id="66" presetID="3" presetClass="entr" presetSubtype="10" fill="hold" nodeType="withEffect">
                                  <p:stCondLst>
                                    <p:cond delay="0"/>
                                  </p:stCondLst>
                                  <p:childTnLst>
                                    <p:set>
                                      <p:cBhvr>
                                        <p:cTn id="67" dur="1" fill="hold">
                                          <p:stCondLst>
                                            <p:cond delay="0"/>
                                          </p:stCondLst>
                                        </p:cTn>
                                        <p:tgtEl>
                                          <p:spTgt spid="249962"/>
                                        </p:tgtEl>
                                        <p:attrNameLst>
                                          <p:attrName>style.visibility</p:attrName>
                                        </p:attrNameLst>
                                      </p:cBhvr>
                                      <p:to>
                                        <p:strVal val="visible"/>
                                      </p:to>
                                    </p:set>
                                    <p:animEffect transition="in" filter="blinds(horizontal)">
                                      <p:cBhvr>
                                        <p:cTn id="68" dur="500"/>
                                        <p:tgtEl>
                                          <p:spTgt spid="249962"/>
                                        </p:tgtEl>
                                      </p:cBhvr>
                                    </p:animEffect>
                                  </p:childTnLst>
                                </p:cTn>
                              </p:par>
                              <p:par>
                                <p:cTn id="69" presetID="3" presetClass="entr" presetSubtype="10" fill="hold" nodeType="withEffect">
                                  <p:stCondLst>
                                    <p:cond delay="0"/>
                                  </p:stCondLst>
                                  <p:childTnLst>
                                    <p:set>
                                      <p:cBhvr>
                                        <p:cTn id="70" dur="1" fill="hold">
                                          <p:stCondLst>
                                            <p:cond delay="0"/>
                                          </p:stCondLst>
                                        </p:cTn>
                                        <p:tgtEl>
                                          <p:spTgt spid="249961"/>
                                        </p:tgtEl>
                                        <p:attrNameLst>
                                          <p:attrName>style.visibility</p:attrName>
                                        </p:attrNameLst>
                                      </p:cBhvr>
                                      <p:to>
                                        <p:strVal val="visible"/>
                                      </p:to>
                                    </p:set>
                                    <p:animEffect transition="in" filter="blinds(horizontal)">
                                      <p:cBhvr>
                                        <p:cTn id="71" dur="500"/>
                                        <p:tgtEl>
                                          <p:spTgt spid="24996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49954"/>
                                        </p:tgtEl>
                                        <p:attrNameLst>
                                          <p:attrName>style.visibility</p:attrName>
                                        </p:attrNameLst>
                                      </p:cBhvr>
                                      <p:to>
                                        <p:strVal val="visible"/>
                                      </p:to>
                                    </p:set>
                                    <p:animEffect transition="in" filter="blinds(horizontal)">
                                      <p:cBhvr>
                                        <p:cTn id="76" dur="500"/>
                                        <p:tgtEl>
                                          <p:spTgt spid="249954"/>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49955"/>
                                        </p:tgtEl>
                                        <p:attrNameLst>
                                          <p:attrName>style.visibility</p:attrName>
                                        </p:attrNameLst>
                                      </p:cBhvr>
                                      <p:to>
                                        <p:strVal val="visible"/>
                                      </p:to>
                                    </p:set>
                                    <p:animEffect transition="in" filter="blinds(horizontal)">
                                      <p:cBhvr>
                                        <p:cTn id="79" dur="500"/>
                                        <p:tgtEl>
                                          <p:spTgt spid="24995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49956"/>
                                        </p:tgtEl>
                                        <p:attrNameLst>
                                          <p:attrName>style.visibility</p:attrName>
                                        </p:attrNameLst>
                                      </p:cBhvr>
                                      <p:to>
                                        <p:strVal val="visible"/>
                                      </p:to>
                                    </p:set>
                                    <p:animEffect transition="in" filter="blinds(horizontal)">
                                      <p:cBhvr>
                                        <p:cTn id="82" dur="500"/>
                                        <p:tgtEl>
                                          <p:spTgt spid="249956"/>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49957"/>
                                        </p:tgtEl>
                                        <p:attrNameLst>
                                          <p:attrName>style.visibility</p:attrName>
                                        </p:attrNameLst>
                                      </p:cBhvr>
                                      <p:to>
                                        <p:strVal val="visible"/>
                                      </p:to>
                                    </p:set>
                                    <p:animEffect transition="in" filter="blinds(horizontal)">
                                      <p:cBhvr>
                                        <p:cTn id="85" dur="500"/>
                                        <p:tgtEl>
                                          <p:spTgt spid="24995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249868"/>
                                        </p:tgtEl>
                                        <p:attrNameLst>
                                          <p:attrName>style.visibility</p:attrName>
                                        </p:attrNameLst>
                                      </p:cBhvr>
                                      <p:to>
                                        <p:strVal val="visible"/>
                                      </p:to>
                                    </p:set>
                                    <p:animEffect transition="in" filter="blinds(horizontal)">
                                      <p:cBhvr>
                                        <p:cTn id="90" dur="500"/>
                                        <p:tgtEl>
                                          <p:spTgt spid="249868"/>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49883"/>
                                        </p:tgtEl>
                                        <p:attrNameLst>
                                          <p:attrName>style.visibility</p:attrName>
                                        </p:attrNameLst>
                                      </p:cBhvr>
                                      <p:to>
                                        <p:strVal val="visible"/>
                                      </p:to>
                                    </p:set>
                                    <p:animEffect transition="in" filter="blinds(horizontal)">
                                      <p:cBhvr>
                                        <p:cTn id="93" dur="500"/>
                                        <p:tgtEl>
                                          <p:spTgt spid="249883"/>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249897"/>
                                        </p:tgtEl>
                                        <p:attrNameLst>
                                          <p:attrName>style.visibility</p:attrName>
                                        </p:attrNameLst>
                                      </p:cBhvr>
                                      <p:to>
                                        <p:strVal val="visible"/>
                                      </p:to>
                                    </p:set>
                                    <p:animEffect transition="in" filter="blinds(horizontal)">
                                      <p:cBhvr>
                                        <p:cTn id="96" dur="500"/>
                                        <p:tgtEl>
                                          <p:spTgt spid="24989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249924"/>
                                        </p:tgtEl>
                                        <p:attrNameLst>
                                          <p:attrName>style.visibility</p:attrName>
                                        </p:attrNameLst>
                                      </p:cBhvr>
                                      <p:to>
                                        <p:strVal val="visible"/>
                                      </p:to>
                                    </p:set>
                                    <p:animEffect transition="in" filter="blinds(horizontal)">
                                      <p:cBhvr>
                                        <p:cTn id="101" dur="500"/>
                                        <p:tgtEl>
                                          <p:spTgt spid="249924"/>
                                        </p:tgtEl>
                                      </p:cBhvr>
                                    </p:animEffect>
                                  </p:childTnLst>
                                </p:cTn>
                              </p:par>
                              <p:par>
                                <p:cTn id="102" presetID="3" presetClass="entr" presetSubtype="10" fill="hold" nodeType="withEffect">
                                  <p:stCondLst>
                                    <p:cond delay="0"/>
                                  </p:stCondLst>
                                  <p:childTnLst>
                                    <p:set>
                                      <p:cBhvr>
                                        <p:cTn id="103" dur="1" fill="hold">
                                          <p:stCondLst>
                                            <p:cond delay="0"/>
                                          </p:stCondLst>
                                        </p:cTn>
                                        <p:tgtEl>
                                          <p:spTgt spid="249946"/>
                                        </p:tgtEl>
                                        <p:attrNameLst>
                                          <p:attrName>style.visibility</p:attrName>
                                        </p:attrNameLst>
                                      </p:cBhvr>
                                      <p:to>
                                        <p:strVal val="visible"/>
                                      </p:to>
                                    </p:set>
                                    <p:animEffect transition="in" filter="blinds(horizontal)">
                                      <p:cBhvr>
                                        <p:cTn id="104" dur="500"/>
                                        <p:tgtEl>
                                          <p:spTgt spid="249946"/>
                                        </p:tgtEl>
                                      </p:cBhvr>
                                    </p:animEffect>
                                  </p:childTnLst>
                                </p:cTn>
                              </p:par>
                              <p:par>
                                <p:cTn id="105" presetID="3" presetClass="entr" presetSubtype="10" fill="hold" nodeType="withEffect">
                                  <p:stCondLst>
                                    <p:cond delay="0"/>
                                  </p:stCondLst>
                                  <p:childTnLst>
                                    <p:set>
                                      <p:cBhvr>
                                        <p:cTn id="106" dur="1" fill="hold">
                                          <p:stCondLst>
                                            <p:cond delay="0"/>
                                          </p:stCondLst>
                                        </p:cTn>
                                        <p:tgtEl>
                                          <p:spTgt spid="249945"/>
                                        </p:tgtEl>
                                        <p:attrNameLst>
                                          <p:attrName>style.visibility</p:attrName>
                                        </p:attrNameLst>
                                      </p:cBhvr>
                                      <p:to>
                                        <p:strVal val="visible"/>
                                      </p:to>
                                    </p:set>
                                    <p:animEffect transition="in" filter="blinds(horizontal)">
                                      <p:cBhvr>
                                        <p:cTn id="107" dur="500"/>
                                        <p:tgtEl>
                                          <p:spTgt spid="249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8" grpId="0"/>
      <p:bldP spid="249883" grpId="0"/>
      <p:bldP spid="249897" grpId="0"/>
      <p:bldP spid="249954" grpId="0"/>
      <p:bldP spid="249955" grpId="0"/>
      <p:bldP spid="249956" grpId="0"/>
      <p:bldP spid="2499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Text Box 4"/>
          <p:cNvSpPr txBox="1">
            <a:spLocks noChangeArrowheads="1"/>
          </p:cNvSpPr>
          <p:nvPr/>
        </p:nvSpPr>
        <p:spPr bwMode="auto">
          <a:xfrm>
            <a:off x="395288" y="404813"/>
            <a:ext cx="8424862" cy="512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5000"/>
              </a:spcBef>
            </a:pPr>
            <a:r>
              <a:rPr lang="zh-CN" altLang="en-US" dirty="0">
                <a:latin typeface="楷体" panose="02010609060101010101" pitchFamily="49" charset="-122"/>
                <a:ea typeface="楷体" panose="02010609060101010101" pitchFamily="49" charset="-122"/>
              </a:rPr>
              <a:t>已知</a:t>
            </a:r>
            <a:r>
              <a:rPr lang="zh-CN" altLang="en-US" dirty="0">
                <a:ea typeface="楷体_GB2312" pitchFamily="49" charset="-122"/>
              </a:rPr>
              <a:t> </a:t>
            </a:r>
            <a:r>
              <a:rPr lang="en-US" altLang="zh-CN" i="1" dirty="0">
                <a:ea typeface="楷体_GB2312" pitchFamily="49" charset="-122"/>
              </a:rPr>
              <a:t>x</a:t>
            </a:r>
            <a:r>
              <a:rPr lang="en-US" altLang="zh-CN" dirty="0">
                <a:ea typeface="楷体_GB2312" pitchFamily="49" charset="-122"/>
              </a:rPr>
              <a:t>(</a:t>
            </a:r>
            <a:r>
              <a:rPr lang="en-US" altLang="zh-CN" i="1" dirty="0">
                <a:ea typeface="楷体_GB2312" pitchFamily="49" charset="-122"/>
              </a:rPr>
              <a:t>n</a:t>
            </a:r>
            <a:r>
              <a:rPr lang="en-US" altLang="zh-CN" dirty="0">
                <a:ea typeface="楷体_GB2312" pitchFamily="49" charset="-122"/>
              </a:rPr>
              <a:t>) = (</a:t>
            </a:r>
            <a:r>
              <a:rPr lang="en-US" altLang="zh-CN" i="1" dirty="0">
                <a:ea typeface="楷体_GB2312" pitchFamily="49" charset="-122"/>
              </a:rPr>
              <a:t>0, 3+j, 2-j, a, b</a:t>
            </a:r>
            <a:r>
              <a:rPr lang="en-US" altLang="zh-CN" dirty="0">
                <a:ea typeface="楷体_GB2312" pitchFamily="49" charset="-122"/>
              </a:rPr>
              <a:t>)</a:t>
            </a:r>
            <a:r>
              <a:rPr lang="zh-CN" altLang="en-US" dirty="0">
                <a:ea typeface="楷体_GB2312" pitchFamily="49" charset="-122"/>
              </a:rPr>
              <a:t>，</a:t>
            </a:r>
            <a:r>
              <a:rPr lang="zh-CN" altLang="en-US" dirty="0">
                <a:latin typeface="楷体" panose="02010609060101010101" pitchFamily="49" charset="-122"/>
                <a:ea typeface="楷体" panose="02010609060101010101" pitchFamily="49" charset="-122"/>
              </a:rPr>
              <a:t>其</a:t>
            </a:r>
            <a:r>
              <a:rPr lang="en-US" altLang="zh-CN" dirty="0">
                <a:latin typeface="楷体" panose="02010609060101010101" pitchFamily="49" charset="-122"/>
                <a:ea typeface="楷体" panose="02010609060101010101" pitchFamily="49" charset="-122"/>
              </a:rPr>
              <a:t>DFT</a:t>
            </a:r>
            <a:r>
              <a:rPr lang="zh-CN" altLang="en-US" dirty="0">
                <a:latin typeface="楷体" panose="02010609060101010101" pitchFamily="49" charset="-122"/>
                <a:ea typeface="楷体" panose="02010609060101010101" pitchFamily="49" charset="-122"/>
              </a:rPr>
              <a:t>为</a:t>
            </a:r>
            <a:r>
              <a:rPr lang="zh-CN" altLang="en-US" dirty="0">
                <a:ea typeface="楷体_GB2312" pitchFamily="49" charset="-122"/>
              </a:rPr>
              <a:t>：</a:t>
            </a:r>
          </a:p>
          <a:p>
            <a:pPr eaLnBrk="1" hangingPunct="1">
              <a:spcBef>
                <a:spcPct val="35000"/>
              </a:spcBef>
            </a:pPr>
            <a:r>
              <a:rPr lang="en-US" altLang="zh-CN" dirty="0">
                <a:ea typeface="楷体_GB2312" pitchFamily="49" charset="-122"/>
              </a:rPr>
              <a:t>1</a:t>
            </a:r>
            <a:r>
              <a:rPr lang="en-US" altLang="zh-CN" dirty="0">
                <a:latin typeface="楷体_GB2312" pitchFamily="49" charset="-122"/>
                <a:ea typeface="楷体_GB2312" pitchFamily="49" charset="-122"/>
              </a:rPr>
              <a:t>)</a:t>
            </a:r>
            <a:r>
              <a:rPr lang="en-US" altLang="zh-CN" i="1" dirty="0">
                <a:ea typeface="楷体_GB2312" pitchFamily="49" charset="-122"/>
              </a:rPr>
              <a:t>X</a:t>
            </a:r>
            <a:r>
              <a:rPr lang="en-US" altLang="zh-CN" dirty="0">
                <a:ea typeface="楷体_GB2312" pitchFamily="49" charset="-122"/>
              </a:rPr>
              <a:t>(</a:t>
            </a:r>
            <a:r>
              <a:rPr lang="en-US" altLang="zh-CN" i="1" dirty="0">
                <a:ea typeface="楷体_GB2312" pitchFamily="49" charset="-122"/>
              </a:rPr>
              <a:t>k</a:t>
            </a:r>
            <a:r>
              <a:rPr lang="en-US" altLang="zh-CN" dirty="0">
                <a:ea typeface="楷体_GB2312" pitchFamily="49" charset="-122"/>
              </a:rPr>
              <a:t>) = (</a:t>
            </a:r>
            <a:r>
              <a:rPr lang="en-US" altLang="zh-CN" i="1" dirty="0">
                <a:ea typeface="楷体_GB2312" pitchFamily="49" charset="-122"/>
              </a:rPr>
              <a:t>10, -1.4+2.2j, -3.6-2.2j, -3.6-2.2j,-1.4+2.2j</a:t>
            </a:r>
            <a:r>
              <a:rPr lang="en-US" altLang="zh-CN" dirty="0">
                <a:ea typeface="楷体_GB2312" pitchFamily="49" charset="-122"/>
              </a:rPr>
              <a:t>);</a:t>
            </a:r>
          </a:p>
          <a:p>
            <a:pPr eaLnBrk="1" hangingPunct="1">
              <a:spcBef>
                <a:spcPct val="35000"/>
              </a:spcBef>
            </a:pPr>
            <a:r>
              <a:rPr lang="zh-CN" altLang="en-US" dirty="0">
                <a:latin typeface="楷体" panose="02010609060101010101" pitchFamily="49" charset="-122"/>
                <a:ea typeface="楷体" panose="02010609060101010101" pitchFamily="49" charset="-122"/>
              </a:rPr>
              <a:t>求</a:t>
            </a:r>
            <a:r>
              <a:rPr lang="en-US" altLang="zh-CN" i="1" dirty="0">
                <a:ea typeface="楷体_GB2312" pitchFamily="49" charset="-122"/>
              </a:rPr>
              <a:t>a , b</a:t>
            </a:r>
            <a:r>
              <a:rPr lang="en-US" altLang="zh-CN" dirty="0">
                <a:ea typeface="楷体_GB2312" pitchFamily="49" charset="-122"/>
              </a:rPr>
              <a:t>=</a:t>
            </a:r>
            <a:r>
              <a:rPr lang="zh-CN" altLang="en-US" dirty="0">
                <a:ea typeface="楷体_GB2312" pitchFamily="49" charset="-122"/>
              </a:rPr>
              <a:t>？</a:t>
            </a:r>
          </a:p>
          <a:p>
            <a:pPr eaLnBrk="1" hangingPunct="1">
              <a:spcBef>
                <a:spcPct val="35000"/>
              </a:spcBef>
            </a:pPr>
            <a:r>
              <a:rPr lang="en-US" altLang="zh-CN" dirty="0">
                <a:ea typeface="楷体_GB2312" pitchFamily="49" charset="-122"/>
              </a:rPr>
              <a:t>2</a:t>
            </a:r>
            <a:r>
              <a:rPr lang="en-US" altLang="zh-CN" dirty="0">
                <a:latin typeface="楷体_GB2312" pitchFamily="49" charset="-122"/>
                <a:ea typeface="楷体_GB2312" pitchFamily="49" charset="-122"/>
              </a:rPr>
              <a:t>)</a:t>
            </a:r>
            <a:r>
              <a:rPr lang="en-US" altLang="zh-CN" i="1" dirty="0"/>
              <a:t>X</a:t>
            </a:r>
            <a:r>
              <a:rPr lang="en-US" altLang="zh-CN" dirty="0"/>
              <a:t>(</a:t>
            </a:r>
            <a:r>
              <a:rPr lang="en-US" altLang="zh-CN" i="1" dirty="0"/>
              <a:t>k</a:t>
            </a:r>
            <a:r>
              <a:rPr lang="en-US" altLang="zh-CN" dirty="0"/>
              <a:t>) = (</a:t>
            </a:r>
            <a:r>
              <a:rPr lang="en-US" altLang="zh-CN" i="1" dirty="0"/>
              <a:t>0, 0.7-8j, 3+0.2j, -3-0.2j,  -0.7+8j</a:t>
            </a:r>
            <a:r>
              <a:rPr lang="en-US" altLang="zh-CN" dirty="0"/>
              <a:t>);</a:t>
            </a:r>
          </a:p>
          <a:p>
            <a:pPr eaLnBrk="1" hangingPunct="1">
              <a:spcBef>
                <a:spcPct val="35000"/>
              </a:spcBef>
            </a:pPr>
            <a:r>
              <a:rPr lang="zh-CN" altLang="en-US" dirty="0">
                <a:latin typeface="楷体" panose="02010609060101010101" pitchFamily="49" charset="-122"/>
                <a:ea typeface="楷体" panose="02010609060101010101" pitchFamily="49" charset="-122"/>
              </a:rPr>
              <a:t>求</a:t>
            </a:r>
            <a:r>
              <a:rPr lang="en-US" altLang="zh-CN" i="1" dirty="0"/>
              <a:t>a , b</a:t>
            </a:r>
            <a:r>
              <a:rPr lang="en-US" altLang="zh-CN" dirty="0"/>
              <a:t>=</a:t>
            </a:r>
            <a:r>
              <a:rPr lang="zh-CN" altLang="en-US" dirty="0"/>
              <a:t>？</a:t>
            </a:r>
          </a:p>
          <a:p>
            <a:pPr eaLnBrk="1" hangingPunct="1">
              <a:spcBef>
                <a:spcPct val="35000"/>
              </a:spcBef>
            </a:pPr>
            <a:r>
              <a:rPr lang="en-US" altLang="zh-CN" dirty="0">
                <a:ea typeface="楷体_GB2312" pitchFamily="49" charset="-122"/>
              </a:rPr>
              <a:t>3</a:t>
            </a:r>
            <a:r>
              <a:rPr lang="en-US" altLang="zh-CN" dirty="0">
                <a:latin typeface="楷体_GB2312" pitchFamily="49" charset="-122"/>
                <a:ea typeface="楷体_GB2312" pitchFamily="49" charset="-122"/>
              </a:rPr>
              <a:t>)</a:t>
            </a:r>
            <a:r>
              <a:rPr lang="en-US" altLang="zh-CN" i="1" dirty="0"/>
              <a:t>X</a:t>
            </a:r>
            <a:r>
              <a:rPr lang="en-US" altLang="zh-CN" dirty="0"/>
              <a:t>(</a:t>
            </a:r>
            <a:r>
              <a:rPr lang="en-US" altLang="zh-CN" i="1" dirty="0"/>
              <a:t>k</a:t>
            </a:r>
            <a:r>
              <a:rPr lang="en-US" altLang="zh-CN" dirty="0"/>
              <a:t>) = (</a:t>
            </a:r>
            <a:r>
              <a:rPr lang="en-US" altLang="zh-CN" i="1" dirty="0"/>
              <a:t>10</a:t>
            </a:r>
            <a:r>
              <a:rPr lang="zh-CN" altLang="en-US" i="1" dirty="0"/>
              <a:t>，</a:t>
            </a:r>
            <a:r>
              <a:rPr lang="en-US" altLang="zh-CN" i="1" dirty="0"/>
              <a:t>-0.66</a:t>
            </a:r>
            <a:r>
              <a:rPr lang="zh-CN" altLang="en-US" i="1" dirty="0"/>
              <a:t>，</a:t>
            </a:r>
            <a:r>
              <a:rPr lang="en-US" altLang="zh-CN" i="1" dirty="0"/>
              <a:t>-0.54, -6.7, -2.1</a:t>
            </a:r>
            <a:r>
              <a:rPr lang="en-US" altLang="zh-CN" dirty="0"/>
              <a:t>);</a:t>
            </a:r>
          </a:p>
          <a:p>
            <a:pPr eaLnBrk="1" hangingPunct="1">
              <a:spcBef>
                <a:spcPct val="35000"/>
              </a:spcBef>
            </a:pPr>
            <a:r>
              <a:rPr lang="zh-CN" altLang="en-US" dirty="0">
                <a:latin typeface="楷体" panose="02010609060101010101" pitchFamily="49" charset="-122"/>
                <a:ea typeface="楷体" panose="02010609060101010101" pitchFamily="49" charset="-122"/>
              </a:rPr>
              <a:t>求</a:t>
            </a:r>
            <a:r>
              <a:rPr lang="en-US" altLang="zh-CN" i="1" dirty="0"/>
              <a:t>a , b</a:t>
            </a:r>
            <a:r>
              <a:rPr lang="en-US" altLang="zh-CN" dirty="0"/>
              <a:t>=</a:t>
            </a:r>
            <a:r>
              <a:rPr lang="zh-CN" altLang="en-US" dirty="0"/>
              <a:t>？</a:t>
            </a:r>
          </a:p>
          <a:p>
            <a:pPr eaLnBrk="1" hangingPunct="1">
              <a:spcBef>
                <a:spcPct val="35000"/>
              </a:spcBef>
            </a:pPr>
            <a:r>
              <a:rPr lang="en-US" altLang="zh-CN" dirty="0">
                <a:ea typeface="楷体_GB2312" pitchFamily="49" charset="-122"/>
              </a:rPr>
              <a:t>4</a:t>
            </a:r>
            <a:r>
              <a:rPr lang="en-US" altLang="zh-CN" dirty="0">
                <a:latin typeface="楷体_GB2312" pitchFamily="49" charset="-122"/>
                <a:ea typeface="楷体_GB2312" pitchFamily="49" charset="-122"/>
              </a:rPr>
              <a:t>)</a:t>
            </a:r>
            <a:r>
              <a:rPr lang="en-US" altLang="zh-CN" i="1" dirty="0"/>
              <a:t>X</a:t>
            </a:r>
            <a:r>
              <a:rPr lang="en-US" altLang="zh-CN" dirty="0"/>
              <a:t>(</a:t>
            </a:r>
            <a:r>
              <a:rPr lang="en-US" altLang="zh-CN" i="1" dirty="0"/>
              <a:t>k</a:t>
            </a:r>
            <a:r>
              <a:rPr lang="en-US" altLang="zh-CN" dirty="0"/>
              <a:t>) = (</a:t>
            </a:r>
            <a:r>
              <a:rPr lang="en-US" altLang="zh-CN" i="1" dirty="0"/>
              <a:t>0, -5.8j, -1.9j, -2.5j, 10.3j</a:t>
            </a:r>
            <a:r>
              <a:rPr lang="en-US" altLang="zh-CN" dirty="0"/>
              <a:t>);</a:t>
            </a:r>
          </a:p>
          <a:p>
            <a:pPr eaLnBrk="1" hangingPunct="1">
              <a:spcBef>
                <a:spcPct val="35000"/>
              </a:spcBef>
            </a:pPr>
            <a:r>
              <a:rPr lang="zh-CN" altLang="en-US" dirty="0">
                <a:latin typeface="楷体" panose="02010609060101010101" pitchFamily="49" charset="-122"/>
                <a:ea typeface="楷体" panose="02010609060101010101" pitchFamily="49" charset="-122"/>
              </a:rPr>
              <a:t>求</a:t>
            </a:r>
            <a:r>
              <a:rPr lang="en-US" altLang="zh-CN" i="1" dirty="0"/>
              <a:t>a , b</a:t>
            </a:r>
            <a:r>
              <a:rPr lang="en-US" altLang="zh-CN" dirty="0"/>
              <a:t>=</a:t>
            </a:r>
            <a:r>
              <a:rPr lang="zh-CN" altLang="en-US" dirty="0"/>
              <a:t>？</a:t>
            </a:r>
          </a:p>
        </p:txBody>
      </p:sp>
      <p:sp>
        <p:nvSpPr>
          <p:cNvPr id="235525" name="Text Box 5"/>
          <p:cNvSpPr txBox="1">
            <a:spLocks noChangeArrowheads="1"/>
          </p:cNvSpPr>
          <p:nvPr/>
        </p:nvSpPr>
        <p:spPr bwMode="auto">
          <a:xfrm>
            <a:off x="7524750" y="5805488"/>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hlinkClick r:id="rId2" action="ppaction://hlinksldjump"/>
              </a:rPr>
              <a:t>返回</a:t>
            </a:r>
            <a:endParaRPr lang="zh-CN" altLang="en-US" sz="24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24">
                                            <p:txEl>
                                              <p:pRg st="0" end="0"/>
                                            </p:txEl>
                                          </p:spTgt>
                                        </p:tgtEl>
                                        <p:attrNameLst>
                                          <p:attrName>style.visibility</p:attrName>
                                        </p:attrNameLst>
                                      </p:cBhvr>
                                      <p:to>
                                        <p:strVal val="visible"/>
                                      </p:to>
                                    </p:set>
                                    <p:animEffect transition="in" filter="blinds(horizontal)">
                                      <p:cBhvr>
                                        <p:cTn id="7" dur="500"/>
                                        <p:tgtEl>
                                          <p:spTgt spid="23552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24">
                                            <p:txEl>
                                              <p:pRg st="1" end="1"/>
                                            </p:txEl>
                                          </p:spTgt>
                                        </p:tgtEl>
                                        <p:attrNameLst>
                                          <p:attrName>style.visibility</p:attrName>
                                        </p:attrNameLst>
                                      </p:cBhvr>
                                      <p:to>
                                        <p:strVal val="visible"/>
                                      </p:to>
                                    </p:set>
                                    <p:animEffect transition="in" filter="blinds(horizontal)">
                                      <p:cBhvr>
                                        <p:cTn id="10" dur="500"/>
                                        <p:tgtEl>
                                          <p:spTgt spid="23552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24">
                                            <p:txEl>
                                              <p:pRg st="2" end="2"/>
                                            </p:txEl>
                                          </p:spTgt>
                                        </p:tgtEl>
                                        <p:attrNameLst>
                                          <p:attrName>style.visibility</p:attrName>
                                        </p:attrNameLst>
                                      </p:cBhvr>
                                      <p:to>
                                        <p:strVal val="visible"/>
                                      </p:to>
                                    </p:set>
                                    <p:animEffect transition="in" filter="blinds(horizontal)">
                                      <p:cBhvr>
                                        <p:cTn id="13" dur="500"/>
                                        <p:tgtEl>
                                          <p:spTgt spid="23552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35524">
                                            <p:txEl>
                                              <p:pRg st="3" end="3"/>
                                            </p:txEl>
                                          </p:spTgt>
                                        </p:tgtEl>
                                        <p:attrNameLst>
                                          <p:attrName>style.visibility</p:attrName>
                                        </p:attrNameLst>
                                      </p:cBhvr>
                                      <p:to>
                                        <p:strVal val="visible"/>
                                      </p:to>
                                    </p:set>
                                    <p:animEffect transition="in" filter="blinds(horizontal)">
                                      <p:cBhvr>
                                        <p:cTn id="18" dur="500"/>
                                        <p:tgtEl>
                                          <p:spTgt spid="23552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5524">
                                            <p:txEl>
                                              <p:pRg st="4" end="4"/>
                                            </p:txEl>
                                          </p:spTgt>
                                        </p:tgtEl>
                                        <p:attrNameLst>
                                          <p:attrName>style.visibility</p:attrName>
                                        </p:attrNameLst>
                                      </p:cBhvr>
                                      <p:to>
                                        <p:strVal val="visible"/>
                                      </p:to>
                                    </p:set>
                                    <p:animEffect transition="in" filter="blinds(horizontal)">
                                      <p:cBhvr>
                                        <p:cTn id="21" dur="500"/>
                                        <p:tgtEl>
                                          <p:spTgt spid="235524">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35524">
                                            <p:txEl>
                                              <p:pRg st="5" end="5"/>
                                            </p:txEl>
                                          </p:spTgt>
                                        </p:tgtEl>
                                        <p:attrNameLst>
                                          <p:attrName>style.visibility</p:attrName>
                                        </p:attrNameLst>
                                      </p:cBhvr>
                                      <p:to>
                                        <p:strVal val="visible"/>
                                      </p:to>
                                    </p:set>
                                    <p:animEffect transition="in" filter="blinds(horizontal)">
                                      <p:cBhvr>
                                        <p:cTn id="26" dur="500"/>
                                        <p:tgtEl>
                                          <p:spTgt spid="235524">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35524">
                                            <p:txEl>
                                              <p:pRg st="6" end="6"/>
                                            </p:txEl>
                                          </p:spTgt>
                                        </p:tgtEl>
                                        <p:attrNameLst>
                                          <p:attrName>style.visibility</p:attrName>
                                        </p:attrNameLst>
                                      </p:cBhvr>
                                      <p:to>
                                        <p:strVal val="visible"/>
                                      </p:to>
                                    </p:set>
                                    <p:animEffect transition="in" filter="blinds(horizontal)">
                                      <p:cBhvr>
                                        <p:cTn id="29" dur="500"/>
                                        <p:tgtEl>
                                          <p:spTgt spid="235524">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35524">
                                            <p:txEl>
                                              <p:pRg st="7" end="7"/>
                                            </p:txEl>
                                          </p:spTgt>
                                        </p:tgtEl>
                                        <p:attrNameLst>
                                          <p:attrName>style.visibility</p:attrName>
                                        </p:attrNameLst>
                                      </p:cBhvr>
                                      <p:to>
                                        <p:strVal val="visible"/>
                                      </p:to>
                                    </p:set>
                                    <p:animEffect transition="in" filter="blinds(horizontal)">
                                      <p:cBhvr>
                                        <p:cTn id="34" dur="500"/>
                                        <p:tgtEl>
                                          <p:spTgt spid="235524">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35524">
                                            <p:txEl>
                                              <p:pRg st="8" end="8"/>
                                            </p:txEl>
                                          </p:spTgt>
                                        </p:tgtEl>
                                        <p:attrNameLst>
                                          <p:attrName>style.visibility</p:attrName>
                                        </p:attrNameLst>
                                      </p:cBhvr>
                                      <p:to>
                                        <p:strVal val="visible"/>
                                      </p:to>
                                    </p:set>
                                    <p:animEffect transition="in" filter="blinds(horizontal)">
                                      <p:cBhvr>
                                        <p:cTn id="37" dur="500"/>
                                        <p:tgtEl>
                                          <p:spTgt spid="235524">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5525"/>
                                        </p:tgtEl>
                                        <p:attrNameLst>
                                          <p:attrName>style.visibility</p:attrName>
                                        </p:attrNameLst>
                                      </p:cBhvr>
                                      <p:to>
                                        <p:strVal val="visible"/>
                                      </p:to>
                                    </p:set>
                                    <p:animEffect transition="in" filter="blinds(horizontal)">
                                      <p:cBhvr>
                                        <p:cTn id="42" dur="500"/>
                                        <p:tgtEl>
                                          <p:spTgt spid="23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07950" y="115888"/>
            <a:ext cx="698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dirty="0">
                <a:latin typeface="楷体" panose="02010609060101010101" pitchFamily="49" charset="-122"/>
                <a:ea typeface="楷体" panose="02010609060101010101" pitchFamily="49" charset="-122"/>
                <a:cs typeface="Times New Roman" panose="02020603050405020304" pitchFamily="18" charset="0"/>
              </a:rPr>
              <a:t>§5.1 </a:t>
            </a:r>
            <a:r>
              <a:rPr lang="zh-CN" altLang="en-US" sz="3200" dirty="0" smtClean="0">
                <a:latin typeface="楷体" panose="02010609060101010101" pitchFamily="49" charset="-122"/>
                <a:ea typeface="楷体" panose="02010609060101010101" pitchFamily="49" charset="-122"/>
                <a:cs typeface="Times New Roman" panose="02020603050405020304" pitchFamily="18" charset="0"/>
              </a:rPr>
              <a:t>数字滤波器</a:t>
            </a:r>
            <a:r>
              <a:rPr lang="zh-CN" altLang="en-US" sz="3200" dirty="0">
                <a:latin typeface="楷体" panose="02010609060101010101" pitchFamily="49" charset="-122"/>
                <a:ea typeface="楷体" panose="02010609060101010101" pitchFamily="49" charset="-122"/>
                <a:cs typeface="Times New Roman" panose="02020603050405020304" pitchFamily="18" charset="0"/>
              </a:rPr>
              <a:t>结构的表示方法</a:t>
            </a:r>
            <a:r>
              <a:rPr lang="zh-CN" altLang="en-US" sz="3200" b="0" dirty="0">
                <a:latin typeface="楷体" panose="02010609060101010101" pitchFamily="49" charset="-122"/>
                <a:ea typeface="楷体" panose="02010609060101010101" pitchFamily="49" charset="-122"/>
                <a:cs typeface="Times New Roman" panose="02020603050405020304" pitchFamily="18" charset="0"/>
              </a:rPr>
              <a:t> </a:t>
            </a:r>
          </a:p>
        </p:txBody>
      </p:sp>
      <p:sp>
        <p:nvSpPr>
          <p:cNvPr id="187395" name="Text Box 3"/>
          <p:cNvSpPr txBox="1">
            <a:spLocks noChangeArrowheads="1"/>
          </p:cNvSpPr>
          <p:nvPr/>
        </p:nvSpPr>
        <p:spPr bwMode="auto">
          <a:xfrm>
            <a:off x="179388" y="908050"/>
            <a:ext cx="8785225"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、功能：把输入序列通过一定的运算变换成输出序列</a:t>
            </a:r>
          </a:p>
          <a:p>
            <a:pPr eaLnBrk="1" hangingPunct="1">
              <a:spcBef>
                <a:spcPct val="30000"/>
              </a:spcBef>
            </a:pPr>
            <a:r>
              <a:rPr lang="zh-CN" altLang="en-US" dirty="0">
                <a:latin typeface="楷体" panose="02010609060101010101" pitchFamily="49" charset="-122"/>
                <a:ea typeface="楷体" panose="02010609060101010101" pitchFamily="49" charset="-122"/>
              </a:rPr>
              <a:t>   本质</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数字滤波器的滤波过程是一个计算过程</a:t>
            </a:r>
            <a:r>
              <a:rPr lang="en-US" altLang="zh-CN" dirty="0">
                <a:latin typeface="楷体" panose="02010609060101010101" pitchFamily="49" charset="-122"/>
                <a:ea typeface="楷体" panose="02010609060101010101" pitchFamily="49" charset="-122"/>
              </a:rPr>
              <a:t>.   </a:t>
            </a:r>
          </a:p>
        </p:txBody>
      </p:sp>
      <p:sp>
        <p:nvSpPr>
          <p:cNvPr id="187396" name="Text Box 4"/>
          <p:cNvSpPr txBox="1">
            <a:spLocks noChangeArrowheads="1"/>
          </p:cNvSpPr>
          <p:nvPr/>
        </p:nvSpPr>
        <p:spPr bwMode="auto">
          <a:xfrm>
            <a:off x="136525" y="3400425"/>
            <a:ext cx="294005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、实现：硬件 </a:t>
            </a:r>
          </a:p>
          <a:p>
            <a:pPr eaLnBrk="1" hangingPunct="1">
              <a:spcBef>
                <a:spcPct val="30000"/>
              </a:spcBef>
            </a:pPr>
            <a:r>
              <a:rPr lang="zh-CN" altLang="en-US" dirty="0">
                <a:latin typeface="楷体" panose="02010609060101010101" pitchFamily="49" charset="-122"/>
                <a:ea typeface="楷体" panose="02010609060101010101" pitchFamily="49" charset="-122"/>
              </a:rPr>
              <a:t>         软件</a:t>
            </a:r>
          </a:p>
        </p:txBody>
      </p:sp>
      <p:grpSp>
        <p:nvGrpSpPr>
          <p:cNvPr id="187405" name="Group 13"/>
          <p:cNvGrpSpPr>
            <a:grpSpLocks/>
          </p:cNvGrpSpPr>
          <p:nvPr/>
        </p:nvGrpSpPr>
        <p:grpSpPr bwMode="auto">
          <a:xfrm>
            <a:off x="1303338" y="2162175"/>
            <a:ext cx="4194175" cy="935038"/>
            <a:chOff x="821" y="1344"/>
            <a:chExt cx="2642" cy="589"/>
          </a:xfrm>
        </p:grpSpPr>
        <p:sp>
          <p:nvSpPr>
            <p:cNvPr id="8204" name="Line 6"/>
            <p:cNvSpPr>
              <a:spLocks noChangeShapeType="1"/>
            </p:cNvSpPr>
            <p:nvPr/>
          </p:nvSpPr>
          <p:spPr bwMode="auto">
            <a:xfrm>
              <a:off x="977" y="1693"/>
              <a:ext cx="480" cy="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5" name="Rectangle 7"/>
            <p:cNvSpPr>
              <a:spLocks noChangeArrowheads="1"/>
            </p:cNvSpPr>
            <p:nvPr/>
          </p:nvSpPr>
          <p:spPr bwMode="auto">
            <a:xfrm>
              <a:off x="1457" y="1453"/>
              <a:ext cx="1287" cy="48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latin typeface="楷体" panose="02010609060101010101" pitchFamily="49" charset="-122"/>
                  <a:ea typeface="楷体" panose="02010609060101010101" pitchFamily="49" charset="-122"/>
                </a:rPr>
                <a:t>数字滤波器</a:t>
              </a:r>
            </a:p>
          </p:txBody>
        </p:sp>
        <p:sp>
          <p:nvSpPr>
            <p:cNvPr id="8206" name="Line 8"/>
            <p:cNvSpPr>
              <a:spLocks noChangeShapeType="1"/>
            </p:cNvSpPr>
            <p:nvPr/>
          </p:nvSpPr>
          <p:spPr bwMode="auto">
            <a:xfrm>
              <a:off x="2745" y="1693"/>
              <a:ext cx="480" cy="0"/>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7" name="Text Box 9"/>
            <p:cNvSpPr txBox="1">
              <a:spLocks noChangeArrowheads="1"/>
            </p:cNvSpPr>
            <p:nvPr/>
          </p:nvSpPr>
          <p:spPr bwMode="auto">
            <a:xfrm>
              <a:off x="821" y="1355"/>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x</a:t>
              </a:r>
              <a:r>
                <a:rPr lang="en-US" altLang="zh-CN"/>
                <a:t>(</a:t>
              </a:r>
              <a:r>
                <a:rPr lang="en-US" altLang="zh-CN" i="1"/>
                <a:t>n</a:t>
              </a:r>
              <a:r>
                <a:rPr lang="en-US" altLang="zh-CN"/>
                <a:t>)</a:t>
              </a:r>
            </a:p>
          </p:txBody>
        </p:sp>
        <p:sp>
          <p:nvSpPr>
            <p:cNvPr id="8208" name="Text Box 10"/>
            <p:cNvSpPr txBox="1">
              <a:spLocks noChangeArrowheads="1"/>
            </p:cNvSpPr>
            <p:nvPr/>
          </p:nvSpPr>
          <p:spPr bwMode="auto">
            <a:xfrm>
              <a:off x="2989" y="1344"/>
              <a:ext cx="4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y</a:t>
              </a:r>
              <a:r>
                <a:rPr lang="en-US" altLang="zh-CN"/>
                <a:t>(</a:t>
              </a:r>
              <a:r>
                <a:rPr lang="en-US" altLang="zh-CN" i="1"/>
                <a:t>n</a:t>
              </a:r>
              <a:r>
                <a:rPr lang="en-US" altLang="zh-CN"/>
                <a:t>)</a:t>
              </a:r>
            </a:p>
          </p:txBody>
        </p:sp>
      </p:grpSp>
      <p:sp>
        <p:nvSpPr>
          <p:cNvPr id="187403" name="Text Box 11"/>
          <p:cNvSpPr txBox="1">
            <a:spLocks noChangeArrowheads="1"/>
          </p:cNvSpPr>
          <p:nvPr/>
        </p:nvSpPr>
        <p:spPr bwMode="auto">
          <a:xfrm>
            <a:off x="107950" y="4632325"/>
            <a:ext cx="5027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、数字滤波器的表示方法：</a:t>
            </a:r>
          </a:p>
        </p:txBody>
      </p:sp>
      <p:sp>
        <p:nvSpPr>
          <p:cNvPr id="187404" name="Text Box 12"/>
          <p:cNvSpPr txBox="1">
            <a:spLocks noChangeArrowheads="1"/>
          </p:cNvSpPr>
          <p:nvPr/>
        </p:nvSpPr>
        <p:spPr bwMode="auto">
          <a:xfrm>
            <a:off x="4845050" y="3775075"/>
            <a:ext cx="2535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楷体" panose="02010609060101010101" pitchFamily="49" charset="-122"/>
                <a:ea typeface="楷体" panose="02010609060101010101" pitchFamily="49" charset="-122"/>
              </a:rPr>
              <a:t>差分方程</a:t>
            </a:r>
          </a:p>
        </p:txBody>
      </p:sp>
      <p:sp>
        <p:nvSpPr>
          <p:cNvPr id="187406" name="Text Box 14"/>
          <p:cNvSpPr txBox="1">
            <a:spLocks noChangeArrowheads="1"/>
          </p:cNvSpPr>
          <p:nvPr/>
        </p:nvSpPr>
        <p:spPr bwMode="auto">
          <a:xfrm>
            <a:off x="4845050" y="4378325"/>
            <a:ext cx="3471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lang="zh-CN" altLang="en-US" dirty="0">
                <a:latin typeface="楷体" panose="02010609060101010101" pitchFamily="49" charset="-122"/>
                <a:ea typeface="楷体" panose="02010609060101010101" pitchFamily="49" charset="-122"/>
              </a:rPr>
              <a:t>单位冲激响应</a:t>
            </a:r>
            <a:r>
              <a:rPr lang="en-US" altLang="zh-CN" i="1" dirty="0">
                <a:ea typeface="楷体_GB2312" pitchFamily="49" charset="-122"/>
              </a:rPr>
              <a:t>h</a:t>
            </a:r>
            <a:r>
              <a:rPr lang="en-US" altLang="zh-CN" dirty="0">
                <a:ea typeface="楷体_GB2312" pitchFamily="49" charset="-122"/>
              </a:rPr>
              <a:t>(</a:t>
            </a:r>
            <a:r>
              <a:rPr lang="en-US" altLang="zh-CN" i="1" dirty="0">
                <a:ea typeface="楷体_GB2312" pitchFamily="49" charset="-122"/>
              </a:rPr>
              <a:t>n</a:t>
            </a:r>
            <a:r>
              <a:rPr lang="en-US" altLang="zh-CN" dirty="0">
                <a:ea typeface="楷体_GB2312" pitchFamily="49" charset="-122"/>
              </a:rPr>
              <a:t>)</a:t>
            </a:r>
          </a:p>
        </p:txBody>
      </p:sp>
      <p:sp>
        <p:nvSpPr>
          <p:cNvPr id="187407" name="Text Box 15"/>
          <p:cNvSpPr txBox="1">
            <a:spLocks noChangeArrowheads="1"/>
          </p:cNvSpPr>
          <p:nvPr/>
        </p:nvSpPr>
        <p:spPr bwMode="auto">
          <a:xfrm>
            <a:off x="4859338" y="4941888"/>
            <a:ext cx="3471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lang="zh-CN" altLang="en-US" dirty="0">
                <a:latin typeface="楷体" panose="02010609060101010101" pitchFamily="49" charset="-122"/>
                <a:ea typeface="楷体" panose="02010609060101010101" pitchFamily="49" charset="-122"/>
              </a:rPr>
              <a:t>系统函数</a:t>
            </a:r>
            <a:r>
              <a:rPr lang="en-US" altLang="zh-CN" i="1" dirty="0">
                <a:ea typeface="楷体_GB2312" pitchFamily="49" charset="-122"/>
              </a:rPr>
              <a:t>H</a:t>
            </a:r>
            <a:r>
              <a:rPr lang="en-US" altLang="zh-CN" dirty="0">
                <a:ea typeface="楷体_GB2312" pitchFamily="49" charset="-122"/>
              </a:rPr>
              <a:t>(</a:t>
            </a:r>
            <a:r>
              <a:rPr lang="en-US" altLang="zh-CN" i="1" dirty="0">
                <a:ea typeface="楷体_GB2312" pitchFamily="49" charset="-122"/>
              </a:rPr>
              <a:t>z</a:t>
            </a:r>
            <a:r>
              <a:rPr lang="en-US" altLang="zh-CN" dirty="0">
                <a:ea typeface="楷体_GB2312" pitchFamily="49" charset="-122"/>
              </a:rPr>
              <a:t>)</a:t>
            </a:r>
          </a:p>
        </p:txBody>
      </p:sp>
      <p:sp>
        <p:nvSpPr>
          <p:cNvPr id="187408" name="Text Box 16"/>
          <p:cNvSpPr txBox="1">
            <a:spLocks noChangeArrowheads="1"/>
          </p:cNvSpPr>
          <p:nvPr/>
        </p:nvSpPr>
        <p:spPr bwMode="auto">
          <a:xfrm>
            <a:off x="4859338" y="5532438"/>
            <a:ext cx="3471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lang="zh-CN" altLang="en-US" dirty="0">
                <a:latin typeface="楷体" panose="02010609060101010101" pitchFamily="49" charset="-122"/>
                <a:ea typeface="楷体" panose="02010609060101010101" pitchFamily="49" charset="-122"/>
              </a:rPr>
              <a:t>频率响应</a:t>
            </a:r>
            <a:r>
              <a:rPr lang="en-US" altLang="zh-CN" i="1" dirty="0">
                <a:ea typeface="楷体_GB2312" pitchFamily="49" charset="-122"/>
              </a:rPr>
              <a:t>H</a:t>
            </a:r>
            <a:r>
              <a:rPr lang="en-US" altLang="zh-CN" dirty="0">
                <a:ea typeface="楷体_GB2312" pitchFamily="49" charset="-122"/>
              </a:rPr>
              <a:t>(</a:t>
            </a:r>
            <a:r>
              <a:rPr lang="en-US" altLang="zh-CN" i="1" dirty="0">
                <a:ea typeface="楷体_GB2312" pitchFamily="49" charset="-122"/>
              </a:rPr>
              <a:t>e</a:t>
            </a:r>
            <a:r>
              <a:rPr lang="en-US" altLang="zh-CN" sz="1800" i="1" dirty="0">
                <a:ea typeface="楷体_GB2312" pitchFamily="49" charset="-122"/>
              </a:rPr>
              <a:t> </a:t>
            </a:r>
            <a:r>
              <a:rPr lang="en-US" altLang="zh-CN" i="1" baseline="30000" dirty="0" err="1">
                <a:ea typeface="楷体_GB2312" pitchFamily="49" charset="-122"/>
              </a:rPr>
              <a:t>j</a:t>
            </a:r>
            <a:r>
              <a:rPr lang="en-US" altLang="zh-CN" i="1" baseline="30000" dirty="0" err="1">
                <a:latin typeface="Symbol" panose="05050102010706020507" pitchFamily="18" charset="2"/>
                <a:ea typeface="楷体_GB2312" pitchFamily="49" charset="-122"/>
              </a:rPr>
              <a:t>w</a:t>
            </a:r>
            <a:r>
              <a:rPr lang="en-US" altLang="zh-CN" dirty="0">
                <a:ea typeface="楷体_GB2312" pitchFamily="49" charset="-122"/>
              </a:rPr>
              <a:t>)</a:t>
            </a:r>
          </a:p>
        </p:txBody>
      </p:sp>
      <p:graphicFrame>
        <p:nvGraphicFramePr>
          <p:cNvPr id="187409" name="Object 17"/>
          <p:cNvGraphicFramePr>
            <a:graphicFrameLocks/>
          </p:cNvGraphicFramePr>
          <p:nvPr/>
        </p:nvGraphicFramePr>
        <p:xfrm>
          <a:off x="4464050" y="3835400"/>
          <a:ext cx="590550" cy="2206625"/>
        </p:xfrm>
        <a:graphic>
          <a:graphicData uri="http://schemas.openxmlformats.org/presentationml/2006/ole">
            <mc:AlternateContent xmlns:mc="http://schemas.openxmlformats.org/markup-compatibility/2006">
              <mc:Choice xmlns:v="urn:schemas-microsoft-com:vml" Requires="v">
                <p:oleObj spid="_x0000_s8231" name="公式" r:id="rId4" imgW="180841" imgH="704791" progId="Equation.3">
                  <p:embed/>
                </p:oleObj>
              </mc:Choice>
              <mc:Fallback>
                <p:oleObj name="公式" r:id="rId4" imgW="180841" imgH="704791" progId="Equation.3">
                  <p:embed/>
                  <p:pic>
                    <p:nvPicPr>
                      <p:cNvPr id="0"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4050" y="3835400"/>
                        <a:ext cx="59055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7405"/>
                                        </p:tgtEl>
                                        <p:attrNameLst>
                                          <p:attrName>style.visibility</p:attrName>
                                        </p:attrNameLst>
                                      </p:cBhvr>
                                      <p:to>
                                        <p:strVal val="visible"/>
                                      </p:to>
                                    </p:set>
                                    <p:animEffect transition="in" filter="blinds(horizontal)">
                                      <p:cBhvr>
                                        <p:cTn id="7" dur="500"/>
                                        <p:tgtEl>
                                          <p:spTgt spid="1874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7395"/>
                                        </p:tgtEl>
                                        <p:attrNameLst>
                                          <p:attrName>style.visibility</p:attrName>
                                        </p:attrNameLst>
                                      </p:cBhvr>
                                      <p:to>
                                        <p:strVal val="visible"/>
                                      </p:to>
                                    </p:set>
                                    <p:animEffect transition="in" filter="blinds(horizontal)">
                                      <p:cBhvr>
                                        <p:cTn id="10" dur="500"/>
                                        <p:tgtEl>
                                          <p:spTgt spid="18739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7396"/>
                                        </p:tgtEl>
                                        <p:attrNameLst>
                                          <p:attrName>style.visibility</p:attrName>
                                        </p:attrNameLst>
                                      </p:cBhvr>
                                      <p:to>
                                        <p:strVal val="visible"/>
                                      </p:to>
                                    </p:set>
                                    <p:animEffect transition="in" filter="blinds(horizontal)">
                                      <p:cBhvr>
                                        <p:cTn id="15" dur="500"/>
                                        <p:tgtEl>
                                          <p:spTgt spid="1873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7403"/>
                                        </p:tgtEl>
                                        <p:attrNameLst>
                                          <p:attrName>style.visibility</p:attrName>
                                        </p:attrNameLst>
                                      </p:cBhvr>
                                      <p:to>
                                        <p:strVal val="visible"/>
                                      </p:to>
                                    </p:set>
                                    <p:animEffect transition="in" filter="blinds(horizontal)">
                                      <p:cBhvr>
                                        <p:cTn id="20" dur="500"/>
                                        <p:tgtEl>
                                          <p:spTgt spid="18740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87409"/>
                                        </p:tgtEl>
                                        <p:attrNameLst>
                                          <p:attrName>style.visibility</p:attrName>
                                        </p:attrNameLst>
                                      </p:cBhvr>
                                      <p:to>
                                        <p:strVal val="visible"/>
                                      </p:to>
                                    </p:set>
                                    <p:animEffect transition="in" filter="blinds(horizontal)">
                                      <p:cBhvr>
                                        <p:cTn id="25" dur="500"/>
                                        <p:tgtEl>
                                          <p:spTgt spid="18740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7404"/>
                                        </p:tgtEl>
                                        <p:attrNameLst>
                                          <p:attrName>style.visibility</p:attrName>
                                        </p:attrNameLst>
                                      </p:cBhvr>
                                      <p:to>
                                        <p:strVal val="visible"/>
                                      </p:to>
                                    </p:set>
                                    <p:animEffect transition="in" filter="blinds(horizontal)">
                                      <p:cBhvr>
                                        <p:cTn id="30" dur="500"/>
                                        <p:tgtEl>
                                          <p:spTgt spid="18740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87406"/>
                                        </p:tgtEl>
                                        <p:attrNameLst>
                                          <p:attrName>style.visibility</p:attrName>
                                        </p:attrNameLst>
                                      </p:cBhvr>
                                      <p:to>
                                        <p:strVal val="visible"/>
                                      </p:to>
                                    </p:set>
                                    <p:animEffect transition="in" filter="blinds(horizontal)">
                                      <p:cBhvr>
                                        <p:cTn id="35" dur="500"/>
                                        <p:tgtEl>
                                          <p:spTgt spid="18740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87407"/>
                                        </p:tgtEl>
                                        <p:attrNameLst>
                                          <p:attrName>style.visibility</p:attrName>
                                        </p:attrNameLst>
                                      </p:cBhvr>
                                      <p:to>
                                        <p:strVal val="visible"/>
                                      </p:to>
                                    </p:set>
                                    <p:animEffect transition="in" filter="blinds(horizontal)">
                                      <p:cBhvr>
                                        <p:cTn id="40" dur="500"/>
                                        <p:tgtEl>
                                          <p:spTgt spid="18740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7408"/>
                                        </p:tgtEl>
                                        <p:attrNameLst>
                                          <p:attrName>style.visibility</p:attrName>
                                        </p:attrNameLst>
                                      </p:cBhvr>
                                      <p:to>
                                        <p:strVal val="visible"/>
                                      </p:to>
                                    </p:set>
                                    <p:animEffect transition="in" filter="blinds(horizontal)">
                                      <p:cBhvr>
                                        <p:cTn id="45" dur="500"/>
                                        <p:tgtEl>
                                          <p:spTgt spid="187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P spid="187396" grpId="0"/>
      <p:bldP spid="187403" grpId="0"/>
      <p:bldP spid="187404" grpId="0"/>
      <p:bldP spid="187406" grpId="0"/>
      <p:bldP spid="187407" grpId="0"/>
      <p:bldP spid="1874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107950" y="1484313"/>
            <a:ext cx="85677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楷体" panose="02010609060101010101" pitchFamily="49" charset="-122"/>
                <a:ea typeface="楷体" panose="02010609060101010101" pitchFamily="49" charset="-122"/>
              </a:rPr>
              <a:t>5</a:t>
            </a:r>
            <a:r>
              <a:rPr lang="zh-CN" altLang="en-US">
                <a:latin typeface="楷体" panose="02010609060101010101" pitchFamily="49" charset="-122"/>
                <a:ea typeface="楷体" panose="02010609060101010101" pitchFamily="49" charset="-122"/>
              </a:rPr>
              <a:t>、运算结构有方框图法和信号流图法两种表示法</a:t>
            </a:r>
          </a:p>
        </p:txBody>
      </p:sp>
      <p:sp>
        <p:nvSpPr>
          <p:cNvPr id="190467" name="Text Box 3"/>
          <p:cNvSpPr txBox="1">
            <a:spLocks noChangeArrowheads="1"/>
          </p:cNvSpPr>
          <p:nvPr/>
        </p:nvSpPr>
        <p:spPr bwMode="auto">
          <a:xfrm>
            <a:off x="107950" y="120650"/>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楷体" panose="02010609060101010101" pitchFamily="49" charset="-122"/>
                <a:ea typeface="楷体" panose="02010609060101010101" pitchFamily="49" charset="-122"/>
              </a:rPr>
              <a:t>4</a:t>
            </a:r>
            <a:r>
              <a:rPr lang="zh-CN" altLang="en-US">
                <a:latin typeface="楷体" panose="02010609060101010101" pitchFamily="49" charset="-122"/>
                <a:ea typeface="楷体" panose="02010609060101010101" pitchFamily="49" charset="-122"/>
              </a:rPr>
              <a:t>、实现一个数字滤波器需要几种基本的运算单元：</a:t>
            </a:r>
          </a:p>
        </p:txBody>
      </p:sp>
      <p:sp>
        <p:nvSpPr>
          <p:cNvPr id="190468" name="Rectangle 4"/>
          <p:cNvSpPr>
            <a:spLocks noChangeArrowheads="1"/>
          </p:cNvSpPr>
          <p:nvPr/>
        </p:nvSpPr>
        <p:spPr bwMode="auto">
          <a:xfrm>
            <a:off x="539750" y="765175"/>
            <a:ext cx="17828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加法器、</a:t>
            </a:r>
          </a:p>
        </p:txBody>
      </p:sp>
      <p:pic>
        <p:nvPicPr>
          <p:cNvPr id="1904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82813"/>
            <a:ext cx="325913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 y="3789363"/>
            <a:ext cx="3360738"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027613"/>
            <a:ext cx="3276600"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2127250"/>
            <a:ext cx="3417887"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4063" y="3843338"/>
            <a:ext cx="3427412"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7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4538" y="5172075"/>
            <a:ext cx="340201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5" name="Rectangle 11"/>
          <p:cNvSpPr>
            <a:spLocks noChangeArrowheads="1"/>
          </p:cNvSpPr>
          <p:nvPr/>
        </p:nvSpPr>
        <p:spPr bwMode="auto">
          <a:xfrm>
            <a:off x="2195513" y="7493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楷体" panose="02010609060101010101" pitchFamily="49" charset="-122"/>
                <a:ea typeface="楷体" panose="02010609060101010101" pitchFamily="49" charset="-122"/>
              </a:rPr>
              <a:t>数乘器、</a:t>
            </a:r>
          </a:p>
        </p:txBody>
      </p:sp>
      <p:sp>
        <p:nvSpPr>
          <p:cNvPr id="190476" name="Rectangle 12"/>
          <p:cNvSpPr>
            <a:spLocks noChangeArrowheads="1"/>
          </p:cNvSpPr>
          <p:nvPr/>
        </p:nvSpPr>
        <p:spPr bwMode="auto">
          <a:xfrm>
            <a:off x="3851920" y="749300"/>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楷体" panose="02010609060101010101" pitchFamily="49" charset="-122"/>
                <a:ea typeface="楷体" panose="02010609060101010101" pitchFamily="49" charset="-122"/>
              </a:rPr>
              <a:t>单位延时器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animEffect transition="in" filter="blinds(horizontal)">
                                      <p:cBhvr>
                                        <p:cTn id="7" dur="500"/>
                                        <p:tgtEl>
                                          <p:spTgt spid="190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468"/>
                                        </p:tgtEl>
                                        <p:attrNameLst>
                                          <p:attrName>style.visibility</p:attrName>
                                        </p:attrNameLst>
                                      </p:cBhvr>
                                      <p:to>
                                        <p:strVal val="visible"/>
                                      </p:to>
                                    </p:set>
                                    <p:animEffect transition="in" filter="blinds(horizontal)">
                                      <p:cBhvr>
                                        <p:cTn id="12" dur="500"/>
                                        <p:tgtEl>
                                          <p:spTgt spid="190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0469"/>
                                        </p:tgtEl>
                                        <p:attrNameLst>
                                          <p:attrName>style.visibility</p:attrName>
                                        </p:attrNameLst>
                                      </p:cBhvr>
                                      <p:to>
                                        <p:strVal val="visible"/>
                                      </p:to>
                                    </p:set>
                                    <p:animEffect transition="in" filter="blinds(horizontal)">
                                      <p:cBhvr>
                                        <p:cTn id="17" dur="500"/>
                                        <p:tgtEl>
                                          <p:spTgt spid="190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475"/>
                                        </p:tgtEl>
                                        <p:attrNameLst>
                                          <p:attrName>style.visibility</p:attrName>
                                        </p:attrNameLst>
                                      </p:cBhvr>
                                      <p:to>
                                        <p:strVal val="visible"/>
                                      </p:to>
                                    </p:set>
                                    <p:animEffect transition="in" filter="blinds(horizontal)">
                                      <p:cBhvr>
                                        <p:cTn id="22" dur="500"/>
                                        <p:tgtEl>
                                          <p:spTgt spid="1904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0470"/>
                                        </p:tgtEl>
                                        <p:attrNameLst>
                                          <p:attrName>style.visibility</p:attrName>
                                        </p:attrNameLst>
                                      </p:cBhvr>
                                      <p:to>
                                        <p:strVal val="visible"/>
                                      </p:to>
                                    </p:set>
                                    <p:animEffect transition="in" filter="blinds(horizontal)">
                                      <p:cBhvr>
                                        <p:cTn id="27" dur="500"/>
                                        <p:tgtEl>
                                          <p:spTgt spid="1904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0476"/>
                                        </p:tgtEl>
                                        <p:attrNameLst>
                                          <p:attrName>style.visibility</p:attrName>
                                        </p:attrNameLst>
                                      </p:cBhvr>
                                      <p:to>
                                        <p:strVal val="visible"/>
                                      </p:to>
                                    </p:set>
                                    <p:animEffect transition="in" filter="blinds(horizontal)">
                                      <p:cBhvr>
                                        <p:cTn id="32" dur="500"/>
                                        <p:tgtEl>
                                          <p:spTgt spid="1904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0471"/>
                                        </p:tgtEl>
                                        <p:attrNameLst>
                                          <p:attrName>style.visibility</p:attrName>
                                        </p:attrNameLst>
                                      </p:cBhvr>
                                      <p:to>
                                        <p:strVal val="visible"/>
                                      </p:to>
                                    </p:set>
                                    <p:animEffect transition="in" filter="blinds(horizontal)">
                                      <p:cBhvr>
                                        <p:cTn id="37" dur="500"/>
                                        <p:tgtEl>
                                          <p:spTgt spid="1904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0466"/>
                                        </p:tgtEl>
                                        <p:attrNameLst>
                                          <p:attrName>style.visibility</p:attrName>
                                        </p:attrNameLst>
                                      </p:cBhvr>
                                      <p:to>
                                        <p:strVal val="visible"/>
                                      </p:to>
                                    </p:set>
                                    <p:animEffect transition="in" filter="blinds(horizontal)">
                                      <p:cBhvr>
                                        <p:cTn id="42" dur="500"/>
                                        <p:tgtEl>
                                          <p:spTgt spid="1904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90472"/>
                                        </p:tgtEl>
                                        <p:attrNameLst>
                                          <p:attrName>style.visibility</p:attrName>
                                        </p:attrNameLst>
                                      </p:cBhvr>
                                      <p:to>
                                        <p:strVal val="visible"/>
                                      </p:to>
                                    </p:set>
                                    <p:animEffect transition="in" filter="blinds(horizontal)">
                                      <p:cBhvr>
                                        <p:cTn id="47" dur="500"/>
                                        <p:tgtEl>
                                          <p:spTgt spid="1904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90473"/>
                                        </p:tgtEl>
                                        <p:attrNameLst>
                                          <p:attrName>style.visibility</p:attrName>
                                        </p:attrNameLst>
                                      </p:cBhvr>
                                      <p:to>
                                        <p:strVal val="visible"/>
                                      </p:to>
                                    </p:set>
                                    <p:animEffect transition="in" filter="blinds(horizontal)">
                                      <p:cBhvr>
                                        <p:cTn id="52" dur="500"/>
                                        <p:tgtEl>
                                          <p:spTgt spid="1904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90474"/>
                                        </p:tgtEl>
                                        <p:attrNameLst>
                                          <p:attrName>style.visibility</p:attrName>
                                        </p:attrNameLst>
                                      </p:cBhvr>
                                      <p:to>
                                        <p:strVal val="visible"/>
                                      </p:to>
                                    </p:set>
                                    <p:animEffect transition="in" filter="blinds(horizontal)">
                                      <p:cBhvr>
                                        <p:cTn id="57" dur="500"/>
                                        <p:tgtEl>
                                          <p:spTgt spid="190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p:bldP spid="190467" grpId="0"/>
      <p:bldP spid="190468" grpId="0"/>
      <p:bldP spid="190475" grpId="0"/>
      <p:bldP spid="1904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0" name="Group 2"/>
          <p:cNvGrpSpPr>
            <a:grpSpLocks/>
          </p:cNvGrpSpPr>
          <p:nvPr/>
        </p:nvGrpSpPr>
        <p:grpSpPr bwMode="auto">
          <a:xfrm>
            <a:off x="4427538" y="44450"/>
            <a:ext cx="4610100" cy="3313113"/>
            <a:chOff x="0" y="391"/>
            <a:chExt cx="2904" cy="2087"/>
          </a:xfrm>
        </p:grpSpPr>
        <p:grpSp>
          <p:nvGrpSpPr>
            <p:cNvPr id="11318" name="Group 3"/>
            <p:cNvGrpSpPr>
              <a:grpSpLocks/>
            </p:cNvGrpSpPr>
            <p:nvPr/>
          </p:nvGrpSpPr>
          <p:grpSpPr bwMode="auto">
            <a:xfrm>
              <a:off x="0" y="391"/>
              <a:ext cx="2904" cy="2087"/>
              <a:chOff x="67" y="391"/>
              <a:chExt cx="2904" cy="2087"/>
            </a:xfrm>
          </p:grpSpPr>
          <p:grpSp>
            <p:nvGrpSpPr>
              <p:cNvPr id="11320" name="Group 4"/>
              <p:cNvGrpSpPr>
                <a:grpSpLocks/>
              </p:cNvGrpSpPr>
              <p:nvPr/>
            </p:nvGrpSpPr>
            <p:grpSpPr bwMode="auto">
              <a:xfrm>
                <a:off x="1338" y="1454"/>
                <a:ext cx="1088" cy="227"/>
                <a:chOff x="1429" y="2860"/>
                <a:chExt cx="1088" cy="227"/>
              </a:xfrm>
            </p:grpSpPr>
            <p:sp>
              <p:nvSpPr>
                <p:cNvPr id="11349" name="Line 5"/>
                <p:cNvSpPr>
                  <a:spLocks noChangeShapeType="1"/>
                </p:cNvSpPr>
                <p:nvPr/>
              </p:nvSpPr>
              <p:spPr bwMode="auto">
                <a:xfrm flipH="1">
                  <a:off x="1429" y="2976"/>
                  <a:ext cx="454" cy="0"/>
                </a:xfrm>
                <a:prstGeom prst="line">
                  <a:avLst/>
                </a:prstGeom>
                <a:noFill/>
                <a:ln w="1905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0" name="Line 6"/>
                <p:cNvSpPr>
                  <a:spLocks noChangeShapeType="1"/>
                </p:cNvSpPr>
                <p:nvPr/>
              </p:nvSpPr>
              <p:spPr bwMode="auto">
                <a:xfrm flipH="1">
                  <a:off x="2063" y="2976"/>
                  <a:ext cx="454" cy="0"/>
                </a:xfrm>
                <a:prstGeom prst="line">
                  <a:avLst/>
                </a:prstGeom>
                <a:noFill/>
                <a:ln w="19050">
                  <a:solidFill>
                    <a:schemeClr val="hlink"/>
                  </a:solidFill>
                  <a:round/>
                  <a:headEnd type="oval" w="med"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51" name="AutoShape 7"/>
                <p:cNvSpPr>
                  <a:spLocks noChangeArrowheads="1"/>
                </p:cNvSpPr>
                <p:nvPr/>
              </p:nvSpPr>
              <p:spPr bwMode="auto">
                <a:xfrm rot="16200000" flipH="1">
                  <a:off x="1837" y="2860"/>
                  <a:ext cx="227" cy="227"/>
                </a:xfrm>
                <a:prstGeom prst="triangle">
                  <a:avLst>
                    <a:gd name="adj" fmla="val 50000"/>
                  </a:avLst>
                </a:prstGeom>
                <a:solidFill>
                  <a:schemeClr val="hlink">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321" name="Rectangle 8"/>
              <p:cNvSpPr>
                <a:spLocks noChangeArrowheads="1"/>
              </p:cNvSpPr>
              <p:nvPr/>
            </p:nvSpPr>
            <p:spPr bwMode="auto">
              <a:xfrm>
                <a:off x="1791" y="1255"/>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i="1"/>
                  <a:t>a</a:t>
                </a:r>
                <a:r>
                  <a:rPr kumimoji="0" lang="en-US" altLang="zh-CN" sz="2000" baseline="-25000">
                    <a:latin typeface="Arial" panose="020B0604020202020204" pitchFamily="34" charset="0"/>
                  </a:rPr>
                  <a:t>1</a:t>
                </a:r>
              </a:p>
            </p:txBody>
          </p:sp>
          <p:sp>
            <p:nvSpPr>
              <p:cNvPr id="11322" name="Line 9"/>
              <p:cNvSpPr>
                <a:spLocks noChangeShapeType="1"/>
              </p:cNvSpPr>
              <p:nvPr/>
            </p:nvSpPr>
            <p:spPr bwMode="auto">
              <a:xfrm rot="5400000">
                <a:off x="2276" y="877"/>
                <a:ext cx="299" cy="0"/>
              </a:xfrm>
              <a:prstGeom prst="line">
                <a:avLst/>
              </a:prstGeom>
              <a:noFill/>
              <a:ln w="1905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323" name="Group 10"/>
              <p:cNvGrpSpPr>
                <a:grpSpLocks noChangeAspect="1"/>
              </p:cNvGrpSpPr>
              <p:nvPr/>
            </p:nvGrpSpPr>
            <p:grpSpPr bwMode="auto">
              <a:xfrm>
                <a:off x="1111" y="1454"/>
                <a:ext cx="227" cy="227"/>
                <a:chOff x="1973" y="3249"/>
                <a:chExt cx="317" cy="317"/>
              </a:xfrm>
            </p:grpSpPr>
            <p:sp>
              <p:nvSpPr>
                <p:cNvPr id="11346" name="Oval 11"/>
                <p:cNvSpPr>
                  <a:spLocks noChangeAspect="1" noChangeArrowheads="1"/>
                </p:cNvSpPr>
                <p:nvPr/>
              </p:nvSpPr>
              <p:spPr bwMode="auto">
                <a:xfrm>
                  <a:off x="1973" y="3249"/>
                  <a:ext cx="317" cy="317"/>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47" name="Line 12"/>
                <p:cNvSpPr>
                  <a:spLocks noChangeAspect="1" noChangeShapeType="1"/>
                </p:cNvSpPr>
                <p:nvPr/>
              </p:nvSpPr>
              <p:spPr bwMode="auto">
                <a:xfrm>
                  <a:off x="2018" y="3410"/>
                  <a:ext cx="227"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8" name="Line 13"/>
                <p:cNvSpPr>
                  <a:spLocks noChangeAspect="1" noChangeShapeType="1"/>
                </p:cNvSpPr>
                <p:nvPr/>
              </p:nvSpPr>
              <p:spPr bwMode="auto">
                <a:xfrm>
                  <a:off x="2134" y="3294"/>
                  <a:ext cx="0" cy="22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324" name="Line 14"/>
              <p:cNvSpPr>
                <a:spLocks noChangeShapeType="1"/>
              </p:cNvSpPr>
              <p:nvPr/>
            </p:nvSpPr>
            <p:spPr bwMode="auto">
              <a:xfrm flipV="1">
                <a:off x="1221" y="845"/>
                <a:ext cx="0" cy="635"/>
              </a:xfrm>
              <a:prstGeom prst="line">
                <a:avLst/>
              </a:prstGeom>
              <a:noFill/>
              <a:ln w="1905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5" name="Line 15"/>
              <p:cNvSpPr>
                <a:spLocks noChangeShapeType="1"/>
              </p:cNvSpPr>
              <p:nvPr/>
            </p:nvSpPr>
            <p:spPr bwMode="auto">
              <a:xfrm rot="5400000" flipH="1">
                <a:off x="1042" y="1842"/>
                <a:ext cx="362" cy="0"/>
              </a:xfrm>
              <a:prstGeom prst="line">
                <a:avLst/>
              </a:prstGeom>
              <a:noFill/>
              <a:ln w="1905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6" name="Line 16"/>
              <p:cNvSpPr>
                <a:spLocks noChangeShapeType="1"/>
              </p:cNvSpPr>
              <p:nvPr/>
            </p:nvSpPr>
            <p:spPr bwMode="auto">
              <a:xfrm rot="5400000" flipH="1">
                <a:off x="1098" y="2352"/>
                <a:ext cx="250" cy="0"/>
              </a:xfrm>
              <a:prstGeom prst="line">
                <a:avLst/>
              </a:prstGeom>
              <a:noFill/>
              <a:ln w="19050">
                <a:solidFill>
                  <a:schemeClr val="hlink"/>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7" name="AutoShape 17"/>
              <p:cNvSpPr>
                <a:spLocks noChangeArrowheads="1"/>
              </p:cNvSpPr>
              <p:nvPr/>
            </p:nvSpPr>
            <p:spPr bwMode="auto">
              <a:xfrm flipH="1">
                <a:off x="1111" y="2001"/>
                <a:ext cx="227" cy="227"/>
              </a:xfrm>
              <a:prstGeom prst="triangle">
                <a:avLst>
                  <a:gd name="adj" fmla="val 50000"/>
                </a:avLst>
              </a:prstGeom>
              <a:solidFill>
                <a:schemeClr val="hlink">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328" name="Group 18"/>
              <p:cNvGrpSpPr>
                <a:grpSpLocks noChangeAspect="1"/>
              </p:cNvGrpSpPr>
              <p:nvPr/>
            </p:nvGrpSpPr>
            <p:grpSpPr bwMode="auto">
              <a:xfrm>
                <a:off x="1111" y="618"/>
                <a:ext cx="227" cy="227"/>
                <a:chOff x="1973" y="3249"/>
                <a:chExt cx="317" cy="317"/>
              </a:xfrm>
            </p:grpSpPr>
            <p:sp>
              <p:nvSpPr>
                <p:cNvPr id="11343" name="Oval 19"/>
                <p:cNvSpPr>
                  <a:spLocks noChangeAspect="1" noChangeArrowheads="1"/>
                </p:cNvSpPr>
                <p:nvPr/>
              </p:nvSpPr>
              <p:spPr bwMode="auto">
                <a:xfrm>
                  <a:off x="1973" y="3249"/>
                  <a:ext cx="317" cy="317"/>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44" name="Line 20"/>
                <p:cNvSpPr>
                  <a:spLocks noChangeAspect="1" noChangeShapeType="1"/>
                </p:cNvSpPr>
                <p:nvPr/>
              </p:nvSpPr>
              <p:spPr bwMode="auto">
                <a:xfrm>
                  <a:off x="2018" y="3410"/>
                  <a:ext cx="227"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5" name="Line 21"/>
                <p:cNvSpPr>
                  <a:spLocks noChangeAspect="1" noChangeShapeType="1"/>
                </p:cNvSpPr>
                <p:nvPr/>
              </p:nvSpPr>
              <p:spPr bwMode="auto">
                <a:xfrm>
                  <a:off x="2134" y="3294"/>
                  <a:ext cx="0" cy="22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329" name="Group 22"/>
              <p:cNvGrpSpPr>
                <a:grpSpLocks/>
              </p:cNvGrpSpPr>
              <p:nvPr/>
            </p:nvGrpSpPr>
            <p:grpSpPr bwMode="auto">
              <a:xfrm rot="5400000">
                <a:off x="589" y="324"/>
                <a:ext cx="227" cy="816"/>
                <a:chOff x="1247" y="3113"/>
                <a:chExt cx="227" cy="816"/>
              </a:xfrm>
            </p:grpSpPr>
            <p:sp>
              <p:nvSpPr>
                <p:cNvPr id="11340" name="Line 23"/>
                <p:cNvSpPr>
                  <a:spLocks noChangeShapeType="1"/>
                </p:cNvSpPr>
                <p:nvPr/>
              </p:nvSpPr>
              <p:spPr bwMode="auto">
                <a:xfrm rot="5400000" flipH="1">
                  <a:off x="1178" y="3294"/>
                  <a:ext cx="362" cy="0"/>
                </a:xfrm>
                <a:prstGeom prst="line">
                  <a:avLst/>
                </a:prstGeom>
                <a:noFill/>
                <a:ln w="1905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1" name="Line 24"/>
                <p:cNvSpPr>
                  <a:spLocks noChangeShapeType="1"/>
                </p:cNvSpPr>
                <p:nvPr/>
              </p:nvSpPr>
              <p:spPr bwMode="auto">
                <a:xfrm rot="5400000" flipH="1">
                  <a:off x="1235" y="3803"/>
                  <a:ext cx="250" cy="2"/>
                </a:xfrm>
                <a:prstGeom prst="line">
                  <a:avLst/>
                </a:prstGeom>
                <a:noFill/>
                <a:ln w="19050">
                  <a:solidFill>
                    <a:schemeClr val="hlink"/>
                  </a:solidFill>
                  <a:round/>
                  <a:headEnd type="oval" w="med"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2" name="AutoShape 25"/>
                <p:cNvSpPr>
                  <a:spLocks noChangeArrowheads="1"/>
                </p:cNvSpPr>
                <p:nvPr/>
              </p:nvSpPr>
              <p:spPr bwMode="auto">
                <a:xfrm flipH="1">
                  <a:off x="1247" y="3453"/>
                  <a:ext cx="227" cy="227"/>
                </a:xfrm>
                <a:prstGeom prst="triangle">
                  <a:avLst>
                    <a:gd name="adj" fmla="val 50000"/>
                  </a:avLst>
                </a:prstGeom>
                <a:solidFill>
                  <a:schemeClr val="hlink">
                    <a:alpha val="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330" name="Line 26"/>
              <p:cNvSpPr>
                <a:spLocks noChangeShapeType="1"/>
              </p:cNvSpPr>
              <p:nvPr/>
            </p:nvSpPr>
            <p:spPr bwMode="auto">
              <a:xfrm>
                <a:off x="1338" y="734"/>
                <a:ext cx="1088" cy="0"/>
              </a:xfrm>
              <a:prstGeom prst="line">
                <a:avLst/>
              </a:prstGeom>
              <a:noFill/>
              <a:ln w="952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31" name="Line 27"/>
              <p:cNvSpPr>
                <a:spLocks noChangeShapeType="1"/>
              </p:cNvSpPr>
              <p:nvPr/>
            </p:nvSpPr>
            <p:spPr bwMode="auto">
              <a:xfrm>
                <a:off x="2426" y="734"/>
                <a:ext cx="454" cy="0"/>
              </a:xfrm>
              <a:prstGeom prst="line">
                <a:avLst/>
              </a:prstGeom>
              <a:noFill/>
              <a:ln w="1905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2" name="Text Box 28"/>
              <p:cNvSpPr txBox="1">
                <a:spLocks noChangeArrowheads="1"/>
              </p:cNvSpPr>
              <p:nvPr/>
            </p:nvSpPr>
            <p:spPr bwMode="auto">
              <a:xfrm>
                <a:off x="2290" y="1026"/>
                <a:ext cx="272" cy="23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400" i="1">
                    <a:solidFill>
                      <a:schemeClr val="bg1"/>
                    </a:solidFill>
                  </a:rPr>
                  <a:t>z</a:t>
                </a:r>
                <a:r>
                  <a:rPr kumimoji="0" lang="en-US" altLang="zh-CN" sz="2400" baseline="30000">
                    <a:solidFill>
                      <a:schemeClr val="bg1"/>
                    </a:solidFill>
                  </a:rPr>
                  <a:t>-1</a:t>
                </a:r>
              </a:p>
            </p:txBody>
          </p:sp>
          <p:sp>
            <p:nvSpPr>
              <p:cNvPr id="11333" name="Line 29"/>
              <p:cNvSpPr>
                <a:spLocks noChangeShapeType="1"/>
              </p:cNvSpPr>
              <p:nvPr/>
            </p:nvSpPr>
            <p:spPr bwMode="auto">
              <a:xfrm rot="5400000">
                <a:off x="2040" y="1639"/>
                <a:ext cx="771" cy="0"/>
              </a:xfrm>
              <a:prstGeom prst="line">
                <a:avLst/>
              </a:prstGeom>
              <a:noFill/>
              <a:ln w="1905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4" name="Line 30"/>
              <p:cNvSpPr>
                <a:spLocks noChangeShapeType="1"/>
              </p:cNvSpPr>
              <p:nvPr/>
            </p:nvSpPr>
            <p:spPr bwMode="auto">
              <a:xfrm rot="5400000">
                <a:off x="2312" y="2365"/>
                <a:ext cx="227" cy="0"/>
              </a:xfrm>
              <a:prstGeom prst="line">
                <a:avLst/>
              </a:prstGeom>
              <a:noFill/>
              <a:ln w="19050">
                <a:solidFill>
                  <a:schemeClr val="hlink"/>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5" name="Text Box 31"/>
              <p:cNvSpPr txBox="1">
                <a:spLocks noChangeArrowheads="1"/>
              </p:cNvSpPr>
              <p:nvPr/>
            </p:nvSpPr>
            <p:spPr bwMode="auto">
              <a:xfrm>
                <a:off x="2290" y="2021"/>
                <a:ext cx="272" cy="23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400" i="1">
                    <a:solidFill>
                      <a:schemeClr val="bg1"/>
                    </a:solidFill>
                  </a:rPr>
                  <a:t>z</a:t>
                </a:r>
                <a:r>
                  <a:rPr kumimoji="0" lang="en-US" altLang="zh-CN" sz="2400" baseline="30000">
                    <a:solidFill>
                      <a:schemeClr val="bg1"/>
                    </a:solidFill>
                  </a:rPr>
                  <a:t>-1</a:t>
                </a:r>
              </a:p>
            </p:txBody>
          </p:sp>
          <p:sp>
            <p:nvSpPr>
              <p:cNvPr id="11336" name="Rectangle 32"/>
              <p:cNvSpPr>
                <a:spLocks noChangeArrowheads="1"/>
              </p:cNvSpPr>
              <p:nvPr/>
            </p:nvSpPr>
            <p:spPr bwMode="auto">
              <a:xfrm>
                <a:off x="1338" y="2026"/>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i="1"/>
                  <a:t>a</a:t>
                </a:r>
                <a:r>
                  <a:rPr kumimoji="0" lang="en-US" altLang="zh-CN" sz="2000" baseline="-25000">
                    <a:latin typeface="Arial" panose="020B0604020202020204" pitchFamily="34" charset="0"/>
                  </a:rPr>
                  <a:t>2</a:t>
                </a:r>
              </a:p>
            </p:txBody>
          </p:sp>
          <p:sp>
            <p:nvSpPr>
              <p:cNvPr id="11337" name="Rectangle 33"/>
              <p:cNvSpPr>
                <a:spLocks noChangeArrowheads="1"/>
              </p:cNvSpPr>
              <p:nvPr/>
            </p:nvSpPr>
            <p:spPr bwMode="auto">
              <a:xfrm>
                <a:off x="612" y="438"/>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i="1"/>
                  <a:t>b</a:t>
                </a:r>
                <a:r>
                  <a:rPr kumimoji="0" lang="en-US" altLang="zh-CN" sz="2000" baseline="-25000">
                    <a:latin typeface="Arial" panose="020B0604020202020204" pitchFamily="34" charset="0"/>
                  </a:rPr>
                  <a:t>0</a:t>
                </a:r>
              </a:p>
            </p:txBody>
          </p:sp>
          <p:graphicFrame>
            <p:nvGraphicFramePr>
              <p:cNvPr id="11338" name="Object 34"/>
              <p:cNvGraphicFramePr>
                <a:graphicFrameLocks noChangeAspect="1"/>
              </p:cNvGraphicFramePr>
              <p:nvPr/>
            </p:nvGraphicFramePr>
            <p:xfrm>
              <a:off x="67" y="391"/>
              <a:ext cx="454" cy="281"/>
            </p:xfrm>
            <a:graphic>
              <a:graphicData uri="http://schemas.openxmlformats.org/presentationml/2006/ole">
                <mc:AlternateContent xmlns:mc="http://schemas.openxmlformats.org/markup-compatibility/2006">
                  <mc:Choice xmlns:v="urn:schemas-microsoft-com:vml" Requires="v">
                    <p:oleObj spid="_x0000_s11661" name="公式" r:id="rId3" imgW="323635" imgH="190383" progId="Equation.3">
                      <p:embed/>
                    </p:oleObj>
                  </mc:Choice>
                  <mc:Fallback>
                    <p:oleObj name="公式" r:id="rId3" imgW="323635" imgH="190383"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 y="391"/>
                            <a:ext cx="454"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39" name="Object 35"/>
              <p:cNvGraphicFramePr>
                <a:graphicFrameLocks noChangeAspect="1"/>
              </p:cNvGraphicFramePr>
              <p:nvPr/>
            </p:nvGraphicFramePr>
            <p:xfrm>
              <a:off x="2517" y="391"/>
              <a:ext cx="454" cy="281"/>
            </p:xfrm>
            <a:graphic>
              <a:graphicData uri="http://schemas.openxmlformats.org/presentationml/2006/ole">
                <mc:AlternateContent xmlns:mc="http://schemas.openxmlformats.org/markup-compatibility/2006">
                  <mc:Choice xmlns:v="urn:schemas-microsoft-com:vml" Requires="v">
                    <p:oleObj spid="_x0000_s11662" name="公式" r:id="rId5" imgW="323635" imgH="190383" progId="Equation.3">
                      <p:embed/>
                    </p:oleObj>
                  </mc:Choice>
                  <mc:Fallback>
                    <p:oleObj name="公式" r:id="rId5" imgW="323635" imgH="190383"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 y="391"/>
                            <a:ext cx="454"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319" name="Line 36"/>
            <p:cNvSpPr>
              <a:spLocks noChangeShapeType="1"/>
            </p:cNvSpPr>
            <p:nvPr/>
          </p:nvSpPr>
          <p:spPr bwMode="auto">
            <a:xfrm>
              <a:off x="1154" y="2478"/>
              <a:ext cx="1208"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91" name="Group 39"/>
          <p:cNvGrpSpPr>
            <a:grpSpLocks/>
          </p:cNvGrpSpPr>
          <p:nvPr/>
        </p:nvGrpSpPr>
        <p:grpSpPr bwMode="auto">
          <a:xfrm>
            <a:off x="1691903" y="1139825"/>
            <a:ext cx="1439863" cy="142875"/>
            <a:chOff x="1202" y="3249"/>
            <a:chExt cx="952" cy="0"/>
          </a:xfrm>
        </p:grpSpPr>
        <p:sp>
          <p:nvSpPr>
            <p:cNvPr id="11316" name="Line 40"/>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17" name="Line 41"/>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92" name="Group 42"/>
          <p:cNvGrpSpPr>
            <a:grpSpLocks/>
          </p:cNvGrpSpPr>
          <p:nvPr/>
        </p:nvGrpSpPr>
        <p:grpSpPr bwMode="auto">
          <a:xfrm>
            <a:off x="899740" y="1139825"/>
            <a:ext cx="792163" cy="71438"/>
            <a:chOff x="1202" y="3249"/>
            <a:chExt cx="952" cy="0"/>
          </a:xfrm>
        </p:grpSpPr>
        <p:sp>
          <p:nvSpPr>
            <p:cNvPr id="11314" name="Line 43"/>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15" name="Line 44"/>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93" name="Group 45"/>
          <p:cNvGrpSpPr>
            <a:grpSpLocks/>
          </p:cNvGrpSpPr>
          <p:nvPr/>
        </p:nvGrpSpPr>
        <p:grpSpPr bwMode="auto">
          <a:xfrm>
            <a:off x="3131765" y="1139825"/>
            <a:ext cx="792163" cy="71438"/>
            <a:chOff x="1202" y="3249"/>
            <a:chExt cx="952" cy="0"/>
          </a:xfrm>
        </p:grpSpPr>
        <p:sp>
          <p:nvSpPr>
            <p:cNvPr id="11312" name="Line 46"/>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13" name="Line 47"/>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94" name="Group 48"/>
          <p:cNvGrpSpPr>
            <a:grpSpLocks/>
          </p:cNvGrpSpPr>
          <p:nvPr/>
        </p:nvGrpSpPr>
        <p:grpSpPr bwMode="auto">
          <a:xfrm flipH="1">
            <a:off x="1691903" y="2147888"/>
            <a:ext cx="1439863" cy="142875"/>
            <a:chOff x="1202" y="3249"/>
            <a:chExt cx="952" cy="0"/>
          </a:xfrm>
        </p:grpSpPr>
        <p:sp>
          <p:nvSpPr>
            <p:cNvPr id="11310" name="Line 49"/>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11" name="Line 50"/>
            <p:cNvSpPr>
              <a:spLocks noChangeShapeType="1"/>
            </p:cNvSpPr>
            <p:nvPr/>
          </p:nvSpPr>
          <p:spPr bwMode="auto">
            <a:xfrm>
              <a:off x="1701" y="3249"/>
              <a:ext cx="453" cy="0"/>
            </a:xfrm>
            <a:prstGeom prst="line">
              <a:avLst/>
            </a:prstGeom>
            <a:noFill/>
            <a:ln w="28575">
              <a:solidFill>
                <a:schemeClr val="hlink"/>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95" name="Group 51"/>
          <p:cNvGrpSpPr>
            <a:grpSpLocks/>
          </p:cNvGrpSpPr>
          <p:nvPr/>
        </p:nvGrpSpPr>
        <p:grpSpPr bwMode="auto">
          <a:xfrm flipH="1">
            <a:off x="1691903" y="3155950"/>
            <a:ext cx="1439863" cy="142875"/>
            <a:chOff x="1202" y="3249"/>
            <a:chExt cx="952" cy="0"/>
          </a:xfrm>
        </p:grpSpPr>
        <p:sp>
          <p:nvSpPr>
            <p:cNvPr id="11308" name="Line 52"/>
            <p:cNvSpPr>
              <a:spLocks noChangeShapeType="1"/>
            </p:cNvSpPr>
            <p:nvPr/>
          </p:nvSpPr>
          <p:spPr bwMode="auto">
            <a:xfrm>
              <a:off x="1202" y="3249"/>
              <a:ext cx="543" cy="0"/>
            </a:xfrm>
            <a:prstGeom prst="line">
              <a:avLst/>
            </a:prstGeom>
            <a:noFill/>
            <a:ln w="28575">
              <a:solidFill>
                <a:schemeClr val="hlink"/>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9" name="Line 53"/>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96" name="Group 54"/>
          <p:cNvGrpSpPr>
            <a:grpSpLocks/>
          </p:cNvGrpSpPr>
          <p:nvPr/>
        </p:nvGrpSpPr>
        <p:grpSpPr bwMode="auto">
          <a:xfrm rot="5400000">
            <a:off x="2592015" y="1608137"/>
            <a:ext cx="1008063" cy="71438"/>
            <a:chOff x="1202" y="3249"/>
            <a:chExt cx="952" cy="0"/>
          </a:xfrm>
        </p:grpSpPr>
        <p:sp>
          <p:nvSpPr>
            <p:cNvPr id="11306" name="Line 55"/>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7" name="Line 56"/>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97" name="Group 57"/>
          <p:cNvGrpSpPr>
            <a:grpSpLocks/>
          </p:cNvGrpSpPr>
          <p:nvPr/>
        </p:nvGrpSpPr>
        <p:grpSpPr bwMode="auto">
          <a:xfrm rot="5400000">
            <a:off x="2592015" y="2616200"/>
            <a:ext cx="1008063" cy="71438"/>
            <a:chOff x="1202" y="3249"/>
            <a:chExt cx="952" cy="0"/>
          </a:xfrm>
        </p:grpSpPr>
        <p:sp>
          <p:nvSpPr>
            <p:cNvPr id="11304" name="Line 58"/>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5" name="Line 59"/>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98" name="Group 60"/>
          <p:cNvGrpSpPr>
            <a:grpSpLocks/>
          </p:cNvGrpSpPr>
          <p:nvPr/>
        </p:nvGrpSpPr>
        <p:grpSpPr bwMode="auto">
          <a:xfrm rot="16200000" flipV="1">
            <a:off x="1187649" y="2651125"/>
            <a:ext cx="1008063" cy="0"/>
            <a:chOff x="1202" y="3249"/>
            <a:chExt cx="952" cy="0"/>
          </a:xfrm>
        </p:grpSpPr>
        <p:sp>
          <p:nvSpPr>
            <p:cNvPr id="11302" name="Line 61"/>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3" name="Line 62"/>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99" name="Group 63"/>
          <p:cNvGrpSpPr>
            <a:grpSpLocks/>
          </p:cNvGrpSpPr>
          <p:nvPr/>
        </p:nvGrpSpPr>
        <p:grpSpPr bwMode="auto">
          <a:xfrm rot="16200000" flipV="1">
            <a:off x="1151360" y="1608137"/>
            <a:ext cx="1008063" cy="71438"/>
            <a:chOff x="1202" y="3249"/>
            <a:chExt cx="952" cy="0"/>
          </a:xfrm>
        </p:grpSpPr>
        <p:sp>
          <p:nvSpPr>
            <p:cNvPr id="11300" name="Line 64"/>
            <p:cNvSpPr>
              <a:spLocks noChangeShapeType="1"/>
            </p:cNvSpPr>
            <p:nvPr/>
          </p:nvSpPr>
          <p:spPr bwMode="auto">
            <a:xfrm>
              <a:off x="1202" y="3249"/>
              <a:ext cx="543" cy="0"/>
            </a:xfrm>
            <a:prstGeom prst="line">
              <a:avLst/>
            </a:prstGeom>
            <a:noFill/>
            <a:ln w="28575">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1" name="Line 65"/>
            <p:cNvSpPr>
              <a:spLocks noChangeShapeType="1"/>
            </p:cNvSpPr>
            <p:nvPr/>
          </p:nvSpPr>
          <p:spPr bwMode="auto">
            <a:xfrm>
              <a:off x="1701" y="3249"/>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11284" name="Object 66"/>
          <p:cNvGraphicFramePr>
            <a:graphicFrameLocks noChangeAspect="1"/>
          </p:cNvGraphicFramePr>
          <p:nvPr/>
        </p:nvGraphicFramePr>
        <p:xfrm>
          <a:off x="107950" y="850900"/>
          <a:ext cx="720725" cy="446087"/>
        </p:xfrm>
        <a:graphic>
          <a:graphicData uri="http://schemas.openxmlformats.org/presentationml/2006/ole">
            <mc:AlternateContent xmlns:mc="http://schemas.openxmlformats.org/markup-compatibility/2006">
              <mc:Choice xmlns:v="urn:schemas-microsoft-com:vml" Requires="v">
                <p:oleObj spid="_x0000_s11663" name="公式" r:id="rId7" imgW="323635" imgH="190383" progId="Equation.3">
                  <p:embed/>
                </p:oleObj>
              </mc:Choice>
              <mc:Fallback>
                <p:oleObj name="公式" r:id="rId7" imgW="323635" imgH="190383" progId="Equation.3">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 y="850900"/>
                        <a:ext cx="72072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5" name="Object 67"/>
          <p:cNvGraphicFramePr>
            <a:graphicFrameLocks noChangeAspect="1"/>
          </p:cNvGraphicFramePr>
          <p:nvPr/>
        </p:nvGraphicFramePr>
        <p:xfrm>
          <a:off x="3997325" y="850900"/>
          <a:ext cx="720725" cy="446087"/>
        </p:xfrm>
        <a:graphic>
          <a:graphicData uri="http://schemas.openxmlformats.org/presentationml/2006/ole">
            <mc:AlternateContent xmlns:mc="http://schemas.openxmlformats.org/markup-compatibility/2006">
              <mc:Choice xmlns:v="urn:schemas-microsoft-com:vml" Requires="v">
                <p:oleObj spid="_x0000_s11664" name="公式" r:id="rId9" imgW="323635" imgH="190383" progId="Equation.3">
                  <p:embed/>
                </p:oleObj>
              </mc:Choice>
              <mc:Fallback>
                <p:oleObj name="公式" r:id="rId9" imgW="323635" imgH="190383" progId="Equation.3">
                  <p:embed/>
                  <p:pic>
                    <p:nvPicPr>
                      <p:cNvPr id="0"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7325" y="850900"/>
                        <a:ext cx="72072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6" name="Rectangle 68"/>
          <p:cNvSpPr>
            <a:spLocks noChangeArrowheads="1"/>
          </p:cNvSpPr>
          <p:nvPr/>
        </p:nvSpPr>
        <p:spPr bwMode="auto">
          <a:xfrm>
            <a:off x="2324100" y="1773238"/>
            <a:ext cx="219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i="1"/>
              <a:t>a</a:t>
            </a:r>
            <a:r>
              <a:rPr kumimoji="0" lang="en-US" altLang="zh-CN" sz="2000" baseline="-25000">
                <a:latin typeface="Arial" panose="020B0604020202020204" pitchFamily="34" charset="0"/>
              </a:rPr>
              <a:t>1</a:t>
            </a:r>
          </a:p>
        </p:txBody>
      </p:sp>
      <p:sp>
        <p:nvSpPr>
          <p:cNvPr id="11287" name="Rectangle 69"/>
          <p:cNvSpPr>
            <a:spLocks noChangeArrowheads="1"/>
          </p:cNvSpPr>
          <p:nvPr/>
        </p:nvSpPr>
        <p:spPr bwMode="auto">
          <a:xfrm>
            <a:off x="2324100" y="2781300"/>
            <a:ext cx="219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i="1"/>
              <a:t>a</a:t>
            </a:r>
            <a:r>
              <a:rPr kumimoji="0" lang="en-US" altLang="zh-CN" sz="2000" baseline="-25000">
                <a:latin typeface="Arial" panose="020B0604020202020204" pitchFamily="34" charset="0"/>
              </a:rPr>
              <a:t>2</a:t>
            </a:r>
          </a:p>
        </p:txBody>
      </p:sp>
      <p:sp>
        <p:nvSpPr>
          <p:cNvPr id="11288" name="Rectangle 70"/>
          <p:cNvSpPr>
            <a:spLocks noChangeArrowheads="1"/>
          </p:cNvSpPr>
          <p:nvPr/>
        </p:nvSpPr>
        <p:spPr bwMode="auto">
          <a:xfrm>
            <a:off x="1085850" y="709613"/>
            <a:ext cx="219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i="1"/>
              <a:t>b</a:t>
            </a:r>
            <a:r>
              <a:rPr kumimoji="0" lang="en-US" altLang="zh-CN" sz="2000" baseline="-25000">
                <a:latin typeface="Arial" panose="020B0604020202020204" pitchFamily="34" charset="0"/>
              </a:rPr>
              <a:t>0</a:t>
            </a:r>
          </a:p>
        </p:txBody>
      </p:sp>
      <p:sp>
        <p:nvSpPr>
          <p:cNvPr id="11289" name="Rectangle 71"/>
          <p:cNvSpPr>
            <a:spLocks noChangeArrowheads="1"/>
          </p:cNvSpPr>
          <p:nvPr/>
        </p:nvSpPr>
        <p:spPr bwMode="auto">
          <a:xfrm>
            <a:off x="3187700" y="1354138"/>
            <a:ext cx="520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11290" name="Rectangle 72"/>
          <p:cNvSpPr>
            <a:spLocks noChangeArrowheads="1"/>
          </p:cNvSpPr>
          <p:nvPr/>
        </p:nvSpPr>
        <p:spPr bwMode="auto">
          <a:xfrm>
            <a:off x="3187700" y="2290763"/>
            <a:ext cx="520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400" i="1"/>
              <a:t>z</a:t>
            </a:r>
            <a:r>
              <a:rPr kumimoji="0" lang="en-US" altLang="zh-CN" sz="2400" baseline="30000"/>
              <a:t>-1</a:t>
            </a:r>
          </a:p>
        </p:txBody>
      </p:sp>
      <p:sp>
        <p:nvSpPr>
          <p:cNvPr id="191561" name="Rectangle 73"/>
          <p:cNvSpPr>
            <a:spLocks noChangeArrowheads="1"/>
          </p:cNvSpPr>
          <p:nvPr/>
        </p:nvSpPr>
        <p:spPr bwMode="auto">
          <a:xfrm>
            <a:off x="1550988" y="692150"/>
            <a:ext cx="169862" cy="304800"/>
          </a:xfrm>
          <a:prstGeom prst="rect">
            <a:avLst/>
          </a:prstGeom>
          <a:solidFill>
            <a:srgbClr val="B5F1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4400" tIns="0" rIns="14400" bIns="0" anchor="ctr" anchorCtr="1">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dirty="0">
                <a:solidFill>
                  <a:srgbClr val="FF0000"/>
                </a:solidFill>
                <a:latin typeface="Arial" panose="020B0604020202020204" pitchFamily="34" charset="0"/>
              </a:rPr>
              <a:t>1</a:t>
            </a:r>
            <a:endParaRPr kumimoji="0" lang="en-US" altLang="zh-CN" sz="2000" baseline="-25000" dirty="0">
              <a:solidFill>
                <a:srgbClr val="FF0000"/>
              </a:solidFill>
              <a:latin typeface="Arial" panose="020B0604020202020204" pitchFamily="34" charset="0"/>
            </a:endParaRPr>
          </a:p>
        </p:txBody>
      </p:sp>
      <p:sp>
        <p:nvSpPr>
          <p:cNvPr id="191562" name="Rectangle 74"/>
          <p:cNvSpPr>
            <a:spLocks noChangeArrowheads="1"/>
          </p:cNvSpPr>
          <p:nvPr/>
        </p:nvSpPr>
        <p:spPr bwMode="auto">
          <a:xfrm>
            <a:off x="2990850" y="708025"/>
            <a:ext cx="169863" cy="304800"/>
          </a:xfrm>
          <a:prstGeom prst="rect">
            <a:avLst/>
          </a:prstGeom>
          <a:solidFill>
            <a:srgbClr val="B5F1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4400" tIns="0" rIns="14400" bIns="0" anchor="ctr" anchorCtr="1">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0000"/>
                </a:solidFill>
                <a:latin typeface="Arial" panose="020B0604020202020204" pitchFamily="34" charset="0"/>
              </a:rPr>
              <a:t>2</a:t>
            </a:r>
            <a:endParaRPr kumimoji="0" lang="en-US" altLang="zh-CN" sz="2000" baseline="-25000">
              <a:solidFill>
                <a:srgbClr val="FF0000"/>
              </a:solidFill>
              <a:latin typeface="Arial" panose="020B0604020202020204" pitchFamily="34" charset="0"/>
            </a:endParaRPr>
          </a:p>
        </p:txBody>
      </p:sp>
      <p:sp>
        <p:nvSpPr>
          <p:cNvPr id="191563" name="Rectangle 75"/>
          <p:cNvSpPr>
            <a:spLocks noChangeArrowheads="1"/>
          </p:cNvSpPr>
          <p:nvPr/>
        </p:nvSpPr>
        <p:spPr bwMode="auto">
          <a:xfrm>
            <a:off x="3278188" y="1970088"/>
            <a:ext cx="169862" cy="304800"/>
          </a:xfrm>
          <a:prstGeom prst="rect">
            <a:avLst/>
          </a:prstGeom>
          <a:solidFill>
            <a:srgbClr val="B5F1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4400" tIns="0" rIns="14400" bIns="0" anchor="ctr" anchorCtr="1">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0000"/>
                </a:solidFill>
                <a:latin typeface="Arial" panose="020B0604020202020204" pitchFamily="34" charset="0"/>
              </a:rPr>
              <a:t>3</a:t>
            </a:r>
            <a:endParaRPr kumimoji="0" lang="en-US" altLang="zh-CN" sz="2000" baseline="-25000">
              <a:solidFill>
                <a:srgbClr val="FF0000"/>
              </a:solidFill>
              <a:latin typeface="Arial" panose="020B0604020202020204" pitchFamily="34" charset="0"/>
            </a:endParaRPr>
          </a:p>
        </p:txBody>
      </p:sp>
      <p:sp>
        <p:nvSpPr>
          <p:cNvPr id="191564" name="Rectangle 76"/>
          <p:cNvSpPr>
            <a:spLocks noChangeArrowheads="1"/>
          </p:cNvSpPr>
          <p:nvPr/>
        </p:nvSpPr>
        <p:spPr bwMode="auto">
          <a:xfrm>
            <a:off x="3278188" y="2978150"/>
            <a:ext cx="169862" cy="304800"/>
          </a:xfrm>
          <a:prstGeom prst="rect">
            <a:avLst/>
          </a:prstGeom>
          <a:solidFill>
            <a:srgbClr val="B5F1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4400" tIns="0" rIns="14400" bIns="0" anchor="ctr" anchorCtr="1">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0000"/>
                </a:solidFill>
                <a:latin typeface="Arial" panose="020B0604020202020204" pitchFamily="34" charset="0"/>
              </a:rPr>
              <a:t>4</a:t>
            </a:r>
            <a:endParaRPr kumimoji="0" lang="en-US" altLang="zh-CN" sz="2000" baseline="-25000">
              <a:solidFill>
                <a:srgbClr val="FF0000"/>
              </a:solidFill>
              <a:latin typeface="Arial" panose="020B0604020202020204" pitchFamily="34" charset="0"/>
            </a:endParaRPr>
          </a:p>
        </p:txBody>
      </p:sp>
      <p:sp>
        <p:nvSpPr>
          <p:cNvPr id="191565" name="Rectangle 77"/>
          <p:cNvSpPr>
            <a:spLocks noChangeArrowheads="1"/>
          </p:cNvSpPr>
          <p:nvPr/>
        </p:nvSpPr>
        <p:spPr bwMode="auto">
          <a:xfrm>
            <a:off x="1333500" y="1987550"/>
            <a:ext cx="169863" cy="304800"/>
          </a:xfrm>
          <a:prstGeom prst="rect">
            <a:avLst/>
          </a:prstGeom>
          <a:solidFill>
            <a:srgbClr val="B5F1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4400" tIns="0" rIns="14400" bIns="0" anchor="ctr" anchorCtr="1">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a:solidFill>
                  <a:srgbClr val="FF0000"/>
                </a:solidFill>
                <a:latin typeface="Arial" panose="020B0604020202020204" pitchFamily="34" charset="0"/>
              </a:rPr>
              <a:t>5</a:t>
            </a:r>
            <a:endParaRPr kumimoji="0" lang="en-US" altLang="zh-CN" sz="2000" baseline="-25000">
              <a:solidFill>
                <a:srgbClr val="FF0000"/>
              </a:solidFill>
              <a:latin typeface="Arial" panose="020B0604020202020204" pitchFamily="34" charset="0"/>
            </a:endParaRPr>
          </a:p>
        </p:txBody>
      </p:sp>
      <p:graphicFrame>
        <p:nvGraphicFramePr>
          <p:cNvPr id="191567" name="Object 79"/>
          <p:cNvGraphicFramePr>
            <a:graphicFrameLocks noChangeAspect="1"/>
          </p:cNvGraphicFramePr>
          <p:nvPr/>
        </p:nvGraphicFramePr>
        <p:xfrm>
          <a:off x="250825" y="3500438"/>
          <a:ext cx="1947863" cy="508000"/>
        </p:xfrm>
        <a:graphic>
          <a:graphicData uri="http://schemas.openxmlformats.org/presentationml/2006/ole">
            <mc:AlternateContent xmlns:mc="http://schemas.openxmlformats.org/markup-compatibility/2006">
              <mc:Choice xmlns:v="urn:schemas-microsoft-com:vml" Requires="v">
                <p:oleObj spid="_x0000_s11665" name="公式" r:id="rId11" imgW="819186" imgH="209609" progId="Equation.3">
                  <p:embed/>
                </p:oleObj>
              </mc:Choice>
              <mc:Fallback>
                <p:oleObj name="公式" r:id="rId11" imgW="819186" imgH="209609" progId="Equation.3">
                  <p:embed/>
                  <p:pic>
                    <p:nvPicPr>
                      <p:cNvPr id="0" name="Object 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5" y="3500438"/>
                        <a:ext cx="19478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68" name="Object 80"/>
          <p:cNvGraphicFramePr>
            <a:graphicFrameLocks noChangeAspect="1"/>
          </p:cNvGraphicFramePr>
          <p:nvPr/>
        </p:nvGraphicFramePr>
        <p:xfrm>
          <a:off x="250825" y="4090988"/>
          <a:ext cx="2516188" cy="539750"/>
        </p:xfrm>
        <a:graphic>
          <a:graphicData uri="http://schemas.openxmlformats.org/presentationml/2006/ole">
            <mc:AlternateContent xmlns:mc="http://schemas.openxmlformats.org/markup-compatibility/2006">
              <mc:Choice xmlns:v="urn:schemas-microsoft-com:vml" Requires="v">
                <p:oleObj spid="_x0000_s11666" name="公式" r:id="rId13" imgW="1057332" imgH="218987" progId="Equation.3">
                  <p:embed/>
                </p:oleObj>
              </mc:Choice>
              <mc:Fallback>
                <p:oleObj name="公式" r:id="rId13" imgW="1057332" imgH="218987" progId="Equation.3">
                  <p:embed/>
                  <p:pic>
                    <p:nvPicPr>
                      <p:cNvPr id="0" name="Object 8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825" y="4090988"/>
                        <a:ext cx="2516188"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69" name="Object 81"/>
          <p:cNvGraphicFramePr>
            <a:graphicFrameLocks noChangeAspect="1"/>
          </p:cNvGraphicFramePr>
          <p:nvPr/>
        </p:nvGraphicFramePr>
        <p:xfrm>
          <a:off x="279400" y="4697413"/>
          <a:ext cx="2516188" cy="539750"/>
        </p:xfrm>
        <a:graphic>
          <a:graphicData uri="http://schemas.openxmlformats.org/presentationml/2006/ole">
            <mc:AlternateContent xmlns:mc="http://schemas.openxmlformats.org/markup-compatibility/2006">
              <mc:Choice xmlns:v="urn:schemas-microsoft-com:vml" Requires="v">
                <p:oleObj spid="_x0000_s11667" name="公式" r:id="rId15" imgW="1057332" imgH="218987" progId="Equation.3">
                  <p:embed/>
                </p:oleObj>
              </mc:Choice>
              <mc:Fallback>
                <p:oleObj name="公式" r:id="rId15" imgW="1057332" imgH="218987" progId="Equation.3">
                  <p:embed/>
                  <p:pic>
                    <p:nvPicPr>
                      <p:cNvPr id="0" name="Object 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9400" y="4697413"/>
                        <a:ext cx="2516188"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70" name="Object 82"/>
          <p:cNvGraphicFramePr>
            <a:graphicFrameLocks noChangeAspect="1"/>
          </p:cNvGraphicFramePr>
          <p:nvPr/>
        </p:nvGraphicFramePr>
        <p:xfrm>
          <a:off x="280988" y="5259388"/>
          <a:ext cx="3805237" cy="539750"/>
        </p:xfrm>
        <a:graphic>
          <a:graphicData uri="http://schemas.openxmlformats.org/presentationml/2006/ole">
            <mc:AlternateContent xmlns:mc="http://schemas.openxmlformats.org/markup-compatibility/2006">
              <mc:Choice xmlns:v="urn:schemas-microsoft-com:vml" Requires="v">
                <p:oleObj spid="_x0000_s11668" name="公式" r:id="rId17" imgW="1600324" imgH="218987" progId="Equation.3">
                  <p:embed/>
                </p:oleObj>
              </mc:Choice>
              <mc:Fallback>
                <p:oleObj name="公式" r:id="rId17" imgW="1600324" imgH="218987" progId="Equation.3">
                  <p:embed/>
                  <p:pic>
                    <p:nvPicPr>
                      <p:cNvPr id="0" name="Object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0988" y="5259388"/>
                        <a:ext cx="380523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71" name="Object 83"/>
          <p:cNvGraphicFramePr>
            <a:graphicFrameLocks noChangeAspect="1"/>
          </p:cNvGraphicFramePr>
          <p:nvPr/>
        </p:nvGraphicFramePr>
        <p:xfrm>
          <a:off x="298450" y="5849938"/>
          <a:ext cx="3265488" cy="539750"/>
        </p:xfrm>
        <a:graphic>
          <a:graphicData uri="http://schemas.openxmlformats.org/presentationml/2006/ole">
            <mc:AlternateContent xmlns:mc="http://schemas.openxmlformats.org/markup-compatibility/2006">
              <mc:Choice xmlns:v="urn:schemas-microsoft-com:vml" Requires="v">
                <p:oleObj spid="_x0000_s11669" name="公式" r:id="rId19" imgW="1371572" imgH="218987" progId="Equation.3">
                  <p:embed/>
                </p:oleObj>
              </mc:Choice>
              <mc:Fallback>
                <p:oleObj name="公式" r:id="rId19" imgW="1371572" imgH="218987" progId="Equation.3">
                  <p:embed/>
                  <p:pic>
                    <p:nvPicPr>
                      <p:cNvPr id="0" name="Object 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8450" y="5849938"/>
                        <a:ext cx="3265488"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72" name="Object 84"/>
          <p:cNvGraphicFramePr>
            <a:graphicFrameLocks noChangeAspect="1"/>
          </p:cNvGraphicFramePr>
          <p:nvPr/>
        </p:nvGraphicFramePr>
        <p:xfrm>
          <a:off x="2771775" y="4121150"/>
          <a:ext cx="1468438" cy="479425"/>
        </p:xfrm>
        <a:graphic>
          <a:graphicData uri="http://schemas.openxmlformats.org/presentationml/2006/ole">
            <mc:AlternateContent xmlns:mc="http://schemas.openxmlformats.org/markup-compatibility/2006">
              <mc:Choice xmlns:v="urn:schemas-microsoft-com:vml" Requires="v">
                <p:oleObj spid="_x0000_s11670" name="公式" r:id="rId21" imgW="609692" imgH="190383" progId="Equation.3">
                  <p:embed/>
                </p:oleObj>
              </mc:Choice>
              <mc:Fallback>
                <p:oleObj name="公式" r:id="rId21" imgW="609692" imgH="190383" progId="Equation.3">
                  <p:embed/>
                  <p:pic>
                    <p:nvPicPr>
                      <p:cNvPr id="0" name="Object 8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71775" y="4121150"/>
                        <a:ext cx="14684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73" name="Object 85"/>
          <p:cNvGraphicFramePr>
            <a:graphicFrameLocks noChangeAspect="1"/>
          </p:cNvGraphicFramePr>
          <p:nvPr/>
        </p:nvGraphicFramePr>
        <p:xfrm>
          <a:off x="2771775" y="4740275"/>
          <a:ext cx="1527175" cy="479425"/>
        </p:xfrm>
        <a:graphic>
          <a:graphicData uri="http://schemas.openxmlformats.org/presentationml/2006/ole">
            <mc:AlternateContent xmlns:mc="http://schemas.openxmlformats.org/markup-compatibility/2006">
              <mc:Choice xmlns:v="urn:schemas-microsoft-com:vml" Requires="v">
                <p:oleObj spid="_x0000_s11671" name="公式" r:id="rId23" imgW="638345" imgH="190383" progId="Equation.3">
                  <p:embed/>
                </p:oleObj>
              </mc:Choice>
              <mc:Fallback>
                <p:oleObj name="公式" r:id="rId23" imgW="638345" imgH="190383" progId="Equation.3">
                  <p:embed/>
                  <p:pic>
                    <p:nvPicPr>
                      <p:cNvPr id="0" name="Object 8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71775" y="4740275"/>
                        <a:ext cx="15271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74" name="Object 86"/>
          <p:cNvGraphicFramePr>
            <a:graphicFrameLocks noChangeAspect="1"/>
          </p:cNvGraphicFramePr>
          <p:nvPr/>
        </p:nvGraphicFramePr>
        <p:xfrm>
          <a:off x="4052888" y="5272088"/>
          <a:ext cx="3505200" cy="508000"/>
        </p:xfrm>
        <a:graphic>
          <a:graphicData uri="http://schemas.openxmlformats.org/presentationml/2006/ole">
            <mc:AlternateContent xmlns:mc="http://schemas.openxmlformats.org/markup-compatibility/2006">
              <mc:Choice xmlns:v="urn:schemas-microsoft-com:vml" Requires="v">
                <p:oleObj spid="_x0000_s11672" name="公式" r:id="rId25" imgW="1476319" imgH="209609" progId="Equation.3">
                  <p:embed/>
                </p:oleObj>
              </mc:Choice>
              <mc:Fallback>
                <p:oleObj name="公式" r:id="rId25" imgW="1476319" imgH="209609" progId="Equation.3">
                  <p:embed/>
                  <p:pic>
                    <p:nvPicPr>
                      <p:cNvPr id="0" name="Object 8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52888" y="5272088"/>
                        <a:ext cx="3505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75" name="Object 87"/>
          <p:cNvGraphicFramePr>
            <a:graphicFrameLocks noChangeAspect="1"/>
          </p:cNvGraphicFramePr>
          <p:nvPr/>
        </p:nvGraphicFramePr>
        <p:xfrm>
          <a:off x="3563938" y="5862638"/>
          <a:ext cx="4733925" cy="539750"/>
        </p:xfrm>
        <a:graphic>
          <a:graphicData uri="http://schemas.openxmlformats.org/presentationml/2006/ole">
            <mc:AlternateContent xmlns:mc="http://schemas.openxmlformats.org/markup-compatibility/2006">
              <mc:Choice xmlns:v="urn:schemas-microsoft-com:vml" Requires="v">
                <p:oleObj spid="_x0000_s11673" name="公式" r:id="rId27" imgW="2000053" imgH="218987" progId="Equation.3">
                  <p:embed/>
                </p:oleObj>
              </mc:Choice>
              <mc:Fallback>
                <p:oleObj name="公式" r:id="rId27" imgW="2000053" imgH="218987" progId="Equation.3">
                  <p:embed/>
                  <p:pic>
                    <p:nvPicPr>
                      <p:cNvPr id="0" name="Object 8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63938" y="5862638"/>
                        <a:ext cx="473392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p:cNvGraphicFramePr>
          <p:nvPr>
            <p:extLst>
              <p:ext uri="{D42A27DB-BD31-4B8C-83A1-F6EECF244321}">
                <p14:modId xmlns:p14="http://schemas.microsoft.com/office/powerpoint/2010/main" val="1643002864"/>
              </p:ext>
            </p:extLst>
          </p:nvPr>
        </p:nvGraphicFramePr>
        <p:xfrm>
          <a:off x="2633538" y="3501008"/>
          <a:ext cx="6330950" cy="539750"/>
        </p:xfrm>
        <a:graphic>
          <a:graphicData uri="http://schemas.openxmlformats.org/presentationml/2006/ole">
            <mc:AlternateContent xmlns:mc="http://schemas.openxmlformats.org/markup-compatibility/2006">
              <mc:Choice xmlns:v="urn:schemas-microsoft-com:vml" Requires="v">
                <p:oleObj spid="_x0000_s11674" name="公式" r:id="rId29" imgW="2679480" imgH="228600" progId="Equation.3">
                  <p:embed/>
                </p:oleObj>
              </mc:Choice>
              <mc:Fallback>
                <p:oleObj name="公式" r:id="rId29" imgW="2679480" imgH="228600" progId="Equation.3">
                  <p:embed/>
                  <p:pic>
                    <p:nvPicPr>
                      <p:cNvPr id="0" name="Object 78"/>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33538" y="3501008"/>
                        <a:ext cx="6330950" cy="539750"/>
                      </a:xfrm>
                      <a:prstGeom prst="rect">
                        <a:avLst/>
                      </a:prstGeom>
                      <a:solidFill>
                        <a:srgbClr val="B5F1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5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15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15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15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15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156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156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157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156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157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9157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9157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9157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9157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linds(horizontal)">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61" grpId="0" animBg="1"/>
      <p:bldP spid="191562" grpId="0" animBg="1"/>
      <p:bldP spid="191563" grpId="0" animBg="1"/>
      <p:bldP spid="191564" grpId="0" animBg="1"/>
      <p:bldP spid="1915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468313" y="2205038"/>
            <a:ext cx="4175125" cy="167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5000"/>
              </a:spcBef>
            </a:pPr>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、计算的复杂性；</a:t>
            </a:r>
          </a:p>
          <a:p>
            <a:pPr eaLnBrk="1" hangingPunct="1">
              <a:spcBef>
                <a:spcPct val="35000"/>
              </a:spcBef>
            </a:pPr>
            <a:r>
              <a:rPr lang="en-US" altLang="zh-CN">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、存储单元的多少；</a:t>
            </a:r>
          </a:p>
          <a:p>
            <a:pPr eaLnBrk="1" hangingPunct="1">
              <a:spcBef>
                <a:spcPct val="35000"/>
              </a:spcBef>
            </a:pPr>
            <a:r>
              <a:rPr lang="en-US" altLang="zh-CN">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、有限精度的影响；</a:t>
            </a:r>
          </a:p>
        </p:txBody>
      </p:sp>
      <p:sp>
        <p:nvSpPr>
          <p:cNvPr id="192515" name="Rectangle 3"/>
          <p:cNvSpPr>
            <a:spLocks noChangeArrowheads="1"/>
          </p:cNvSpPr>
          <p:nvPr/>
        </p:nvSpPr>
        <p:spPr bwMode="auto">
          <a:xfrm>
            <a:off x="323850" y="260350"/>
            <a:ext cx="8496300" cy="113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dirty="0">
                <a:latin typeface="楷体" panose="02010609060101010101" pitchFamily="49" charset="-122"/>
                <a:ea typeface="楷体" panose="02010609060101010101" pitchFamily="49" charset="-122"/>
              </a:rPr>
              <a:t>对于同一个系统函数</a:t>
            </a:r>
            <a:r>
              <a:rPr lang="en-US" altLang="zh-CN" i="1" dirty="0">
                <a:latin typeface="+mn-lt"/>
                <a:ea typeface="楷体" panose="02010609060101010101" pitchFamily="49" charset="-122"/>
              </a:rPr>
              <a:t>H</a:t>
            </a:r>
            <a:r>
              <a:rPr lang="en-US" altLang="zh-CN" dirty="0">
                <a:latin typeface="+mn-lt"/>
                <a:ea typeface="楷体" panose="02010609060101010101" pitchFamily="49" charset="-122"/>
              </a:rPr>
              <a:t>(</a:t>
            </a:r>
            <a:r>
              <a:rPr lang="en-US" altLang="zh-CN" i="1" dirty="0">
                <a:latin typeface="+mn-lt"/>
                <a:ea typeface="楷体" panose="02010609060101010101" pitchFamily="49" charset="-122"/>
              </a:rPr>
              <a:t>z</a:t>
            </a:r>
            <a:r>
              <a:rPr lang="en-US" altLang="zh-CN" dirty="0">
                <a:latin typeface="+mn-lt"/>
                <a:ea typeface="楷体" panose="02010609060101010101" pitchFamily="49" charset="-122"/>
              </a:rPr>
              <a:t>)</a:t>
            </a:r>
            <a:r>
              <a:rPr lang="zh-CN" altLang="en-US" dirty="0">
                <a:latin typeface="楷体" panose="02010609060101010101" pitchFamily="49" charset="-122"/>
                <a:ea typeface="楷体" panose="02010609060101010101" pitchFamily="49" charset="-122"/>
              </a:rPr>
              <a:t>，可实现的算法有很多种，每一种算法对应于一种不同的运算结构。</a:t>
            </a:r>
          </a:p>
        </p:txBody>
      </p:sp>
      <p:sp>
        <p:nvSpPr>
          <p:cNvPr id="192516" name="Text Box 4"/>
          <p:cNvSpPr txBox="1">
            <a:spLocks noChangeArrowheads="1"/>
          </p:cNvSpPr>
          <p:nvPr/>
        </p:nvSpPr>
        <p:spPr bwMode="auto">
          <a:xfrm>
            <a:off x="5219700" y="2205038"/>
            <a:ext cx="2016125" cy="218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lang="zh-CN" altLang="en-US">
                <a:latin typeface="楷体" panose="02010609060101010101" pitchFamily="49" charset="-122"/>
                <a:ea typeface="楷体" panose="02010609060101010101" pitchFamily="49" charset="-122"/>
              </a:rPr>
              <a:t>运算速度</a:t>
            </a:r>
          </a:p>
          <a:p>
            <a:pPr eaLnBrk="1" hangingPunct="1">
              <a:spcBef>
                <a:spcPct val="30000"/>
              </a:spcBef>
            </a:pPr>
            <a:r>
              <a:rPr lang="zh-CN" altLang="en-US">
                <a:latin typeface="楷体" panose="02010609060101010101" pitchFamily="49" charset="-122"/>
                <a:ea typeface="楷体" panose="02010609060101010101" pitchFamily="49" charset="-122"/>
              </a:rPr>
              <a:t>经济性</a:t>
            </a:r>
          </a:p>
          <a:p>
            <a:pPr eaLnBrk="1" hangingPunct="1">
              <a:spcBef>
                <a:spcPct val="30000"/>
              </a:spcBef>
            </a:pPr>
            <a:r>
              <a:rPr lang="zh-CN" altLang="en-US">
                <a:latin typeface="楷体" panose="02010609060101010101" pitchFamily="49" charset="-122"/>
                <a:ea typeface="楷体" panose="02010609060101010101" pitchFamily="49" charset="-122"/>
              </a:rPr>
              <a:t>精度</a:t>
            </a:r>
          </a:p>
          <a:p>
            <a:pPr eaLnBrk="1" hangingPunct="1">
              <a:spcBef>
                <a:spcPct val="30000"/>
              </a:spcBef>
            </a:pPr>
            <a:r>
              <a:rPr lang="zh-CN" altLang="en-US">
                <a:latin typeface="楷体" panose="02010609060101010101" pitchFamily="49" charset="-122"/>
                <a:ea typeface="楷体" panose="02010609060101010101" pitchFamily="49" charset="-122"/>
              </a:rPr>
              <a:t>稳定性</a:t>
            </a:r>
          </a:p>
        </p:txBody>
      </p:sp>
      <p:sp>
        <p:nvSpPr>
          <p:cNvPr id="192517" name="Text Box 5"/>
          <p:cNvSpPr txBox="1">
            <a:spLocks noChangeArrowheads="1"/>
          </p:cNvSpPr>
          <p:nvPr/>
        </p:nvSpPr>
        <p:spPr bwMode="auto">
          <a:xfrm>
            <a:off x="7380288" y="5805488"/>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latin typeface="楷体" panose="02010609060101010101" pitchFamily="49" charset="-122"/>
                <a:ea typeface="楷体" panose="02010609060101010101" pitchFamily="49" charset="-122"/>
                <a:hlinkClick r:id="rId2" action="ppaction://hlinksldjump"/>
              </a:rPr>
              <a:t>返回</a:t>
            </a:r>
            <a:endParaRPr lang="zh-CN" altLang="en-US" sz="24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blinds(horizontal)">
                                      <p:cBhvr>
                                        <p:cTn id="7" dur="500"/>
                                        <p:tgtEl>
                                          <p:spTgt spid="19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2514"/>
                                        </p:tgtEl>
                                        <p:attrNameLst>
                                          <p:attrName>style.visibility</p:attrName>
                                        </p:attrNameLst>
                                      </p:cBhvr>
                                      <p:to>
                                        <p:strVal val="visible"/>
                                      </p:to>
                                    </p:set>
                                    <p:animEffect transition="in" filter="blinds(horizontal)">
                                      <p:cBhvr>
                                        <p:cTn id="12" dur="500"/>
                                        <p:tgtEl>
                                          <p:spTgt spid="192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2516"/>
                                        </p:tgtEl>
                                        <p:attrNameLst>
                                          <p:attrName>style.visibility</p:attrName>
                                        </p:attrNameLst>
                                      </p:cBhvr>
                                      <p:to>
                                        <p:strVal val="visible"/>
                                      </p:to>
                                    </p:set>
                                    <p:animEffect transition="in" filter="blinds(horizontal)">
                                      <p:cBhvr>
                                        <p:cTn id="17" dur="500"/>
                                        <p:tgtEl>
                                          <p:spTgt spid="192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2517"/>
                                        </p:tgtEl>
                                        <p:attrNameLst>
                                          <p:attrName>style.visibility</p:attrName>
                                        </p:attrNameLst>
                                      </p:cBhvr>
                                      <p:to>
                                        <p:strVal val="visible"/>
                                      </p:to>
                                    </p:set>
                                    <p:animEffect transition="in" filter="blinds(horizontal)">
                                      <p:cBhvr>
                                        <p:cTn id="22" dur="500"/>
                                        <p:tgtEl>
                                          <p:spTgt spid="19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P spid="192515" grpId="0"/>
      <p:bldP spid="192516" grpId="0"/>
      <p:bldP spid="192517" grpId="0"/>
    </p:bldLst>
  </p:timing>
</p:sld>
</file>

<file path=ppt/theme/theme1.xml><?xml version="1.0" encoding="utf-8"?>
<a:theme xmlns:a="http://schemas.openxmlformats.org/drawingml/2006/main" name="默认设计模板">
  <a:themeElements>
    <a:clrScheme name="">
      <a:dk1>
        <a:srgbClr val="808080"/>
      </a:dk1>
      <a:lt1>
        <a:srgbClr val="FFFFFF"/>
      </a:lt1>
      <a:dk2>
        <a:srgbClr val="0000FF"/>
      </a:dk2>
      <a:lt2>
        <a:srgbClr val="000000"/>
      </a:lt2>
      <a:accent1>
        <a:srgbClr val="00CC99"/>
      </a:accent1>
      <a:accent2>
        <a:srgbClr val="3333CC"/>
      </a:accent2>
      <a:accent3>
        <a:srgbClr val="AAAAFF"/>
      </a:accent3>
      <a:accent4>
        <a:srgbClr val="DADADA"/>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8816</TotalTime>
  <Words>1678</Words>
  <Application>Microsoft Office PowerPoint</Application>
  <PresentationFormat>全屏显示(4:3)</PresentationFormat>
  <Paragraphs>405</Paragraphs>
  <Slides>49</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0" baseType="lpstr">
      <vt:lpstr>楷体</vt:lpstr>
      <vt:lpstr>楷体_GB2312</vt:lpstr>
      <vt:lpstr>宋体</vt:lpstr>
      <vt:lpstr>Arial</vt:lpstr>
      <vt:lpstr>Symbol</vt:lpstr>
      <vt:lpstr>Times New Roman</vt:lpstr>
      <vt:lpstr>Wingdings</vt:lpstr>
      <vt:lpstr>默认设计模板</vt:lpstr>
      <vt:lpstr>公式</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wjy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qwe</dc:creator>
  <cp:lastModifiedBy>lenovo</cp:lastModifiedBy>
  <cp:revision>1117</cp:revision>
  <dcterms:created xsi:type="dcterms:W3CDTF">2002-11-15T02:57:28Z</dcterms:created>
  <dcterms:modified xsi:type="dcterms:W3CDTF">2017-11-01T14:08:06Z</dcterms:modified>
</cp:coreProperties>
</file>