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47" r:id="rId3"/>
    <p:sldId id="448" r:id="rId4"/>
    <p:sldId id="334" r:id="rId5"/>
    <p:sldId id="335" r:id="rId6"/>
    <p:sldId id="336" r:id="rId7"/>
    <p:sldId id="337" r:id="rId8"/>
    <p:sldId id="257" r:id="rId9"/>
    <p:sldId id="444" r:id="rId10"/>
    <p:sldId id="339" r:id="rId11"/>
    <p:sldId id="340" r:id="rId12"/>
    <p:sldId id="341" r:id="rId13"/>
    <p:sldId id="344" r:id="rId14"/>
    <p:sldId id="345" r:id="rId15"/>
    <p:sldId id="346" r:id="rId16"/>
    <p:sldId id="347" r:id="rId17"/>
    <p:sldId id="434" r:id="rId18"/>
    <p:sldId id="445" r:id="rId19"/>
    <p:sldId id="363" r:id="rId20"/>
    <p:sldId id="301" r:id="rId21"/>
    <p:sldId id="302" r:id="rId22"/>
    <p:sldId id="394" r:id="rId23"/>
    <p:sldId id="443" r:id="rId24"/>
    <p:sldId id="446" r:id="rId25"/>
    <p:sldId id="358" r:id="rId26"/>
    <p:sldId id="364" r:id="rId27"/>
    <p:sldId id="365" r:id="rId28"/>
    <p:sldId id="366" r:id="rId29"/>
    <p:sldId id="367" r:id="rId30"/>
    <p:sldId id="369" r:id="rId31"/>
    <p:sldId id="371" r:id="rId32"/>
    <p:sldId id="372" r:id="rId33"/>
    <p:sldId id="374" r:id="rId34"/>
    <p:sldId id="375" r:id="rId35"/>
    <p:sldId id="379" r:id="rId36"/>
    <p:sldId id="381" r:id="rId37"/>
    <p:sldId id="383" r:id="rId38"/>
    <p:sldId id="385" r:id="rId39"/>
    <p:sldId id="388" r:id="rId40"/>
    <p:sldId id="451" r:id="rId41"/>
    <p:sldId id="452" r:id="rId42"/>
    <p:sldId id="326" r:id="rId43"/>
    <p:sldId id="389" r:id="rId44"/>
    <p:sldId id="390" r:id="rId45"/>
    <p:sldId id="391" r:id="rId46"/>
    <p:sldId id="392" r:id="rId47"/>
    <p:sldId id="393" r:id="rId48"/>
    <p:sldId id="395" r:id="rId49"/>
    <p:sldId id="400" r:id="rId50"/>
    <p:sldId id="401" r:id="rId51"/>
    <p:sldId id="402" r:id="rId52"/>
    <p:sldId id="403" r:id="rId53"/>
    <p:sldId id="404" r:id="rId54"/>
    <p:sldId id="396" r:id="rId55"/>
    <p:sldId id="408" r:id="rId56"/>
    <p:sldId id="409" r:id="rId57"/>
    <p:sldId id="410" r:id="rId58"/>
    <p:sldId id="411" r:id="rId59"/>
    <p:sldId id="399" r:id="rId60"/>
    <p:sldId id="406" r:id="rId61"/>
    <p:sldId id="407" r:id="rId62"/>
    <p:sldId id="414" r:id="rId63"/>
    <p:sldId id="415" r:id="rId64"/>
    <p:sldId id="342" r:id="rId65"/>
    <p:sldId id="343" r:id="rId66"/>
    <p:sldId id="349" r:id="rId67"/>
    <p:sldId id="350" r:id="rId68"/>
    <p:sldId id="354" r:id="rId69"/>
    <p:sldId id="355" r:id="rId70"/>
    <p:sldId id="368" r:id="rId71"/>
    <p:sldId id="370" r:id="rId72"/>
    <p:sldId id="373" r:id="rId73"/>
    <p:sldId id="376" r:id="rId74"/>
    <p:sldId id="377" r:id="rId75"/>
    <p:sldId id="378" r:id="rId76"/>
    <p:sldId id="380" r:id="rId77"/>
    <p:sldId id="382" r:id="rId78"/>
    <p:sldId id="384" r:id="rId79"/>
    <p:sldId id="386" r:id="rId80"/>
    <p:sldId id="423" r:id="rId81"/>
    <p:sldId id="424" r:id="rId82"/>
    <p:sldId id="397" r:id="rId83"/>
    <p:sldId id="398" r:id="rId84"/>
    <p:sldId id="405" r:id="rId85"/>
    <p:sldId id="412" r:id="rId86"/>
    <p:sldId id="413" r:id="rId87"/>
    <p:sldId id="416" r:id="rId88"/>
    <p:sldId id="417" r:id="rId89"/>
    <p:sldId id="387" r:id="rId90"/>
    <p:sldId id="449" r:id="rId91"/>
    <p:sldId id="450" r:id="rId92"/>
    <p:sldId id="429" r:id="rId93"/>
    <p:sldId id="432" r:id="rId94"/>
    <p:sldId id="438" r:id="rId95"/>
    <p:sldId id="441" r:id="rId9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00"/>
    <a:srgbClr val="66FF33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94637" autoAdjust="0"/>
  </p:normalViewPr>
  <p:slideViewPr>
    <p:cSldViewPr>
      <p:cViewPr varScale="1">
        <p:scale>
          <a:sx n="68" d="100"/>
          <a:sy n="68" d="100"/>
        </p:scale>
        <p:origin x="144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26" Type="http://schemas.openxmlformats.org/officeDocument/2006/relationships/image" Target="../media/image26.emf"/><Relationship Id="rId3" Type="http://schemas.openxmlformats.org/officeDocument/2006/relationships/image" Target="../media/image3.emf"/><Relationship Id="rId21" Type="http://schemas.openxmlformats.org/officeDocument/2006/relationships/image" Target="../media/image21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5" Type="http://schemas.openxmlformats.org/officeDocument/2006/relationships/image" Target="../media/image25.emf"/><Relationship Id="rId2" Type="http://schemas.openxmlformats.org/officeDocument/2006/relationships/image" Target="../media/image2.emf"/><Relationship Id="rId16" Type="http://schemas.openxmlformats.org/officeDocument/2006/relationships/image" Target="../media/image16.emf"/><Relationship Id="rId20" Type="http://schemas.openxmlformats.org/officeDocument/2006/relationships/image" Target="../media/image20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24" Type="http://schemas.openxmlformats.org/officeDocument/2006/relationships/image" Target="../media/image24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23" Type="http://schemas.openxmlformats.org/officeDocument/2006/relationships/image" Target="../media/image23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emf"/><Relationship Id="rId9" Type="http://schemas.openxmlformats.org/officeDocument/2006/relationships/image" Target="../media/image9.emf"/><Relationship Id="rId14" Type="http://schemas.openxmlformats.org/officeDocument/2006/relationships/image" Target="../media/image14.emf"/><Relationship Id="rId22" Type="http://schemas.openxmlformats.org/officeDocument/2006/relationships/image" Target="../media/image22.emf"/><Relationship Id="rId27" Type="http://schemas.openxmlformats.org/officeDocument/2006/relationships/image" Target="../media/image27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emf"/><Relationship Id="rId3" Type="http://schemas.openxmlformats.org/officeDocument/2006/relationships/image" Target="../media/image87.emf"/><Relationship Id="rId7" Type="http://schemas.openxmlformats.org/officeDocument/2006/relationships/image" Target="../media/image91.emf"/><Relationship Id="rId2" Type="http://schemas.openxmlformats.org/officeDocument/2006/relationships/image" Target="../media/image86.emf"/><Relationship Id="rId1" Type="http://schemas.openxmlformats.org/officeDocument/2006/relationships/image" Target="../media/image85.emf"/><Relationship Id="rId6" Type="http://schemas.openxmlformats.org/officeDocument/2006/relationships/image" Target="../media/image90.emf"/><Relationship Id="rId11" Type="http://schemas.openxmlformats.org/officeDocument/2006/relationships/image" Target="../media/image95.emf"/><Relationship Id="rId5" Type="http://schemas.openxmlformats.org/officeDocument/2006/relationships/image" Target="../media/image89.emf"/><Relationship Id="rId10" Type="http://schemas.openxmlformats.org/officeDocument/2006/relationships/image" Target="../media/image94.emf"/><Relationship Id="rId4" Type="http://schemas.openxmlformats.org/officeDocument/2006/relationships/image" Target="../media/image88.emf"/><Relationship Id="rId9" Type="http://schemas.openxmlformats.org/officeDocument/2006/relationships/image" Target="../media/image93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emf"/><Relationship Id="rId2" Type="http://schemas.openxmlformats.org/officeDocument/2006/relationships/image" Target="../media/image97.emf"/><Relationship Id="rId1" Type="http://schemas.openxmlformats.org/officeDocument/2006/relationships/image" Target="../media/image96.emf"/><Relationship Id="rId4" Type="http://schemas.openxmlformats.org/officeDocument/2006/relationships/image" Target="../media/image99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emf"/><Relationship Id="rId2" Type="http://schemas.openxmlformats.org/officeDocument/2006/relationships/image" Target="../media/image101.emf"/><Relationship Id="rId1" Type="http://schemas.openxmlformats.org/officeDocument/2006/relationships/image" Target="../media/image100.emf"/><Relationship Id="rId5" Type="http://schemas.openxmlformats.org/officeDocument/2006/relationships/image" Target="../media/image104.emf"/><Relationship Id="rId4" Type="http://schemas.openxmlformats.org/officeDocument/2006/relationships/image" Target="../media/image103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emf"/><Relationship Id="rId2" Type="http://schemas.openxmlformats.org/officeDocument/2006/relationships/image" Target="../media/image106.emf"/><Relationship Id="rId1" Type="http://schemas.openxmlformats.org/officeDocument/2006/relationships/image" Target="../media/image105.emf"/><Relationship Id="rId4" Type="http://schemas.openxmlformats.org/officeDocument/2006/relationships/image" Target="../media/image108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emf"/><Relationship Id="rId7" Type="http://schemas.openxmlformats.org/officeDocument/2006/relationships/image" Target="../media/image115.emf"/><Relationship Id="rId2" Type="http://schemas.openxmlformats.org/officeDocument/2006/relationships/image" Target="../media/image110.emf"/><Relationship Id="rId1" Type="http://schemas.openxmlformats.org/officeDocument/2006/relationships/image" Target="../media/image109.emf"/><Relationship Id="rId6" Type="http://schemas.openxmlformats.org/officeDocument/2006/relationships/image" Target="../media/image114.emf"/><Relationship Id="rId5" Type="http://schemas.openxmlformats.org/officeDocument/2006/relationships/image" Target="../media/image113.emf"/><Relationship Id="rId4" Type="http://schemas.openxmlformats.org/officeDocument/2006/relationships/image" Target="../media/image112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emf"/><Relationship Id="rId7" Type="http://schemas.openxmlformats.org/officeDocument/2006/relationships/image" Target="../media/image122.emf"/><Relationship Id="rId2" Type="http://schemas.openxmlformats.org/officeDocument/2006/relationships/image" Target="../media/image117.emf"/><Relationship Id="rId1" Type="http://schemas.openxmlformats.org/officeDocument/2006/relationships/image" Target="../media/image116.emf"/><Relationship Id="rId6" Type="http://schemas.openxmlformats.org/officeDocument/2006/relationships/image" Target="../media/image121.emf"/><Relationship Id="rId5" Type="http://schemas.openxmlformats.org/officeDocument/2006/relationships/image" Target="../media/image120.emf"/><Relationship Id="rId4" Type="http://schemas.openxmlformats.org/officeDocument/2006/relationships/image" Target="../media/image119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emf"/><Relationship Id="rId2" Type="http://schemas.openxmlformats.org/officeDocument/2006/relationships/image" Target="../media/image124.emf"/><Relationship Id="rId1" Type="http://schemas.openxmlformats.org/officeDocument/2006/relationships/image" Target="../media/image123.emf"/><Relationship Id="rId6" Type="http://schemas.openxmlformats.org/officeDocument/2006/relationships/image" Target="../media/image128.emf"/><Relationship Id="rId5" Type="http://schemas.openxmlformats.org/officeDocument/2006/relationships/image" Target="../media/image127.emf"/><Relationship Id="rId4" Type="http://schemas.openxmlformats.org/officeDocument/2006/relationships/image" Target="../media/image126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emf"/><Relationship Id="rId3" Type="http://schemas.openxmlformats.org/officeDocument/2006/relationships/image" Target="../media/image131.emf"/><Relationship Id="rId7" Type="http://schemas.openxmlformats.org/officeDocument/2006/relationships/image" Target="../media/image135.emf"/><Relationship Id="rId12" Type="http://schemas.openxmlformats.org/officeDocument/2006/relationships/image" Target="../media/image140.emf"/><Relationship Id="rId2" Type="http://schemas.openxmlformats.org/officeDocument/2006/relationships/image" Target="../media/image130.emf"/><Relationship Id="rId1" Type="http://schemas.openxmlformats.org/officeDocument/2006/relationships/image" Target="../media/image129.emf"/><Relationship Id="rId6" Type="http://schemas.openxmlformats.org/officeDocument/2006/relationships/image" Target="../media/image134.emf"/><Relationship Id="rId11" Type="http://schemas.openxmlformats.org/officeDocument/2006/relationships/image" Target="../media/image139.emf"/><Relationship Id="rId5" Type="http://schemas.openxmlformats.org/officeDocument/2006/relationships/image" Target="../media/image133.emf"/><Relationship Id="rId10" Type="http://schemas.openxmlformats.org/officeDocument/2006/relationships/image" Target="../media/image138.emf"/><Relationship Id="rId4" Type="http://schemas.openxmlformats.org/officeDocument/2006/relationships/image" Target="../media/image132.emf"/><Relationship Id="rId9" Type="http://schemas.openxmlformats.org/officeDocument/2006/relationships/image" Target="../media/image137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emf"/><Relationship Id="rId2" Type="http://schemas.openxmlformats.org/officeDocument/2006/relationships/image" Target="../media/image142.emf"/><Relationship Id="rId1" Type="http://schemas.openxmlformats.org/officeDocument/2006/relationships/image" Target="../media/image141.emf"/><Relationship Id="rId6" Type="http://schemas.openxmlformats.org/officeDocument/2006/relationships/image" Target="../media/image146.emf"/><Relationship Id="rId5" Type="http://schemas.openxmlformats.org/officeDocument/2006/relationships/image" Target="../media/image145.emf"/><Relationship Id="rId4" Type="http://schemas.openxmlformats.org/officeDocument/2006/relationships/image" Target="../media/image14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8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emf"/><Relationship Id="rId3" Type="http://schemas.openxmlformats.org/officeDocument/2006/relationships/image" Target="../media/image151.emf"/><Relationship Id="rId7" Type="http://schemas.openxmlformats.org/officeDocument/2006/relationships/image" Target="../media/image155.emf"/><Relationship Id="rId2" Type="http://schemas.openxmlformats.org/officeDocument/2006/relationships/image" Target="../media/image150.emf"/><Relationship Id="rId1" Type="http://schemas.openxmlformats.org/officeDocument/2006/relationships/image" Target="../media/image149.emf"/><Relationship Id="rId6" Type="http://schemas.openxmlformats.org/officeDocument/2006/relationships/image" Target="../media/image154.emf"/><Relationship Id="rId5" Type="http://schemas.openxmlformats.org/officeDocument/2006/relationships/image" Target="../media/image153.emf"/><Relationship Id="rId4" Type="http://schemas.openxmlformats.org/officeDocument/2006/relationships/image" Target="../media/image152.emf"/><Relationship Id="rId9" Type="http://schemas.openxmlformats.org/officeDocument/2006/relationships/image" Target="../media/image157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emf"/><Relationship Id="rId2" Type="http://schemas.openxmlformats.org/officeDocument/2006/relationships/image" Target="../media/image159.emf"/><Relationship Id="rId1" Type="http://schemas.openxmlformats.org/officeDocument/2006/relationships/image" Target="../media/image158.emf"/><Relationship Id="rId6" Type="http://schemas.openxmlformats.org/officeDocument/2006/relationships/image" Target="../media/image163.emf"/><Relationship Id="rId5" Type="http://schemas.openxmlformats.org/officeDocument/2006/relationships/image" Target="../media/image162.emf"/><Relationship Id="rId4" Type="http://schemas.openxmlformats.org/officeDocument/2006/relationships/image" Target="../media/image161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emf"/><Relationship Id="rId2" Type="http://schemas.openxmlformats.org/officeDocument/2006/relationships/image" Target="../media/image165.emf"/><Relationship Id="rId1" Type="http://schemas.openxmlformats.org/officeDocument/2006/relationships/image" Target="../media/image164.emf"/><Relationship Id="rId6" Type="http://schemas.openxmlformats.org/officeDocument/2006/relationships/image" Target="../media/image169.emf"/><Relationship Id="rId5" Type="http://schemas.openxmlformats.org/officeDocument/2006/relationships/image" Target="../media/image168.emf"/><Relationship Id="rId4" Type="http://schemas.openxmlformats.org/officeDocument/2006/relationships/image" Target="../media/image167.e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emf"/><Relationship Id="rId13" Type="http://schemas.openxmlformats.org/officeDocument/2006/relationships/image" Target="../media/image182.emf"/><Relationship Id="rId3" Type="http://schemas.openxmlformats.org/officeDocument/2006/relationships/image" Target="../media/image172.emf"/><Relationship Id="rId7" Type="http://schemas.openxmlformats.org/officeDocument/2006/relationships/image" Target="../media/image176.emf"/><Relationship Id="rId12" Type="http://schemas.openxmlformats.org/officeDocument/2006/relationships/image" Target="../media/image181.emf"/><Relationship Id="rId2" Type="http://schemas.openxmlformats.org/officeDocument/2006/relationships/image" Target="../media/image171.emf"/><Relationship Id="rId1" Type="http://schemas.openxmlformats.org/officeDocument/2006/relationships/image" Target="../media/image170.emf"/><Relationship Id="rId6" Type="http://schemas.openxmlformats.org/officeDocument/2006/relationships/image" Target="../media/image175.emf"/><Relationship Id="rId11" Type="http://schemas.openxmlformats.org/officeDocument/2006/relationships/image" Target="../media/image180.emf"/><Relationship Id="rId5" Type="http://schemas.openxmlformats.org/officeDocument/2006/relationships/image" Target="../media/image174.emf"/><Relationship Id="rId15" Type="http://schemas.openxmlformats.org/officeDocument/2006/relationships/image" Target="../media/image184.emf"/><Relationship Id="rId10" Type="http://schemas.openxmlformats.org/officeDocument/2006/relationships/image" Target="../media/image179.emf"/><Relationship Id="rId4" Type="http://schemas.openxmlformats.org/officeDocument/2006/relationships/image" Target="../media/image173.emf"/><Relationship Id="rId9" Type="http://schemas.openxmlformats.org/officeDocument/2006/relationships/image" Target="../media/image178.emf"/><Relationship Id="rId14" Type="http://schemas.openxmlformats.org/officeDocument/2006/relationships/image" Target="../media/image183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emf"/><Relationship Id="rId2" Type="http://schemas.openxmlformats.org/officeDocument/2006/relationships/image" Target="../media/image186.emf"/><Relationship Id="rId1" Type="http://schemas.openxmlformats.org/officeDocument/2006/relationships/image" Target="../media/image185.emf"/><Relationship Id="rId6" Type="http://schemas.openxmlformats.org/officeDocument/2006/relationships/image" Target="../media/image190.emf"/><Relationship Id="rId5" Type="http://schemas.openxmlformats.org/officeDocument/2006/relationships/image" Target="../media/image189.emf"/><Relationship Id="rId4" Type="http://schemas.openxmlformats.org/officeDocument/2006/relationships/image" Target="../media/image188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2.emf"/><Relationship Id="rId1" Type="http://schemas.openxmlformats.org/officeDocument/2006/relationships/image" Target="../media/image191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emf"/><Relationship Id="rId2" Type="http://schemas.openxmlformats.org/officeDocument/2006/relationships/image" Target="../media/image194.emf"/><Relationship Id="rId1" Type="http://schemas.openxmlformats.org/officeDocument/2006/relationships/image" Target="../media/image193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emf"/><Relationship Id="rId2" Type="http://schemas.openxmlformats.org/officeDocument/2006/relationships/image" Target="../media/image197.emf"/><Relationship Id="rId1" Type="http://schemas.openxmlformats.org/officeDocument/2006/relationships/image" Target="../media/image196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emf"/><Relationship Id="rId2" Type="http://schemas.openxmlformats.org/officeDocument/2006/relationships/image" Target="../media/image200.emf"/><Relationship Id="rId1" Type="http://schemas.openxmlformats.org/officeDocument/2006/relationships/image" Target="../media/image199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emf"/><Relationship Id="rId2" Type="http://schemas.openxmlformats.org/officeDocument/2006/relationships/image" Target="../media/image203.emf"/><Relationship Id="rId1" Type="http://schemas.openxmlformats.org/officeDocument/2006/relationships/image" Target="../media/image202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emf"/><Relationship Id="rId2" Type="http://schemas.openxmlformats.org/officeDocument/2006/relationships/image" Target="../media/image206.emf"/><Relationship Id="rId1" Type="http://schemas.openxmlformats.org/officeDocument/2006/relationships/image" Target="../media/image205.emf"/><Relationship Id="rId4" Type="http://schemas.openxmlformats.org/officeDocument/2006/relationships/image" Target="../media/image208.e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8.emf"/><Relationship Id="rId3" Type="http://schemas.openxmlformats.org/officeDocument/2006/relationships/image" Target="../media/image213.emf"/><Relationship Id="rId7" Type="http://schemas.openxmlformats.org/officeDocument/2006/relationships/image" Target="../media/image217.emf"/><Relationship Id="rId2" Type="http://schemas.openxmlformats.org/officeDocument/2006/relationships/image" Target="../media/image212.emf"/><Relationship Id="rId1" Type="http://schemas.openxmlformats.org/officeDocument/2006/relationships/image" Target="../media/image211.emf"/><Relationship Id="rId6" Type="http://schemas.openxmlformats.org/officeDocument/2006/relationships/image" Target="../media/image216.emf"/><Relationship Id="rId5" Type="http://schemas.openxmlformats.org/officeDocument/2006/relationships/image" Target="../media/image215.emf"/><Relationship Id="rId10" Type="http://schemas.openxmlformats.org/officeDocument/2006/relationships/image" Target="../media/image220.emf"/><Relationship Id="rId4" Type="http://schemas.openxmlformats.org/officeDocument/2006/relationships/image" Target="../media/image214.emf"/><Relationship Id="rId9" Type="http://schemas.openxmlformats.org/officeDocument/2006/relationships/image" Target="../media/image219.e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2.emf"/><Relationship Id="rId1" Type="http://schemas.openxmlformats.org/officeDocument/2006/relationships/image" Target="../media/image221.e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emf"/><Relationship Id="rId3" Type="http://schemas.openxmlformats.org/officeDocument/2006/relationships/image" Target="../media/image225.emf"/><Relationship Id="rId7" Type="http://schemas.openxmlformats.org/officeDocument/2006/relationships/image" Target="../media/image229.emf"/><Relationship Id="rId2" Type="http://schemas.openxmlformats.org/officeDocument/2006/relationships/image" Target="../media/image224.emf"/><Relationship Id="rId1" Type="http://schemas.openxmlformats.org/officeDocument/2006/relationships/image" Target="../media/image223.emf"/><Relationship Id="rId6" Type="http://schemas.openxmlformats.org/officeDocument/2006/relationships/image" Target="../media/image228.emf"/><Relationship Id="rId5" Type="http://schemas.openxmlformats.org/officeDocument/2006/relationships/image" Target="../media/image227.emf"/><Relationship Id="rId10" Type="http://schemas.openxmlformats.org/officeDocument/2006/relationships/image" Target="../media/image232.emf"/><Relationship Id="rId4" Type="http://schemas.openxmlformats.org/officeDocument/2006/relationships/image" Target="../media/image226.emf"/><Relationship Id="rId9" Type="http://schemas.openxmlformats.org/officeDocument/2006/relationships/image" Target="../media/image231.e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5.emf"/><Relationship Id="rId2" Type="http://schemas.openxmlformats.org/officeDocument/2006/relationships/image" Target="../media/image234.emf"/><Relationship Id="rId1" Type="http://schemas.openxmlformats.org/officeDocument/2006/relationships/image" Target="../media/image233.emf"/><Relationship Id="rId5" Type="http://schemas.openxmlformats.org/officeDocument/2006/relationships/image" Target="../media/image237.emf"/><Relationship Id="rId4" Type="http://schemas.openxmlformats.org/officeDocument/2006/relationships/image" Target="../media/image236.e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5.emf"/><Relationship Id="rId3" Type="http://schemas.openxmlformats.org/officeDocument/2006/relationships/image" Target="../media/image240.emf"/><Relationship Id="rId7" Type="http://schemas.openxmlformats.org/officeDocument/2006/relationships/image" Target="../media/image244.emf"/><Relationship Id="rId12" Type="http://schemas.openxmlformats.org/officeDocument/2006/relationships/image" Target="../media/image249.emf"/><Relationship Id="rId2" Type="http://schemas.openxmlformats.org/officeDocument/2006/relationships/image" Target="../media/image239.emf"/><Relationship Id="rId1" Type="http://schemas.openxmlformats.org/officeDocument/2006/relationships/image" Target="../media/image238.emf"/><Relationship Id="rId6" Type="http://schemas.openxmlformats.org/officeDocument/2006/relationships/image" Target="../media/image243.emf"/><Relationship Id="rId11" Type="http://schemas.openxmlformats.org/officeDocument/2006/relationships/image" Target="../media/image248.emf"/><Relationship Id="rId5" Type="http://schemas.openxmlformats.org/officeDocument/2006/relationships/image" Target="../media/image242.emf"/><Relationship Id="rId10" Type="http://schemas.openxmlformats.org/officeDocument/2006/relationships/image" Target="../media/image247.emf"/><Relationship Id="rId4" Type="http://schemas.openxmlformats.org/officeDocument/2006/relationships/image" Target="../media/image241.emf"/><Relationship Id="rId9" Type="http://schemas.openxmlformats.org/officeDocument/2006/relationships/image" Target="../media/image246.e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2.emf"/><Relationship Id="rId2" Type="http://schemas.openxmlformats.org/officeDocument/2006/relationships/image" Target="../media/image251.emf"/><Relationship Id="rId1" Type="http://schemas.openxmlformats.org/officeDocument/2006/relationships/image" Target="../media/image250.emf"/><Relationship Id="rId4" Type="http://schemas.openxmlformats.org/officeDocument/2006/relationships/image" Target="../media/image253.e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1.emf"/><Relationship Id="rId3" Type="http://schemas.openxmlformats.org/officeDocument/2006/relationships/image" Target="../media/image256.emf"/><Relationship Id="rId7" Type="http://schemas.openxmlformats.org/officeDocument/2006/relationships/image" Target="../media/image260.emf"/><Relationship Id="rId2" Type="http://schemas.openxmlformats.org/officeDocument/2006/relationships/image" Target="../media/image255.emf"/><Relationship Id="rId1" Type="http://schemas.openxmlformats.org/officeDocument/2006/relationships/image" Target="../media/image254.emf"/><Relationship Id="rId6" Type="http://schemas.openxmlformats.org/officeDocument/2006/relationships/image" Target="../media/image259.emf"/><Relationship Id="rId11" Type="http://schemas.openxmlformats.org/officeDocument/2006/relationships/image" Target="../media/image264.emf"/><Relationship Id="rId5" Type="http://schemas.openxmlformats.org/officeDocument/2006/relationships/image" Target="../media/image258.emf"/><Relationship Id="rId10" Type="http://schemas.openxmlformats.org/officeDocument/2006/relationships/image" Target="../media/image263.emf"/><Relationship Id="rId4" Type="http://schemas.openxmlformats.org/officeDocument/2006/relationships/image" Target="../media/image257.emf"/><Relationship Id="rId9" Type="http://schemas.openxmlformats.org/officeDocument/2006/relationships/image" Target="../media/image262.e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7.emf"/><Relationship Id="rId2" Type="http://schemas.openxmlformats.org/officeDocument/2006/relationships/image" Target="../media/image266.emf"/><Relationship Id="rId1" Type="http://schemas.openxmlformats.org/officeDocument/2006/relationships/image" Target="../media/image265.emf"/><Relationship Id="rId5" Type="http://schemas.openxmlformats.org/officeDocument/2006/relationships/image" Target="../media/image269.emf"/><Relationship Id="rId4" Type="http://schemas.openxmlformats.org/officeDocument/2006/relationships/image" Target="../media/image268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image" Target="../media/image37.emf"/><Relationship Id="rId7" Type="http://schemas.openxmlformats.org/officeDocument/2006/relationships/image" Target="../media/image41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Relationship Id="rId6" Type="http://schemas.openxmlformats.org/officeDocument/2006/relationships/image" Target="../media/image40.emf"/><Relationship Id="rId11" Type="http://schemas.openxmlformats.org/officeDocument/2006/relationships/image" Target="../media/image45.emf"/><Relationship Id="rId5" Type="http://schemas.openxmlformats.org/officeDocument/2006/relationships/image" Target="../media/image39.emf"/><Relationship Id="rId10" Type="http://schemas.openxmlformats.org/officeDocument/2006/relationships/image" Target="../media/image44.emf"/><Relationship Id="rId4" Type="http://schemas.openxmlformats.org/officeDocument/2006/relationships/image" Target="../media/image38.emf"/><Relationship Id="rId9" Type="http://schemas.openxmlformats.org/officeDocument/2006/relationships/image" Target="../media/image43.e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2.emf"/><Relationship Id="rId2" Type="http://schemas.openxmlformats.org/officeDocument/2006/relationships/image" Target="../media/image271.emf"/><Relationship Id="rId1" Type="http://schemas.openxmlformats.org/officeDocument/2006/relationships/image" Target="../media/image270.emf"/><Relationship Id="rId5" Type="http://schemas.openxmlformats.org/officeDocument/2006/relationships/image" Target="../media/image274.emf"/><Relationship Id="rId4" Type="http://schemas.openxmlformats.org/officeDocument/2006/relationships/image" Target="../media/image273.e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2.emf"/><Relationship Id="rId3" Type="http://schemas.openxmlformats.org/officeDocument/2006/relationships/image" Target="../media/image277.emf"/><Relationship Id="rId7" Type="http://schemas.openxmlformats.org/officeDocument/2006/relationships/image" Target="../media/image281.emf"/><Relationship Id="rId2" Type="http://schemas.openxmlformats.org/officeDocument/2006/relationships/image" Target="../media/image276.emf"/><Relationship Id="rId1" Type="http://schemas.openxmlformats.org/officeDocument/2006/relationships/image" Target="../media/image275.emf"/><Relationship Id="rId6" Type="http://schemas.openxmlformats.org/officeDocument/2006/relationships/image" Target="../media/image280.emf"/><Relationship Id="rId5" Type="http://schemas.openxmlformats.org/officeDocument/2006/relationships/image" Target="../media/image279.emf"/><Relationship Id="rId4" Type="http://schemas.openxmlformats.org/officeDocument/2006/relationships/image" Target="../media/image278.e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5.emf"/><Relationship Id="rId2" Type="http://schemas.openxmlformats.org/officeDocument/2006/relationships/image" Target="../media/image284.emf"/><Relationship Id="rId1" Type="http://schemas.openxmlformats.org/officeDocument/2006/relationships/image" Target="../media/image283.emf"/><Relationship Id="rId4" Type="http://schemas.openxmlformats.org/officeDocument/2006/relationships/image" Target="../media/image286.e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9.emf"/><Relationship Id="rId2" Type="http://schemas.openxmlformats.org/officeDocument/2006/relationships/image" Target="../media/image288.emf"/><Relationship Id="rId1" Type="http://schemas.openxmlformats.org/officeDocument/2006/relationships/image" Target="../media/image287.e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7.emf"/><Relationship Id="rId13" Type="http://schemas.openxmlformats.org/officeDocument/2006/relationships/image" Target="../media/image302.emf"/><Relationship Id="rId3" Type="http://schemas.openxmlformats.org/officeDocument/2006/relationships/image" Target="../media/image292.emf"/><Relationship Id="rId7" Type="http://schemas.openxmlformats.org/officeDocument/2006/relationships/image" Target="../media/image296.emf"/><Relationship Id="rId12" Type="http://schemas.openxmlformats.org/officeDocument/2006/relationships/image" Target="../media/image301.emf"/><Relationship Id="rId2" Type="http://schemas.openxmlformats.org/officeDocument/2006/relationships/image" Target="../media/image291.emf"/><Relationship Id="rId1" Type="http://schemas.openxmlformats.org/officeDocument/2006/relationships/image" Target="../media/image290.emf"/><Relationship Id="rId6" Type="http://schemas.openxmlformats.org/officeDocument/2006/relationships/image" Target="../media/image295.emf"/><Relationship Id="rId11" Type="http://schemas.openxmlformats.org/officeDocument/2006/relationships/image" Target="../media/image300.emf"/><Relationship Id="rId5" Type="http://schemas.openxmlformats.org/officeDocument/2006/relationships/image" Target="../media/image294.emf"/><Relationship Id="rId10" Type="http://schemas.openxmlformats.org/officeDocument/2006/relationships/image" Target="../media/image299.emf"/><Relationship Id="rId4" Type="http://schemas.openxmlformats.org/officeDocument/2006/relationships/image" Target="../media/image293.emf"/><Relationship Id="rId9" Type="http://schemas.openxmlformats.org/officeDocument/2006/relationships/image" Target="../media/image298.e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5.emf"/><Relationship Id="rId2" Type="http://schemas.openxmlformats.org/officeDocument/2006/relationships/image" Target="../media/image304.emf"/><Relationship Id="rId1" Type="http://schemas.openxmlformats.org/officeDocument/2006/relationships/image" Target="../media/image303.emf"/><Relationship Id="rId5" Type="http://schemas.openxmlformats.org/officeDocument/2006/relationships/image" Target="../media/image307.emf"/><Relationship Id="rId4" Type="http://schemas.openxmlformats.org/officeDocument/2006/relationships/image" Target="../media/image306.emf"/></Relationships>
</file>

<file path=ppt/drawings/_rels/vmlDrawing4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5.emf"/><Relationship Id="rId3" Type="http://schemas.openxmlformats.org/officeDocument/2006/relationships/image" Target="../media/image310.emf"/><Relationship Id="rId7" Type="http://schemas.openxmlformats.org/officeDocument/2006/relationships/image" Target="../media/image314.emf"/><Relationship Id="rId2" Type="http://schemas.openxmlformats.org/officeDocument/2006/relationships/image" Target="../media/image309.emf"/><Relationship Id="rId1" Type="http://schemas.openxmlformats.org/officeDocument/2006/relationships/image" Target="../media/image308.emf"/><Relationship Id="rId6" Type="http://schemas.openxmlformats.org/officeDocument/2006/relationships/image" Target="../media/image313.emf"/><Relationship Id="rId5" Type="http://schemas.openxmlformats.org/officeDocument/2006/relationships/image" Target="../media/image312.emf"/><Relationship Id="rId10" Type="http://schemas.openxmlformats.org/officeDocument/2006/relationships/image" Target="../media/image317.emf"/><Relationship Id="rId4" Type="http://schemas.openxmlformats.org/officeDocument/2006/relationships/image" Target="../media/image311.emf"/><Relationship Id="rId9" Type="http://schemas.openxmlformats.org/officeDocument/2006/relationships/image" Target="../media/image316.e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emf"/><Relationship Id="rId2" Type="http://schemas.openxmlformats.org/officeDocument/2006/relationships/image" Target="../media/image319.emf"/><Relationship Id="rId1" Type="http://schemas.openxmlformats.org/officeDocument/2006/relationships/image" Target="../media/image318.emf"/><Relationship Id="rId6" Type="http://schemas.openxmlformats.org/officeDocument/2006/relationships/image" Target="../media/image323.emf"/><Relationship Id="rId5" Type="http://schemas.openxmlformats.org/officeDocument/2006/relationships/image" Target="../media/image322.emf"/><Relationship Id="rId4" Type="http://schemas.openxmlformats.org/officeDocument/2006/relationships/image" Target="../media/image321.e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5.emf"/><Relationship Id="rId1" Type="http://schemas.openxmlformats.org/officeDocument/2006/relationships/image" Target="../media/image324.emf"/></Relationships>
</file>

<file path=ppt/drawings/_rels/vmlDrawing4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3.emf"/><Relationship Id="rId13" Type="http://schemas.openxmlformats.org/officeDocument/2006/relationships/image" Target="../media/image338.emf"/><Relationship Id="rId18" Type="http://schemas.openxmlformats.org/officeDocument/2006/relationships/image" Target="../media/image343.emf"/><Relationship Id="rId3" Type="http://schemas.openxmlformats.org/officeDocument/2006/relationships/image" Target="../media/image328.emf"/><Relationship Id="rId7" Type="http://schemas.openxmlformats.org/officeDocument/2006/relationships/image" Target="../media/image332.emf"/><Relationship Id="rId12" Type="http://schemas.openxmlformats.org/officeDocument/2006/relationships/image" Target="../media/image337.emf"/><Relationship Id="rId17" Type="http://schemas.openxmlformats.org/officeDocument/2006/relationships/image" Target="../media/image342.emf"/><Relationship Id="rId2" Type="http://schemas.openxmlformats.org/officeDocument/2006/relationships/image" Target="../media/image327.emf"/><Relationship Id="rId16" Type="http://schemas.openxmlformats.org/officeDocument/2006/relationships/image" Target="../media/image341.emf"/><Relationship Id="rId1" Type="http://schemas.openxmlformats.org/officeDocument/2006/relationships/image" Target="../media/image326.emf"/><Relationship Id="rId6" Type="http://schemas.openxmlformats.org/officeDocument/2006/relationships/image" Target="../media/image331.emf"/><Relationship Id="rId11" Type="http://schemas.openxmlformats.org/officeDocument/2006/relationships/image" Target="../media/image336.emf"/><Relationship Id="rId5" Type="http://schemas.openxmlformats.org/officeDocument/2006/relationships/image" Target="../media/image330.emf"/><Relationship Id="rId15" Type="http://schemas.openxmlformats.org/officeDocument/2006/relationships/image" Target="../media/image340.emf"/><Relationship Id="rId10" Type="http://schemas.openxmlformats.org/officeDocument/2006/relationships/image" Target="../media/image335.emf"/><Relationship Id="rId19" Type="http://schemas.openxmlformats.org/officeDocument/2006/relationships/image" Target="../media/image344.emf"/><Relationship Id="rId4" Type="http://schemas.openxmlformats.org/officeDocument/2006/relationships/image" Target="../media/image329.emf"/><Relationship Id="rId9" Type="http://schemas.openxmlformats.org/officeDocument/2006/relationships/image" Target="../media/image334.emf"/><Relationship Id="rId14" Type="http://schemas.openxmlformats.org/officeDocument/2006/relationships/image" Target="../media/image339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7.emf"/><Relationship Id="rId2" Type="http://schemas.openxmlformats.org/officeDocument/2006/relationships/image" Target="../media/image346.emf"/><Relationship Id="rId1" Type="http://schemas.openxmlformats.org/officeDocument/2006/relationships/image" Target="../media/image345.emf"/><Relationship Id="rId5" Type="http://schemas.openxmlformats.org/officeDocument/2006/relationships/image" Target="../media/image349.emf"/><Relationship Id="rId4" Type="http://schemas.openxmlformats.org/officeDocument/2006/relationships/image" Target="../media/image348.emf"/></Relationships>
</file>

<file path=ppt/drawings/_rels/vmlDrawing5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7.emf"/><Relationship Id="rId3" Type="http://schemas.openxmlformats.org/officeDocument/2006/relationships/image" Target="../media/image352.emf"/><Relationship Id="rId7" Type="http://schemas.openxmlformats.org/officeDocument/2006/relationships/image" Target="../media/image356.emf"/><Relationship Id="rId2" Type="http://schemas.openxmlformats.org/officeDocument/2006/relationships/image" Target="../media/image351.emf"/><Relationship Id="rId1" Type="http://schemas.openxmlformats.org/officeDocument/2006/relationships/image" Target="../media/image350.emf"/><Relationship Id="rId6" Type="http://schemas.openxmlformats.org/officeDocument/2006/relationships/image" Target="../media/image355.emf"/><Relationship Id="rId11" Type="http://schemas.openxmlformats.org/officeDocument/2006/relationships/image" Target="../media/image360.emf"/><Relationship Id="rId5" Type="http://schemas.openxmlformats.org/officeDocument/2006/relationships/image" Target="../media/image354.emf"/><Relationship Id="rId10" Type="http://schemas.openxmlformats.org/officeDocument/2006/relationships/image" Target="../media/image359.emf"/><Relationship Id="rId4" Type="http://schemas.openxmlformats.org/officeDocument/2006/relationships/image" Target="../media/image353.emf"/><Relationship Id="rId9" Type="http://schemas.openxmlformats.org/officeDocument/2006/relationships/image" Target="../media/image358.e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3.emf"/><Relationship Id="rId2" Type="http://schemas.openxmlformats.org/officeDocument/2006/relationships/image" Target="../media/image362.emf"/><Relationship Id="rId1" Type="http://schemas.openxmlformats.org/officeDocument/2006/relationships/image" Target="../media/image361.emf"/><Relationship Id="rId6" Type="http://schemas.openxmlformats.org/officeDocument/2006/relationships/image" Target="../media/image366.emf"/><Relationship Id="rId5" Type="http://schemas.openxmlformats.org/officeDocument/2006/relationships/image" Target="../media/image365.emf"/><Relationship Id="rId4" Type="http://schemas.openxmlformats.org/officeDocument/2006/relationships/image" Target="../media/image364.e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9.emf"/><Relationship Id="rId2" Type="http://schemas.openxmlformats.org/officeDocument/2006/relationships/image" Target="../media/image368.emf"/><Relationship Id="rId1" Type="http://schemas.openxmlformats.org/officeDocument/2006/relationships/image" Target="../media/image367.e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2.emf"/><Relationship Id="rId2" Type="http://schemas.openxmlformats.org/officeDocument/2006/relationships/image" Target="../media/image371.emf"/><Relationship Id="rId1" Type="http://schemas.openxmlformats.org/officeDocument/2006/relationships/image" Target="../media/image370.e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6.emf"/><Relationship Id="rId2" Type="http://schemas.openxmlformats.org/officeDocument/2006/relationships/image" Target="../media/image375.emf"/><Relationship Id="rId1" Type="http://schemas.openxmlformats.org/officeDocument/2006/relationships/image" Target="../media/image374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8.emf"/></Relationships>
</file>

<file path=ppt/drawings/_rels/vmlDrawing5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1.emf"/><Relationship Id="rId1" Type="http://schemas.openxmlformats.org/officeDocument/2006/relationships/image" Target="../media/image380.emf"/></Relationships>
</file>

<file path=ppt/drawings/_rels/vmlDrawing5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4.emf"/><Relationship Id="rId1" Type="http://schemas.openxmlformats.org/officeDocument/2006/relationships/image" Target="../media/image383.emf"/></Relationships>
</file>

<file path=ppt/drawings/_rels/vmlDrawing5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8.emf"/><Relationship Id="rId2" Type="http://schemas.openxmlformats.org/officeDocument/2006/relationships/image" Target="../media/image387.emf"/><Relationship Id="rId1" Type="http://schemas.openxmlformats.org/officeDocument/2006/relationships/image" Target="../media/image386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image" Target="../media/image53.emf"/><Relationship Id="rId4" Type="http://schemas.openxmlformats.org/officeDocument/2006/relationships/image" Target="../media/image56.e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2.emf"/><Relationship Id="rId2" Type="http://schemas.openxmlformats.org/officeDocument/2006/relationships/image" Target="../media/image391.emf"/><Relationship Id="rId1" Type="http://schemas.openxmlformats.org/officeDocument/2006/relationships/image" Target="../media/image390.e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6.emf"/><Relationship Id="rId2" Type="http://schemas.openxmlformats.org/officeDocument/2006/relationships/image" Target="../media/image395.emf"/><Relationship Id="rId1" Type="http://schemas.openxmlformats.org/officeDocument/2006/relationships/image" Target="../media/image394.emf"/></Relationships>
</file>

<file path=ppt/drawings/_rels/vmlDrawing6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emf"/><Relationship Id="rId2" Type="http://schemas.openxmlformats.org/officeDocument/2006/relationships/image" Target="../media/image399.emf"/><Relationship Id="rId1" Type="http://schemas.openxmlformats.org/officeDocument/2006/relationships/image" Target="../media/image398.emf"/><Relationship Id="rId4" Type="http://schemas.openxmlformats.org/officeDocument/2006/relationships/image" Target="../media/image401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3.emf"/></Relationships>
</file>

<file path=ppt/drawings/_rels/vmlDrawing6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6.emf"/><Relationship Id="rId1" Type="http://schemas.openxmlformats.org/officeDocument/2006/relationships/image" Target="../media/image405.e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8.emf"/></Relationships>
</file>

<file path=ppt/drawings/_rels/vmlDrawing6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1.emf"/><Relationship Id="rId1" Type="http://schemas.openxmlformats.org/officeDocument/2006/relationships/image" Target="../media/image410.emf"/></Relationships>
</file>

<file path=ppt/drawings/_rels/vmlDrawing6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4.emf"/><Relationship Id="rId1" Type="http://schemas.openxmlformats.org/officeDocument/2006/relationships/image" Target="../media/image413.emf"/></Relationships>
</file>

<file path=ppt/drawings/_rels/vmlDrawing6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7.emf"/><Relationship Id="rId1" Type="http://schemas.openxmlformats.org/officeDocument/2006/relationships/image" Target="../media/image416.emf"/></Relationships>
</file>

<file path=ppt/drawings/_rels/vmlDrawing6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emf"/><Relationship Id="rId1" Type="http://schemas.openxmlformats.org/officeDocument/2006/relationships/image" Target="../media/image419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3" Type="http://schemas.openxmlformats.org/officeDocument/2006/relationships/image" Target="../media/image59.emf"/><Relationship Id="rId7" Type="http://schemas.openxmlformats.org/officeDocument/2006/relationships/image" Target="../media/image63.emf"/><Relationship Id="rId2" Type="http://schemas.openxmlformats.org/officeDocument/2006/relationships/image" Target="../media/image58.emf"/><Relationship Id="rId1" Type="http://schemas.openxmlformats.org/officeDocument/2006/relationships/image" Target="../media/image57.emf"/><Relationship Id="rId6" Type="http://schemas.openxmlformats.org/officeDocument/2006/relationships/image" Target="../media/image62.emf"/><Relationship Id="rId5" Type="http://schemas.openxmlformats.org/officeDocument/2006/relationships/image" Target="../media/image61.emf"/><Relationship Id="rId4" Type="http://schemas.openxmlformats.org/officeDocument/2006/relationships/image" Target="../media/image60.e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2.emf"/></Relationships>
</file>

<file path=ppt/drawings/_rels/vmlDrawing7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5.emf"/></Relationships>
</file>

<file path=ppt/drawings/_rels/vmlDrawing7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7.emf"/></Relationships>
</file>

<file path=ppt/drawings/_rels/vmlDrawing7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9.emf"/></Relationships>
</file>

<file path=ppt/drawings/_rels/vmlDrawing7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8.emf"/><Relationship Id="rId13" Type="http://schemas.openxmlformats.org/officeDocument/2006/relationships/image" Target="../media/image443.emf"/><Relationship Id="rId3" Type="http://schemas.openxmlformats.org/officeDocument/2006/relationships/image" Target="../media/image433.emf"/><Relationship Id="rId7" Type="http://schemas.openxmlformats.org/officeDocument/2006/relationships/image" Target="../media/image437.emf"/><Relationship Id="rId12" Type="http://schemas.openxmlformats.org/officeDocument/2006/relationships/image" Target="../media/image442.emf"/><Relationship Id="rId2" Type="http://schemas.openxmlformats.org/officeDocument/2006/relationships/image" Target="../media/image432.emf"/><Relationship Id="rId1" Type="http://schemas.openxmlformats.org/officeDocument/2006/relationships/image" Target="../media/image431.emf"/><Relationship Id="rId6" Type="http://schemas.openxmlformats.org/officeDocument/2006/relationships/image" Target="../media/image436.emf"/><Relationship Id="rId11" Type="http://schemas.openxmlformats.org/officeDocument/2006/relationships/image" Target="../media/image441.emf"/><Relationship Id="rId5" Type="http://schemas.openxmlformats.org/officeDocument/2006/relationships/image" Target="../media/image435.emf"/><Relationship Id="rId15" Type="http://schemas.openxmlformats.org/officeDocument/2006/relationships/image" Target="../media/image445.emf"/><Relationship Id="rId10" Type="http://schemas.openxmlformats.org/officeDocument/2006/relationships/image" Target="../media/image440.emf"/><Relationship Id="rId4" Type="http://schemas.openxmlformats.org/officeDocument/2006/relationships/image" Target="../media/image434.emf"/><Relationship Id="rId9" Type="http://schemas.openxmlformats.org/officeDocument/2006/relationships/image" Target="../media/image439.emf"/><Relationship Id="rId14" Type="http://schemas.openxmlformats.org/officeDocument/2006/relationships/image" Target="../media/image444.emf"/></Relationships>
</file>

<file path=ppt/drawings/_rels/vmlDrawing7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6.emf"/></Relationships>
</file>

<file path=ppt/drawings/_rels/vmlDrawing7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5.emf"/><Relationship Id="rId13" Type="http://schemas.openxmlformats.org/officeDocument/2006/relationships/image" Target="../media/image460.emf"/><Relationship Id="rId3" Type="http://schemas.openxmlformats.org/officeDocument/2006/relationships/image" Target="../media/image450.emf"/><Relationship Id="rId7" Type="http://schemas.openxmlformats.org/officeDocument/2006/relationships/image" Target="../media/image454.emf"/><Relationship Id="rId12" Type="http://schemas.openxmlformats.org/officeDocument/2006/relationships/image" Target="../media/image459.emf"/><Relationship Id="rId2" Type="http://schemas.openxmlformats.org/officeDocument/2006/relationships/image" Target="../media/image449.emf"/><Relationship Id="rId1" Type="http://schemas.openxmlformats.org/officeDocument/2006/relationships/image" Target="../media/image448.emf"/><Relationship Id="rId6" Type="http://schemas.openxmlformats.org/officeDocument/2006/relationships/image" Target="../media/image453.emf"/><Relationship Id="rId11" Type="http://schemas.openxmlformats.org/officeDocument/2006/relationships/image" Target="../media/image458.emf"/><Relationship Id="rId5" Type="http://schemas.openxmlformats.org/officeDocument/2006/relationships/image" Target="../media/image452.emf"/><Relationship Id="rId15" Type="http://schemas.openxmlformats.org/officeDocument/2006/relationships/image" Target="../media/image462.emf"/><Relationship Id="rId10" Type="http://schemas.openxmlformats.org/officeDocument/2006/relationships/image" Target="../media/image457.emf"/><Relationship Id="rId4" Type="http://schemas.openxmlformats.org/officeDocument/2006/relationships/image" Target="../media/image451.emf"/><Relationship Id="rId9" Type="http://schemas.openxmlformats.org/officeDocument/2006/relationships/image" Target="../media/image456.emf"/><Relationship Id="rId14" Type="http://schemas.openxmlformats.org/officeDocument/2006/relationships/image" Target="../media/image461.emf"/></Relationships>
</file>

<file path=ppt/drawings/_rels/vmlDrawing7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3.emf"/></Relationships>
</file>

<file path=ppt/drawings/_rels/vmlDrawing7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5.emf"/><Relationship Id="rId3" Type="http://schemas.openxmlformats.org/officeDocument/2006/relationships/image" Target="../media/image470.emf"/><Relationship Id="rId7" Type="http://schemas.openxmlformats.org/officeDocument/2006/relationships/image" Target="../media/image474.emf"/><Relationship Id="rId2" Type="http://schemas.openxmlformats.org/officeDocument/2006/relationships/image" Target="../media/image469.emf"/><Relationship Id="rId1" Type="http://schemas.openxmlformats.org/officeDocument/2006/relationships/image" Target="../media/image468.emf"/><Relationship Id="rId6" Type="http://schemas.openxmlformats.org/officeDocument/2006/relationships/image" Target="../media/image473.emf"/><Relationship Id="rId11" Type="http://schemas.openxmlformats.org/officeDocument/2006/relationships/image" Target="../media/image478.emf"/><Relationship Id="rId5" Type="http://schemas.openxmlformats.org/officeDocument/2006/relationships/image" Target="../media/image472.emf"/><Relationship Id="rId10" Type="http://schemas.openxmlformats.org/officeDocument/2006/relationships/image" Target="../media/image477.emf"/><Relationship Id="rId4" Type="http://schemas.openxmlformats.org/officeDocument/2006/relationships/image" Target="../media/image471.emf"/><Relationship Id="rId9" Type="http://schemas.openxmlformats.org/officeDocument/2006/relationships/image" Target="../media/image476.emf"/></Relationships>
</file>

<file path=ppt/drawings/_rels/vmlDrawing7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6.emf"/><Relationship Id="rId13" Type="http://schemas.openxmlformats.org/officeDocument/2006/relationships/image" Target="../media/image491.emf"/><Relationship Id="rId18" Type="http://schemas.openxmlformats.org/officeDocument/2006/relationships/image" Target="../media/image496.emf"/><Relationship Id="rId3" Type="http://schemas.openxmlformats.org/officeDocument/2006/relationships/image" Target="../media/image481.emf"/><Relationship Id="rId7" Type="http://schemas.openxmlformats.org/officeDocument/2006/relationships/image" Target="../media/image485.emf"/><Relationship Id="rId12" Type="http://schemas.openxmlformats.org/officeDocument/2006/relationships/image" Target="../media/image490.emf"/><Relationship Id="rId17" Type="http://schemas.openxmlformats.org/officeDocument/2006/relationships/image" Target="../media/image495.emf"/><Relationship Id="rId2" Type="http://schemas.openxmlformats.org/officeDocument/2006/relationships/image" Target="../media/image480.emf"/><Relationship Id="rId16" Type="http://schemas.openxmlformats.org/officeDocument/2006/relationships/image" Target="../media/image494.emf"/><Relationship Id="rId1" Type="http://schemas.openxmlformats.org/officeDocument/2006/relationships/image" Target="../media/image479.emf"/><Relationship Id="rId6" Type="http://schemas.openxmlformats.org/officeDocument/2006/relationships/image" Target="../media/image484.emf"/><Relationship Id="rId11" Type="http://schemas.openxmlformats.org/officeDocument/2006/relationships/image" Target="../media/image489.emf"/><Relationship Id="rId5" Type="http://schemas.openxmlformats.org/officeDocument/2006/relationships/image" Target="../media/image483.emf"/><Relationship Id="rId15" Type="http://schemas.openxmlformats.org/officeDocument/2006/relationships/image" Target="../media/image493.emf"/><Relationship Id="rId10" Type="http://schemas.openxmlformats.org/officeDocument/2006/relationships/image" Target="../media/image488.emf"/><Relationship Id="rId19" Type="http://schemas.openxmlformats.org/officeDocument/2006/relationships/image" Target="../media/image497.emf"/><Relationship Id="rId4" Type="http://schemas.openxmlformats.org/officeDocument/2006/relationships/image" Target="../media/image482.emf"/><Relationship Id="rId9" Type="http://schemas.openxmlformats.org/officeDocument/2006/relationships/image" Target="../media/image487.emf"/><Relationship Id="rId14" Type="http://schemas.openxmlformats.org/officeDocument/2006/relationships/image" Target="../media/image492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3" Type="http://schemas.openxmlformats.org/officeDocument/2006/relationships/image" Target="../media/image67.emf"/><Relationship Id="rId7" Type="http://schemas.openxmlformats.org/officeDocument/2006/relationships/image" Target="../media/image71.emf"/><Relationship Id="rId2" Type="http://schemas.openxmlformats.org/officeDocument/2006/relationships/image" Target="../media/image66.emf"/><Relationship Id="rId1" Type="http://schemas.openxmlformats.org/officeDocument/2006/relationships/image" Target="../media/image65.emf"/><Relationship Id="rId6" Type="http://schemas.openxmlformats.org/officeDocument/2006/relationships/image" Target="../media/image70.emf"/><Relationship Id="rId5" Type="http://schemas.openxmlformats.org/officeDocument/2006/relationships/image" Target="../media/image69.emf"/><Relationship Id="rId4" Type="http://schemas.openxmlformats.org/officeDocument/2006/relationships/image" Target="../media/image68.emf"/><Relationship Id="rId9" Type="http://schemas.openxmlformats.org/officeDocument/2006/relationships/image" Target="../media/image73.emf"/></Relationships>
</file>

<file path=ppt/drawings/_rels/vmlDrawing8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5.emf"/><Relationship Id="rId3" Type="http://schemas.openxmlformats.org/officeDocument/2006/relationships/image" Target="../media/image500.emf"/><Relationship Id="rId7" Type="http://schemas.openxmlformats.org/officeDocument/2006/relationships/image" Target="../media/image504.emf"/><Relationship Id="rId12" Type="http://schemas.openxmlformats.org/officeDocument/2006/relationships/image" Target="../media/image509.emf"/><Relationship Id="rId2" Type="http://schemas.openxmlformats.org/officeDocument/2006/relationships/image" Target="../media/image499.emf"/><Relationship Id="rId1" Type="http://schemas.openxmlformats.org/officeDocument/2006/relationships/image" Target="../media/image498.emf"/><Relationship Id="rId6" Type="http://schemas.openxmlformats.org/officeDocument/2006/relationships/image" Target="../media/image503.emf"/><Relationship Id="rId11" Type="http://schemas.openxmlformats.org/officeDocument/2006/relationships/image" Target="../media/image508.emf"/><Relationship Id="rId5" Type="http://schemas.openxmlformats.org/officeDocument/2006/relationships/image" Target="../media/image502.emf"/><Relationship Id="rId10" Type="http://schemas.openxmlformats.org/officeDocument/2006/relationships/image" Target="../media/image507.emf"/><Relationship Id="rId4" Type="http://schemas.openxmlformats.org/officeDocument/2006/relationships/image" Target="../media/image501.emf"/><Relationship Id="rId9" Type="http://schemas.openxmlformats.org/officeDocument/2006/relationships/image" Target="../media/image506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1.emf"/><Relationship Id="rId3" Type="http://schemas.openxmlformats.org/officeDocument/2006/relationships/image" Target="../media/image76.emf"/><Relationship Id="rId7" Type="http://schemas.openxmlformats.org/officeDocument/2006/relationships/image" Target="../media/image80.emf"/><Relationship Id="rId2" Type="http://schemas.openxmlformats.org/officeDocument/2006/relationships/image" Target="../media/image75.emf"/><Relationship Id="rId1" Type="http://schemas.openxmlformats.org/officeDocument/2006/relationships/image" Target="../media/image74.emf"/><Relationship Id="rId6" Type="http://schemas.openxmlformats.org/officeDocument/2006/relationships/image" Target="../media/image79.emf"/><Relationship Id="rId11" Type="http://schemas.openxmlformats.org/officeDocument/2006/relationships/image" Target="../media/image84.emf"/><Relationship Id="rId5" Type="http://schemas.openxmlformats.org/officeDocument/2006/relationships/image" Target="../media/image78.emf"/><Relationship Id="rId10" Type="http://schemas.openxmlformats.org/officeDocument/2006/relationships/image" Target="../media/image83.emf"/><Relationship Id="rId4" Type="http://schemas.openxmlformats.org/officeDocument/2006/relationships/image" Target="../media/image77.emf"/><Relationship Id="rId9" Type="http://schemas.openxmlformats.org/officeDocument/2006/relationships/image" Target="../media/image8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E3EAAD-5B61-4C58-8D1C-824012A0E8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5162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00CE43-92E7-49CF-9115-AE0BE704F8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5635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3AE8B6-6130-4CB6-A958-E7FE8AD217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4270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5F431-E536-4F39-AA78-7711C2C852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5733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D77ADE-12B8-49D1-A21C-D90DA1BF1F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593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588CC6-5750-4965-9A07-5BB92B747D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774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992FA-E5FB-45DF-9CBC-50B86D11E1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054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92C06E-2099-4D9E-BC81-13266CB044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9079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B1783C-7DFE-4989-A286-862F02CEAA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848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F2CE5C-899E-4414-A7AC-0F5CA0D1C0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2083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50B4EC-957A-4A86-9265-14C06855C7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5628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612B30-1E5E-4A9F-8F2F-DA74A11781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8710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C0401BBB-3F77-4995-9A05-B65E51EC4C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5" Type="http://schemas.openxmlformats.org/officeDocument/2006/relationships/slide" Target="slide24.xml"/><Relationship Id="rId4" Type="http://schemas.openxmlformats.org/officeDocument/2006/relationships/slide" Target="slide2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1.e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50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slide" Target="slide6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4.emf"/><Relationship Id="rId11" Type="http://schemas.openxmlformats.org/officeDocument/2006/relationships/slide" Target="slide64.xml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56.emf"/><Relationship Id="rId4" Type="http://schemas.openxmlformats.org/officeDocument/2006/relationships/image" Target="../media/image53.emf"/><Relationship Id="rId9" Type="http://schemas.openxmlformats.org/officeDocument/2006/relationships/oleObject" Target="../embeddings/oleObject5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13" Type="http://schemas.openxmlformats.org/officeDocument/2006/relationships/oleObject" Target="../embeddings/oleObject58.bin"/><Relationship Id="rId18" Type="http://schemas.openxmlformats.org/officeDocument/2006/relationships/image" Target="../media/image64.e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61.emf"/><Relationship Id="rId17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3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58.e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59.bin"/><Relationship Id="rId10" Type="http://schemas.openxmlformats.org/officeDocument/2006/relationships/image" Target="../media/image60.emf"/><Relationship Id="rId4" Type="http://schemas.openxmlformats.org/officeDocument/2006/relationships/image" Target="../media/image57.e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62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13" Type="http://schemas.openxmlformats.org/officeDocument/2006/relationships/oleObject" Target="../embeddings/oleObject66.bin"/><Relationship Id="rId18" Type="http://schemas.openxmlformats.org/officeDocument/2006/relationships/image" Target="../media/image72.e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69.emf"/><Relationship Id="rId17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1.emf"/><Relationship Id="rId20" Type="http://schemas.openxmlformats.org/officeDocument/2006/relationships/image" Target="../media/image73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66.e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7.bin"/><Relationship Id="rId10" Type="http://schemas.openxmlformats.org/officeDocument/2006/relationships/image" Target="../media/image68.emf"/><Relationship Id="rId19" Type="http://schemas.openxmlformats.org/officeDocument/2006/relationships/oleObject" Target="../embeddings/oleObject69.bin"/><Relationship Id="rId4" Type="http://schemas.openxmlformats.org/officeDocument/2006/relationships/image" Target="../media/image65.e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70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13" Type="http://schemas.openxmlformats.org/officeDocument/2006/relationships/oleObject" Target="../embeddings/oleObject75.bin"/><Relationship Id="rId18" Type="http://schemas.openxmlformats.org/officeDocument/2006/relationships/image" Target="../media/image81.emf"/><Relationship Id="rId3" Type="http://schemas.openxmlformats.org/officeDocument/2006/relationships/oleObject" Target="../embeddings/oleObject70.bin"/><Relationship Id="rId21" Type="http://schemas.openxmlformats.org/officeDocument/2006/relationships/oleObject" Target="../embeddings/oleObject79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78.emf"/><Relationship Id="rId17" Type="http://schemas.openxmlformats.org/officeDocument/2006/relationships/oleObject" Target="../embeddings/oleObject77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80.emf"/><Relationship Id="rId20" Type="http://schemas.openxmlformats.org/officeDocument/2006/relationships/image" Target="../media/image82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75.emf"/><Relationship Id="rId11" Type="http://schemas.openxmlformats.org/officeDocument/2006/relationships/oleObject" Target="../embeddings/oleObject74.bin"/><Relationship Id="rId24" Type="http://schemas.openxmlformats.org/officeDocument/2006/relationships/image" Target="../media/image84.emf"/><Relationship Id="rId5" Type="http://schemas.openxmlformats.org/officeDocument/2006/relationships/oleObject" Target="../embeddings/oleObject71.bin"/><Relationship Id="rId15" Type="http://schemas.openxmlformats.org/officeDocument/2006/relationships/oleObject" Target="../embeddings/oleObject76.bin"/><Relationship Id="rId23" Type="http://schemas.openxmlformats.org/officeDocument/2006/relationships/oleObject" Target="../embeddings/oleObject80.bin"/><Relationship Id="rId10" Type="http://schemas.openxmlformats.org/officeDocument/2006/relationships/image" Target="../media/image77.emf"/><Relationship Id="rId19" Type="http://schemas.openxmlformats.org/officeDocument/2006/relationships/oleObject" Target="../embeddings/oleObject78.bin"/><Relationship Id="rId4" Type="http://schemas.openxmlformats.org/officeDocument/2006/relationships/image" Target="../media/image74.emf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79.emf"/><Relationship Id="rId22" Type="http://schemas.openxmlformats.org/officeDocument/2006/relationships/image" Target="../media/image83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emf"/><Relationship Id="rId13" Type="http://schemas.openxmlformats.org/officeDocument/2006/relationships/oleObject" Target="../embeddings/oleObject86.bin"/><Relationship Id="rId18" Type="http://schemas.openxmlformats.org/officeDocument/2006/relationships/image" Target="../media/image92.emf"/><Relationship Id="rId3" Type="http://schemas.openxmlformats.org/officeDocument/2006/relationships/oleObject" Target="../embeddings/oleObject81.bin"/><Relationship Id="rId21" Type="http://schemas.openxmlformats.org/officeDocument/2006/relationships/oleObject" Target="../embeddings/oleObject90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89.emf"/><Relationship Id="rId17" Type="http://schemas.openxmlformats.org/officeDocument/2006/relationships/oleObject" Target="../embeddings/oleObject8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1.emf"/><Relationship Id="rId20" Type="http://schemas.openxmlformats.org/officeDocument/2006/relationships/image" Target="../media/image93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6.emf"/><Relationship Id="rId11" Type="http://schemas.openxmlformats.org/officeDocument/2006/relationships/oleObject" Target="../embeddings/oleObject85.bin"/><Relationship Id="rId24" Type="http://schemas.openxmlformats.org/officeDocument/2006/relationships/image" Target="../media/image95.emf"/><Relationship Id="rId5" Type="http://schemas.openxmlformats.org/officeDocument/2006/relationships/oleObject" Target="../embeddings/oleObject82.bin"/><Relationship Id="rId15" Type="http://schemas.openxmlformats.org/officeDocument/2006/relationships/oleObject" Target="../embeddings/oleObject87.bin"/><Relationship Id="rId23" Type="http://schemas.openxmlformats.org/officeDocument/2006/relationships/oleObject" Target="../embeddings/oleObject91.bin"/><Relationship Id="rId10" Type="http://schemas.openxmlformats.org/officeDocument/2006/relationships/image" Target="../media/image88.emf"/><Relationship Id="rId19" Type="http://schemas.openxmlformats.org/officeDocument/2006/relationships/oleObject" Target="../embeddings/oleObject89.bin"/><Relationship Id="rId4" Type="http://schemas.openxmlformats.org/officeDocument/2006/relationships/image" Target="../media/image85.emf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90.emf"/><Relationship Id="rId22" Type="http://schemas.openxmlformats.org/officeDocument/2006/relationships/image" Target="../media/image94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13" Type="http://schemas.openxmlformats.org/officeDocument/2006/relationships/slide" Target="slide68.xml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12" Type="http://schemas.openxmlformats.org/officeDocument/2006/relationships/slide" Target="slide6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7.emf"/><Relationship Id="rId11" Type="http://schemas.openxmlformats.org/officeDocument/2006/relationships/slide" Target="slide66.xml"/><Relationship Id="rId5" Type="http://schemas.openxmlformats.org/officeDocument/2006/relationships/oleObject" Target="../embeddings/oleObject93.bin"/><Relationship Id="rId10" Type="http://schemas.openxmlformats.org/officeDocument/2006/relationships/image" Target="../media/image99.emf"/><Relationship Id="rId4" Type="http://schemas.openxmlformats.org/officeDocument/2006/relationships/image" Target="../media/image96.emf"/><Relationship Id="rId9" Type="http://schemas.openxmlformats.org/officeDocument/2006/relationships/oleObject" Target="../embeddings/oleObject95.bin"/><Relationship Id="rId14" Type="http://schemas.openxmlformats.org/officeDocument/2006/relationships/slide" Target="slide6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10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01.emf"/><Relationship Id="rId11" Type="http://schemas.openxmlformats.org/officeDocument/2006/relationships/oleObject" Target="../embeddings/oleObject100.bin"/><Relationship Id="rId5" Type="http://schemas.openxmlformats.org/officeDocument/2006/relationships/oleObject" Target="../embeddings/oleObject97.bin"/><Relationship Id="rId10" Type="http://schemas.openxmlformats.org/officeDocument/2006/relationships/image" Target="../media/image103.emf"/><Relationship Id="rId4" Type="http://schemas.openxmlformats.org/officeDocument/2006/relationships/image" Target="../media/image100.emf"/><Relationship Id="rId9" Type="http://schemas.openxmlformats.org/officeDocument/2006/relationships/oleObject" Target="../embeddings/oleObject99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emf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06.emf"/><Relationship Id="rId5" Type="http://schemas.openxmlformats.org/officeDocument/2006/relationships/oleObject" Target="../embeddings/oleObject102.bin"/><Relationship Id="rId10" Type="http://schemas.openxmlformats.org/officeDocument/2006/relationships/image" Target="../media/image108.emf"/><Relationship Id="rId4" Type="http://schemas.openxmlformats.org/officeDocument/2006/relationships/image" Target="../media/image105.emf"/><Relationship Id="rId9" Type="http://schemas.openxmlformats.org/officeDocument/2006/relationships/oleObject" Target="../embeddings/oleObject10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emf"/><Relationship Id="rId13" Type="http://schemas.openxmlformats.org/officeDocument/2006/relationships/oleObject" Target="../embeddings/oleObject110.bin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7.bin"/><Relationship Id="rId12" Type="http://schemas.openxmlformats.org/officeDocument/2006/relationships/image" Target="../media/image113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5.e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10.emf"/><Relationship Id="rId11" Type="http://schemas.openxmlformats.org/officeDocument/2006/relationships/oleObject" Target="../embeddings/oleObject109.bin"/><Relationship Id="rId5" Type="http://schemas.openxmlformats.org/officeDocument/2006/relationships/oleObject" Target="../embeddings/oleObject106.bin"/><Relationship Id="rId15" Type="http://schemas.openxmlformats.org/officeDocument/2006/relationships/oleObject" Target="../embeddings/oleObject111.bin"/><Relationship Id="rId10" Type="http://schemas.openxmlformats.org/officeDocument/2006/relationships/image" Target="../media/image112.emf"/><Relationship Id="rId4" Type="http://schemas.openxmlformats.org/officeDocument/2006/relationships/image" Target="../media/image109.emf"/><Relationship Id="rId9" Type="http://schemas.openxmlformats.org/officeDocument/2006/relationships/oleObject" Target="../embeddings/oleObject108.bin"/><Relationship Id="rId14" Type="http://schemas.openxmlformats.org/officeDocument/2006/relationships/image" Target="../media/image114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emf"/><Relationship Id="rId13" Type="http://schemas.openxmlformats.org/officeDocument/2006/relationships/oleObject" Target="../embeddings/oleObject117.bin"/><Relationship Id="rId3" Type="http://schemas.openxmlformats.org/officeDocument/2006/relationships/oleObject" Target="../embeddings/oleObject112.bin"/><Relationship Id="rId7" Type="http://schemas.openxmlformats.org/officeDocument/2006/relationships/oleObject" Target="../embeddings/oleObject114.bin"/><Relationship Id="rId12" Type="http://schemas.openxmlformats.org/officeDocument/2006/relationships/image" Target="../media/image120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2.e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17.emf"/><Relationship Id="rId11" Type="http://schemas.openxmlformats.org/officeDocument/2006/relationships/oleObject" Target="../embeddings/oleObject116.bin"/><Relationship Id="rId5" Type="http://schemas.openxmlformats.org/officeDocument/2006/relationships/oleObject" Target="../embeddings/oleObject113.bin"/><Relationship Id="rId15" Type="http://schemas.openxmlformats.org/officeDocument/2006/relationships/oleObject" Target="../embeddings/oleObject118.bin"/><Relationship Id="rId10" Type="http://schemas.openxmlformats.org/officeDocument/2006/relationships/image" Target="../media/image119.emf"/><Relationship Id="rId4" Type="http://schemas.openxmlformats.org/officeDocument/2006/relationships/image" Target="../media/image116.emf"/><Relationship Id="rId9" Type="http://schemas.openxmlformats.org/officeDocument/2006/relationships/oleObject" Target="../embeddings/oleObject115.bin"/><Relationship Id="rId14" Type="http://schemas.openxmlformats.org/officeDocument/2006/relationships/image" Target="../media/image121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emf"/><Relationship Id="rId13" Type="http://schemas.openxmlformats.org/officeDocument/2006/relationships/oleObject" Target="../embeddings/oleObject124.bin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12" Type="http://schemas.openxmlformats.org/officeDocument/2006/relationships/image" Target="../media/image127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24.emf"/><Relationship Id="rId11" Type="http://schemas.openxmlformats.org/officeDocument/2006/relationships/oleObject" Target="../embeddings/oleObject123.bin"/><Relationship Id="rId5" Type="http://schemas.openxmlformats.org/officeDocument/2006/relationships/oleObject" Target="../embeddings/oleObject120.bin"/><Relationship Id="rId10" Type="http://schemas.openxmlformats.org/officeDocument/2006/relationships/image" Target="../media/image126.emf"/><Relationship Id="rId4" Type="http://schemas.openxmlformats.org/officeDocument/2006/relationships/image" Target="../media/image123.emf"/><Relationship Id="rId9" Type="http://schemas.openxmlformats.org/officeDocument/2006/relationships/oleObject" Target="../embeddings/oleObject122.bin"/><Relationship Id="rId14" Type="http://schemas.openxmlformats.org/officeDocument/2006/relationships/image" Target="../media/image128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emf"/><Relationship Id="rId13" Type="http://schemas.openxmlformats.org/officeDocument/2006/relationships/oleObject" Target="../embeddings/oleObject130.bin"/><Relationship Id="rId18" Type="http://schemas.openxmlformats.org/officeDocument/2006/relationships/image" Target="../media/image136.emf"/><Relationship Id="rId26" Type="http://schemas.openxmlformats.org/officeDocument/2006/relationships/image" Target="../media/image140.emf"/><Relationship Id="rId3" Type="http://schemas.openxmlformats.org/officeDocument/2006/relationships/oleObject" Target="../embeddings/oleObject125.bin"/><Relationship Id="rId21" Type="http://schemas.openxmlformats.org/officeDocument/2006/relationships/oleObject" Target="../embeddings/oleObject134.bin"/><Relationship Id="rId7" Type="http://schemas.openxmlformats.org/officeDocument/2006/relationships/oleObject" Target="../embeddings/oleObject127.bin"/><Relationship Id="rId12" Type="http://schemas.openxmlformats.org/officeDocument/2006/relationships/image" Target="../media/image133.emf"/><Relationship Id="rId17" Type="http://schemas.openxmlformats.org/officeDocument/2006/relationships/oleObject" Target="../embeddings/oleObject132.bin"/><Relationship Id="rId25" Type="http://schemas.openxmlformats.org/officeDocument/2006/relationships/oleObject" Target="../embeddings/oleObject13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5.emf"/><Relationship Id="rId20" Type="http://schemas.openxmlformats.org/officeDocument/2006/relationships/image" Target="../media/image137.e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30.emf"/><Relationship Id="rId11" Type="http://schemas.openxmlformats.org/officeDocument/2006/relationships/oleObject" Target="../embeddings/oleObject129.bin"/><Relationship Id="rId24" Type="http://schemas.openxmlformats.org/officeDocument/2006/relationships/image" Target="../media/image139.emf"/><Relationship Id="rId5" Type="http://schemas.openxmlformats.org/officeDocument/2006/relationships/oleObject" Target="../embeddings/oleObject126.bin"/><Relationship Id="rId15" Type="http://schemas.openxmlformats.org/officeDocument/2006/relationships/oleObject" Target="../embeddings/oleObject131.bin"/><Relationship Id="rId23" Type="http://schemas.openxmlformats.org/officeDocument/2006/relationships/oleObject" Target="../embeddings/oleObject135.bin"/><Relationship Id="rId10" Type="http://schemas.openxmlformats.org/officeDocument/2006/relationships/image" Target="../media/image132.emf"/><Relationship Id="rId19" Type="http://schemas.openxmlformats.org/officeDocument/2006/relationships/oleObject" Target="../embeddings/oleObject133.bin"/><Relationship Id="rId4" Type="http://schemas.openxmlformats.org/officeDocument/2006/relationships/image" Target="../media/image129.emf"/><Relationship Id="rId9" Type="http://schemas.openxmlformats.org/officeDocument/2006/relationships/oleObject" Target="../embeddings/oleObject128.bin"/><Relationship Id="rId14" Type="http://schemas.openxmlformats.org/officeDocument/2006/relationships/image" Target="../media/image134.emf"/><Relationship Id="rId22" Type="http://schemas.openxmlformats.org/officeDocument/2006/relationships/image" Target="../media/image138.emf"/><Relationship Id="rId27" Type="http://schemas.openxmlformats.org/officeDocument/2006/relationships/slide" Target="slide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emf"/><Relationship Id="rId13" Type="http://schemas.openxmlformats.org/officeDocument/2006/relationships/oleObject" Target="../embeddings/oleObject142.bin"/><Relationship Id="rId3" Type="http://schemas.openxmlformats.org/officeDocument/2006/relationships/oleObject" Target="../embeddings/oleObject137.bin"/><Relationship Id="rId7" Type="http://schemas.openxmlformats.org/officeDocument/2006/relationships/oleObject" Target="../embeddings/oleObject139.bin"/><Relationship Id="rId12" Type="http://schemas.openxmlformats.org/officeDocument/2006/relationships/image" Target="../media/image14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42.emf"/><Relationship Id="rId11" Type="http://schemas.openxmlformats.org/officeDocument/2006/relationships/oleObject" Target="../embeddings/oleObject141.bin"/><Relationship Id="rId5" Type="http://schemas.openxmlformats.org/officeDocument/2006/relationships/oleObject" Target="../embeddings/oleObject138.bin"/><Relationship Id="rId15" Type="http://schemas.openxmlformats.org/officeDocument/2006/relationships/slide" Target="slide1.xml"/><Relationship Id="rId10" Type="http://schemas.openxmlformats.org/officeDocument/2006/relationships/image" Target="../media/image144.emf"/><Relationship Id="rId4" Type="http://schemas.openxmlformats.org/officeDocument/2006/relationships/image" Target="../media/image141.emf"/><Relationship Id="rId9" Type="http://schemas.openxmlformats.org/officeDocument/2006/relationships/oleObject" Target="../embeddings/oleObject140.bin"/><Relationship Id="rId14" Type="http://schemas.openxmlformats.org/officeDocument/2006/relationships/image" Target="../media/image146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147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148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emf"/><Relationship Id="rId13" Type="http://schemas.openxmlformats.org/officeDocument/2006/relationships/oleObject" Target="../embeddings/oleObject150.bin"/><Relationship Id="rId18" Type="http://schemas.openxmlformats.org/officeDocument/2006/relationships/image" Target="../media/image156.emf"/><Relationship Id="rId3" Type="http://schemas.openxmlformats.org/officeDocument/2006/relationships/oleObject" Target="../embeddings/oleObject145.bin"/><Relationship Id="rId7" Type="http://schemas.openxmlformats.org/officeDocument/2006/relationships/oleObject" Target="../embeddings/oleObject147.bin"/><Relationship Id="rId12" Type="http://schemas.openxmlformats.org/officeDocument/2006/relationships/image" Target="../media/image153.emf"/><Relationship Id="rId17" Type="http://schemas.openxmlformats.org/officeDocument/2006/relationships/oleObject" Target="../embeddings/oleObject15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5.emf"/><Relationship Id="rId20" Type="http://schemas.openxmlformats.org/officeDocument/2006/relationships/image" Target="../media/image157.e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50.emf"/><Relationship Id="rId11" Type="http://schemas.openxmlformats.org/officeDocument/2006/relationships/oleObject" Target="../embeddings/oleObject149.bin"/><Relationship Id="rId5" Type="http://schemas.openxmlformats.org/officeDocument/2006/relationships/oleObject" Target="../embeddings/oleObject146.bin"/><Relationship Id="rId15" Type="http://schemas.openxmlformats.org/officeDocument/2006/relationships/oleObject" Target="../embeddings/oleObject151.bin"/><Relationship Id="rId10" Type="http://schemas.openxmlformats.org/officeDocument/2006/relationships/image" Target="../media/image152.emf"/><Relationship Id="rId19" Type="http://schemas.openxmlformats.org/officeDocument/2006/relationships/oleObject" Target="../embeddings/oleObject153.bin"/><Relationship Id="rId4" Type="http://schemas.openxmlformats.org/officeDocument/2006/relationships/image" Target="../media/image149.emf"/><Relationship Id="rId9" Type="http://schemas.openxmlformats.org/officeDocument/2006/relationships/oleObject" Target="../embeddings/oleObject148.bin"/><Relationship Id="rId14" Type="http://schemas.openxmlformats.org/officeDocument/2006/relationships/image" Target="../media/image154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emf"/><Relationship Id="rId13" Type="http://schemas.openxmlformats.org/officeDocument/2006/relationships/slide" Target="slide70.xml"/><Relationship Id="rId3" Type="http://schemas.openxmlformats.org/officeDocument/2006/relationships/oleObject" Target="../embeddings/oleObject154.bin"/><Relationship Id="rId7" Type="http://schemas.openxmlformats.org/officeDocument/2006/relationships/oleObject" Target="../embeddings/oleObject156.bin"/><Relationship Id="rId12" Type="http://schemas.openxmlformats.org/officeDocument/2006/relationships/image" Target="../media/image16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59.emf"/><Relationship Id="rId11" Type="http://schemas.openxmlformats.org/officeDocument/2006/relationships/oleObject" Target="../embeddings/oleObject158.bin"/><Relationship Id="rId5" Type="http://schemas.openxmlformats.org/officeDocument/2006/relationships/oleObject" Target="../embeddings/oleObject155.bin"/><Relationship Id="rId15" Type="http://schemas.openxmlformats.org/officeDocument/2006/relationships/image" Target="../media/image163.emf"/><Relationship Id="rId10" Type="http://schemas.openxmlformats.org/officeDocument/2006/relationships/image" Target="../media/image161.emf"/><Relationship Id="rId4" Type="http://schemas.openxmlformats.org/officeDocument/2006/relationships/image" Target="../media/image158.emf"/><Relationship Id="rId9" Type="http://schemas.openxmlformats.org/officeDocument/2006/relationships/oleObject" Target="../embeddings/oleObject157.bin"/><Relationship Id="rId14" Type="http://schemas.openxmlformats.org/officeDocument/2006/relationships/oleObject" Target="../embeddings/oleObject159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emf"/><Relationship Id="rId13" Type="http://schemas.openxmlformats.org/officeDocument/2006/relationships/image" Target="../media/image168.emf"/><Relationship Id="rId3" Type="http://schemas.openxmlformats.org/officeDocument/2006/relationships/oleObject" Target="../embeddings/oleObject160.bin"/><Relationship Id="rId7" Type="http://schemas.openxmlformats.org/officeDocument/2006/relationships/oleObject" Target="../embeddings/oleObject162.bin"/><Relationship Id="rId12" Type="http://schemas.openxmlformats.org/officeDocument/2006/relationships/oleObject" Target="../embeddings/oleObject1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65.emf"/><Relationship Id="rId11" Type="http://schemas.openxmlformats.org/officeDocument/2006/relationships/image" Target="../media/image167.emf"/><Relationship Id="rId5" Type="http://schemas.openxmlformats.org/officeDocument/2006/relationships/oleObject" Target="../embeddings/oleObject161.bin"/><Relationship Id="rId15" Type="http://schemas.openxmlformats.org/officeDocument/2006/relationships/image" Target="../media/image169.emf"/><Relationship Id="rId10" Type="http://schemas.openxmlformats.org/officeDocument/2006/relationships/oleObject" Target="../embeddings/oleObject163.bin"/><Relationship Id="rId4" Type="http://schemas.openxmlformats.org/officeDocument/2006/relationships/image" Target="../media/image164.emf"/><Relationship Id="rId9" Type="http://schemas.openxmlformats.org/officeDocument/2006/relationships/slide" Target="slide70.xml"/><Relationship Id="rId14" Type="http://schemas.openxmlformats.org/officeDocument/2006/relationships/oleObject" Target="../embeddings/oleObject165.bin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emf"/><Relationship Id="rId26" Type="http://schemas.openxmlformats.org/officeDocument/2006/relationships/image" Target="../media/image12.emf"/><Relationship Id="rId39" Type="http://schemas.openxmlformats.org/officeDocument/2006/relationships/oleObject" Target="../embeddings/oleObject19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6.emf"/><Relationship Id="rId42" Type="http://schemas.openxmlformats.org/officeDocument/2006/relationships/image" Target="../media/image20.emf"/><Relationship Id="rId47" Type="http://schemas.openxmlformats.org/officeDocument/2006/relationships/slide" Target="slide1.xml"/><Relationship Id="rId50" Type="http://schemas.openxmlformats.org/officeDocument/2006/relationships/oleObject" Target="../embeddings/oleObject24.bin"/><Relationship Id="rId55" Type="http://schemas.openxmlformats.org/officeDocument/2006/relationships/image" Target="../media/image26.e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38" Type="http://schemas.openxmlformats.org/officeDocument/2006/relationships/image" Target="../media/image18.emf"/><Relationship Id="rId46" Type="http://schemas.openxmlformats.org/officeDocument/2006/relationships/image" Target="../media/image22.e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7.emf"/><Relationship Id="rId20" Type="http://schemas.openxmlformats.org/officeDocument/2006/relationships/image" Target="../media/image9.emf"/><Relationship Id="rId29" Type="http://schemas.openxmlformats.org/officeDocument/2006/relationships/oleObject" Target="../embeddings/oleObject14.bin"/><Relationship Id="rId41" Type="http://schemas.openxmlformats.org/officeDocument/2006/relationships/oleObject" Target="../embeddings/oleObject20.bin"/><Relationship Id="rId54" Type="http://schemas.openxmlformats.org/officeDocument/2006/relationships/oleObject" Target="../embeddings/oleObject26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1.emf"/><Relationship Id="rId32" Type="http://schemas.openxmlformats.org/officeDocument/2006/relationships/image" Target="../media/image15.emf"/><Relationship Id="rId37" Type="http://schemas.openxmlformats.org/officeDocument/2006/relationships/oleObject" Target="../embeddings/oleObject18.bin"/><Relationship Id="rId40" Type="http://schemas.openxmlformats.org/officeDocument/2006/relationships/image" Target="../media/image19.emf"/><Relationship Id="rId45" Type="http://schemas.openxmlformats.org/officeDocument/2006/relationships/oleObject" Target="../embeddings/oleObject22.bin"/><Relationship Id="rId53" Type="http://schemas.openxmlformats.org/officeDocument/2006/relationships/image" Target="../media/image25.e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3.emf"/><Relationship Id="rId36" Type="http://schemas.openxmlformats.org/officeDocument/2006/relationships/image" Target="../media/image17.emf"/><Relationship Id="rId49" Type="http://schemas.openxmlformats.org/officeDocument/2006/relationships/image" Target="../media/image23.emf"/><Relationship Id="rId57" Type="http://schemas.openxmlformats.org/officeDocument/2006/relationships/image" Target="../media/image27.emf"/><Relationship Id="rId10" Type="http://schemas.openxmlformats.org/officeDocument/2006/relationships/image" Target="../media/image4.e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4" Type="http://schemas.openxmlformats.org/officeDocument/2006/relationships/image" Target="../media/image21.emf"/><Relationship Id="rId52" Type="http://schemas.openxmlformats.org/officeDocument/2006/relationships/oleObject" Target="../embeddings/oleObject25.bin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Relationship Id="rId22" Type="http://schemas.openxmlformats.org/officeDocument/2006/relationships/image" Target="../media/image10.e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4.emf"/><Relationship Id="rId35" Type="http://schemas.openxmlformats.org/officeDocument/2006/relationships/oleObject" Target="../embeddings/oleObject17.bin"/><Relationship Id="rId43" Type="http://schemas.openxmlformats.org/officeDocument/2006/relationships/oleObject" Target="../embeddings/oleObject21.bin"/><Relationship Id="rId48" Type="http://schemas.openxmlformats.org/officeDocument/2006/relationships/oleObject" Target="../embeddings/oleObject23.bin"/><Relationship Id="rId56" Type="http://schemas.openxmlformats.org/officeDocument/2006/relationships/oleObject" Target="../embeddings/oleObject27.bin"/><Relationship Id="rId8" Type="http://schemas.openxmlformats.org/officeDocument/2006/relationships/image" Target="../media/image3.emf"/><Relationship Id="rId51" Type="http://schemas.openxmlformats.org/officeDocument/2006/relationships/image" Target="../media/image24.emf"/><Relationship Id="rId3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emf"/><Relationship Id="rId13" Type="http://schemas.openxmlformats.org/officeDocument/2006/relationships/oleObject" Target="../embeddings/oleObject171.bin"/><Relationship Id="rId18" Type="http://schemas.openxmlformats.org/officeDocument/2006/relationships/image" Target="../media/image177.emf"/><Relationship Id="rId26" Type="http://schemas.openxmlformats.org/officeDocument/2006/relationships/image" Target="../media/image181.emf"/><Relationship Id="rId3" Type="http://schemas.openxmlformats.org/officeDocument/2006/relationships/oleObject" Target="../embeddings/oleObject166.bin"/><Relationship Id="rId21" Type="http://schemas.openxmlformats.org/officeDocument/2006/relationships/oleObject" Target="../embeddings/oleObject175.bin"/><Relationship Id="rId7" Type="http://schemas.openxmlformats.org/officeDocument/2006/relationships/oleObject" Target="../embeddings/oleObject168.bin"/><Relationship Id="rId12" Type="http://schemas.openxmlformats.org/officeDocument/2006/relationships/image" Target="../media/image174.emf"/><Relationship Id="rId17" Type="http://schemas.openxmlformats.org/officeDocument/2006/relationships/oleObject" Target="../embeddings/oleObject173.bin"/><Relationship Id="rId25" Type="http://schemas.openxmlformats.org/officeDocument/2006/relationships/oleObject" Target="../embeddings/oleObject177.bin"/><Relationship Id="rId33" Type="http://schemas.openxmlformats.org/officeDocument/2006/relationships/image" Target="../media/image184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6.emf"/><Relationship Id="rId20" Type="http://schemas.openxmlformats.org/officeDocument/2006/relationships/image" Target="../media/image178.emf"/><Relationship Id="rId29" Type="http://schemas.openxmlformats.org/officeDocument/2006/relationships/oleObject" Target="../embeddings/oleObject179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71.emf"/><Relationship Id="rId11" Type="http://schemas.openxmlformats.org/officeDocument/2006/relationships/oleObject" Target="../embeddings/oleObject170.bin"/><Relationship Id="rId24" Type="http://schemas.openxmlformats.org/officeDocument/2006/relationships/image" Target="../media/image180.emf"/><Relationship Id="rId32" Type="http://schemas.openxmlformats.org/officeDocument/2006/relationships/oleObject" Target="../embeddings/oleObject180.bin"/><Relationship Id="rId5" Type="http://schemas.openxmlformats.org/officeDocument/2006/relationships/oleObject" Target="../embeddings/oleObject167.bin"/><Relationship Id="rId15" Type="http://schemas.openxmlformats.org/officeDocument/2006/relationships/oleObject" Target="../embeddings/oleObject172.bin"/><Relationship Id="rId23" Type="http://schemas.openxmlformats.org/officeDocument/2006/relationships/oleObject" Target="../embeddings/oleObject176.bin"/><Relationship Id="rId28" Type="http://schemas.openxmlformats.org/officeDocument/2006/relationships/image" Target="../media/image182.emf"/><Relationship Id="rId10" Type="http://schemas.openxmlformats.org/officeDocument/2006/relationships/image" Target="../media/image173.emf"/><Relationship Id="rId19" Type="http://schemas.openxmlformats.org/officeDocument/2006/relationships/oleObject" Target="../embeddings/oleObject174.bin"/><Relationship Id="rId31" Type="http://schemas.openxmlformats.org/officeDocument/2006/relationships/slide" Target="slide71.xml"/><Relationship Id="rId4" Type="http://schemas.openxmlformats.org/officeDocument/2006/relationships/image" Target="../media/image170.emf"/><Relationship Id="rId9" Type="http://schemas.openxmlformats.org/officeDocument/2006/relationships/oleObject" Target="../embeddings/oleObject169.bin"/><Relationship Id="rId14" Type="http://schemas.openxmlformats.org/officeDocument/2006/relationships/image" Target="../media/image175.emf"/><Relationship Id="rId22" Type="http://schemas.openxmlformats.org/officeDocument/2006/relationships/image" Target="../media/image179.emf"/><Relationship Id="rId27" Type="http://schemas.openxmlformats.org/officeDocument/2006/relationships/oleObject" Target="../embeddings/oleObject178.bin"/><Relationship Id="rId30" Type="http://schemas.openxmlformats.org/officeDocument/2006/relationships/image" Target="../media/image183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emf"/><Relationship Id="rId13" Type="http://schemas.openxmlformats.org/officeDocument/2006/relationships/slide" Target="slide72.xml"/><Relationship Id="rId3" Type="http://schemas.openxmlformats.org/officeDocument/2006/relationships/oleObject" Target="../embeddings/oleObject181.bin"/><Relationship Id="rId7" Type="http://schemas.openxmlformats.org/officeDocument/2006/relationships/oleObject" Target="../embeddings/oleObject183.bin"/><Relationship Id="rId12" Type="http://schemas.openxmlformats.org/officeDocument/2006/relationships/image" Target="../media/image18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86.emf"/><Relationship Id="rId11" Type="http://schemas.openxmlformats.org/officeDocument/2006/relationships/oleObject" Target="../embeddings/oleObject185.bin"/><Relationship Id="rId5" Type="http://schemas.openxmlformats.org/officeDocument/2006/relationships/oleObject" Target="../embeddings/oleObject182.bin"/><Relationship Id="rId15" Type="http://schemas.openxmlformats.org/officeDocument/2006/relationships/image" Target="../media/image190.emf"/><Relationship Id="rId10" Type="http://schemas.openxmlformats.org/officeDocument/2006/relationships/image" Target="../media/image188.emf"/><Relationship Id="rId4" Type="http://schemas.openxmlformats.org/officeDocument/2006/relationships/image" Target="../media/image185.emf"/><Relationship Id="rId9" Type="http://schemas.openxmlformats.org/officeDocument/2006/relationships/oleObject" Target="../embeddings/oleObject184.bin"/><Relationship Id="rId14" Type="http://schemas.openxmlformats.org/officeDocument/2006/relationships/oleObject" Target="../embeddings/oleObject186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72.xml"/><Relationship Id="rId2" Type="http://schemas.openxmlformats.org/officeDocument/2006/relationships/slide" Target="slide7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7" Type="http://schemas.openxmlformats.org/officeDocument/2006/relationships/image" Target="../media/image19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88.bin"/><Relationship Id="rId5" Type="http://schemas.openxmlformats.org/officeDocument/2006/relationships/image" Target="../media/image191.emf"/><Relationship Id="rId4" Type="http://schemas.openxmlformats.org/officeDocument/2006/relationships/oleObject" Target="../embeddings/oleObject187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1.bin"/><Relationship Id="rId3" Type="http://schemas.openxmlformats.org/officeDocument/2006/relationships/slide" Target="slide76.xml"/><Relationship Id="rId7" Type="http://schemas.openxmlformats.org/officeDocument/2006/relationships/image" Target="../media/image19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90.bin"/><Relationship Id="rId5" Type="http://schemas.openxmlformats.org/officeDocument/2006/relationships/image" Target="../media/image193.emf"/><Relationship Id="rId4" Type="http://schemas.openxmlformats.org/officeDocument/2006/relationships/oleObject" Target="../embeddings/oleObject189.bin"/><Relationship Id="rId9" Type="http://schemas.openxmlformats.org/officeDocument/2006/relationships/image" Target="../media/image195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4.bin"/><Relationship Id="rId3" Type="http://schemas.openxmlformats.org/officeDocument/2006/relationships/slide" Target="slide77.xml"/><Relationship Id="rId7" Type="http://schemas.openxmlformats.org/officeDocument/2006/relationships/image" Target="../media/image19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93.bin"/><Relationship Id="rId5" Type="http://schemas.openxmlformats.org/officeDocument/2006/relationships/image" Target="../media/image196.emf"/><Relationship Id="rId4" Type="http://schemas.openxmlformats.org/officeDocument/2006/relationships/oleObject" Target="../embeddings/oleObject192.bin"/><Relationship Id="rId9" Type="http://schemas.openxmlformats.org/officeDocument/2006/relationships/image" Target="../media/image198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7.bin"/><Relationship Id="rId3" Type="http://schemas.openxmlformats.org/officeDocument/2006/relationships/slide" Target="slide78.xml"/><Relationship Id="rId7" Type="http://schemas.openxmlformats.org/officeDocument/2006/relationships/image" Target="../media/image20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96.bin"/><Relationship Id="rId5" Type="http://schemas.openxmlformats.org/officeDocument/2006/relationships/image" Target="../media/image199.emf"/><Relationship Id="rId4" Type="http://schemas.openxmlformats.org/officeDocument/2006/relationships/oleObject" Target="../embeddings/oleObject195.bin"/><Relationship Id="rId9" Type="http://schemas.openxmlformats.org/officeDocument/2006/relationships/image" Target="../media/image201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0.bin"/><Relationship Id="rId3" Type="http://schemas.openxmlformats.org/officeDocument/2006/relationships/slide" Target="slide79.xml"/><Relationship Id="rId7" Type="http://schemas.openxmlformats.org/officeDocument/2006/relationships/image" Target="../media/image20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99.bin"/><Relationship Id="rId5" Type="http://schemas.openxmlformats.org/officeDocument/2006/relationships/image" Target="../media/image202.emf"/><Relationship Id="rId4" Type="http://schemas.openxmlformats.org/officeDocument/2006/relationships/oleObject" Target="../embeddings/oleObject198.bin"/><Relationship Id="rId9" Type="http://schemas.openxmlformats.org/officeDocument/2006/relationships/image" Target="../media/image204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3.bin"/><Relationship Id="rId3" Type="http://schemas.openxmlformats.org/officeDocument/2006/relationships/slide" Target="slide80.xml"/><Relationship Id="rId7" Type="http://schemas.openxmlformats.org/officeDocument/2006/relationships/image" Target="../media/image20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202.bin"/><Relationship Id="rId11" Type="http://schemas.openxmlformats.org/officeDocument/2006/relationships/image" Target="../media/image208.emf"/><Relationship Id="rId5" Type="http://schemas.openxmlformats.org/officeDocument/2006/relationships/image" Target="../media/image205.emf"/><Relationship Id="rId10" Type="http://schemas.openxmlformats.org/officeDocument/2006/relationships/oleObject" Target="../embeddings/oleObject204.bin"/><Relationship Id="rId4" Type="http://schemas.openxmlformats.org/officeDocument/2006/relationships/oleObject" Target="../embeddings/oleObject201.bin"/><Relationship Id="rId9" Type="http://schemas.openxmlformats.org/officeDocument/2006/relationships/image" Target="../media/image207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emf"/><Relationship Id="rId13" Type="http://schemas.openxmlformats.org/officeDocument/2006/relationships/oleObject" Target="../embeddings/oleObject210.bin"/><Relationship Id="rId18" Type="http://schemas.openxmlformats.org/officeDocument/2006/relationships/image" Target="../media/image218.emf"/><Relationship Id="rId3" Type="http://schemas.openxmlformats.org/officeDocument/2006/relationships/oleObject" Target="../embeddings/oleObject205.bin"/><Relationship Id="rId21" Type="http://schemas.openxmlformats.org/officeDocument/2006/relationships/oleObject" Target="../embeddings/oleObject214.bin"/><Relationship Id="rId7" Type="http://schemas.openxmlformats.org/officeDocument/2006/relationships/oleObject" Target="../embeddings/oleObject207.bin"/><Relationship Id="rId12" Type="http://schemas.openxmlformats.org/officeDocument/2006/relationships/image" Target="../media/image215.emf"/><Relationship Id="rId17" Type="http://schemas.openxmlformats.org/officeDocument/2006/relationships/oleObject" Target="../embeddings/oleObject2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7.emf"/><Relationship Id="rId20" Type="http://schemas.openxmlformats.org/officeDocument/2006/relationships/image" Target="../media/image219.e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12.emf"/><Relationship Id="rId11" Type="http://schemas.openxmlformats.org/officeDocument/2006/relationships/oleObject" Target="../embeddings/oleObject209.bin"/><Relationship Id="rId5" Type="http://schemas.openxmlformats.org/officeDocument/2006/relationships/oleObject" Target="../embeddings/oleObject206.bin"/><Relationship Id="rId15" Type="http://schemas.openxmlformats.org/officeDocument/2006/relationships/oleObject" Target="../embeddings/oleObject211.bin"/><Relationship Id="rId10" Type="http://schemas.openxmlformats.org/officeDocument/2006/relationships/image" Target="../media/image214.emf"/><Relationship Id="rId19" Type="http://schemas.openxmlformats.org/officeDocument/2006/relationships/oleObject" Target="../embeddings/oleObject213.bin"/><Relationship Id="rId4" Type="http://schemas.openxmlformats.org/officeDocument/2006/relationships/image" Target="../media/image211.emf"/><Relationship Id="rId9" Type="http://schemas.openxmlformats.org/officeDocument/2006/relationships/oleObject" Target="../embeddings/oleObject208.bin"/><Relationship Id="rId14" Type="http://schemas.openxmlformats.org/officeDocument/2006/relationships/image" Target="../media/image216.emf"/><Relationship Id="rId22" Type="http://schemas.openxmlformats.org/officeDocument/2006/relationships/image" Target="../media/image220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22.emf"/><Relationship Id="rId5" Type="http://schemas.openxmlformats.org/officeDocument/2006/relationships/oleObject" Target="../embeddings/oleObject216.bin"/><Relationship Id="rId4" Type="http://schemas.openxmlformats.org/officeDocument/2006/relationships/image" Target="../media/image221.e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5.emf"/><Relationship Id="rId13" Type="http://schemas.openxmlformats.org/officeDocument/2006/relationships/oleObject" Target="../embeddings/oleObject222.bin"/><Relationship Id="rId18" Type="http://schemas.openxmlformats.org/officeDocument/2006/relationships/image" Target="../media/image230.emf"/><Relationship Id="rId3" Type="http://schemas.openxmlformats.org/officeDocument/2006/relationships/oleObject" Target="../embeddings/oleObject217.bin"/><Relationship Id="rId21" Type="http://schemas.openxmlformats.org/officeDocument/2006/relationships/oleObject" Target="../embeddings/oleObject226.bin"/><Relationship Id="rId7" Type="http://schemas.openxmlformats.org/officeDocument/2006/relationships/oleObject" Target="../embeddings/oleObject219.bin"/><Relationship Id="rId12" Type="http://schemas.openxmlformats.org/officeDocument/2006/relationships/image" Target="../media/image227.emf"/><Relationship Id="rId17" Type="http://schemas.openxmlformats.org/officeDocument/2006/relationships/oleObject" Target="../embeddings/oleObject224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29.emf"/><Relationship Id="rId20" Type="http://schemas.openxmlformats.org/officeDocument/2006/relationships/image" Target="../media/image231.e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24.emf"/><Relationship Id="rId11" Type="http://schemas.openxmlformats.org/officeDocument/2006/relationships/oleObject" Target="../embeddings/oleObject221.bin"/><Relationship Id="rId5" Type="http://schemas.openxmlformats.org/officeDocument/2006/relationships/oleObject" Target="../embeddings/oleObject218.bin"/><Relationship Id="rId15" Type="http://schemas.openxmlformats.org/officeDocument/2006/relationships/oleObject" Target="../embeddings/oleObject223.bin"/><Relationship Id="rId10" Type="http://schemas.openxmlformats.org/officeDocument/2006/relationships/image" Target="../media/image226.emf"/><Relationship Id="rId19" Type="http://schemas.openxmlformats.org/officeDocument/2006/relationships/oleObject" Target="../embeddings/oleObject225.bin"/><Relationship Id="rId4" Type="http://schemas.openxmlformats.org/officeDocument/2006/relationships/image" Target="../media/image223.emf"/><Relationship Id="rId9" Type="http://schemas.openxmlformats.org/officeDocument/2006/relationships/oleObject" Target="../embeddings/oleObject220.bin"/><Relationship Id="rId14" Type="http://schemas.openxmlformats.org/officeDocument/2006/relationships/image" Target="../media/image228.emf"/><Relationship Id="rId22" Type="http://schemas.openxmlformats.org/officeDocument/2006/relationships/image" Target="../media/image232.e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emf"/><Relationship Id="rId3" Type="http://schemas.openxmlformats.org/officeDocument/2006/relationships/oleObject" Target="../embeddings/oleObject227.bin"/><Relationship Id="rId7" Type="http://schemas.openxmlformats.org/officeDocument/2006/relationships/oleObject" Target="../embeddings/oleObject229.bin"/><Relationship Id="rId12" Type="http://schemas.openxmlformats.org/officeDocument/2006/relationships/image" Target="../media/image237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34.emf"/><Relationship Id="rId11" Type="http://schemas.openxmlformats.org/officeDocument/2006/relationships/oleObject" Target="../embeddings/oleObject231.bin"/><Relationship Id="rId5" Type="http://schemas.openxmlformats.org/officeDocument/2006/relationships/oleObject" Target="../embeddings/oleObject228.bin"/><Relationship Id="rId10" Type="http://schemas.openxmlformats.org/officeDocument/2006/relationships/image" Target="../media/image236.emf"/><Relationship Id="rId4" Type="http://schemas.openxmlformats.org/officeDocument/2006/relationships/image" Target="../media/image233.emf"/><Relationship Id="rId9" Type="http://schemas.openxmlformats.org/officeDocument/2006/relationships/oleObject" Target="../embeddings/oleObject230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emf"/><Relationship Id="rId13" Type="http://schemas.openxmlformats.org/officeDocument/2006/relationships/oleObject" Target="../embeddings/oleObject237.bin"/><Relationship Id="rId18" Type="http://schemas.openxmlformats.org/officeDocument/2006/relationships/image" Target="../media/image245.emf"/><Relationship Id="rId26" Type="http://schemas.openxmlformats.org/officeDocument/2006/relationships/image" Target="../media/image249.emf"/><Relationship Id="rId3" Type="http://schemas.openxmlformats.org/officeDocument/2006/relationships/oleObject" Target="../embeddings/oleObject232.bin"/><Relationship Id="rId21" Type="http://schemas.openxmlformats.org/officeDocument/2006/relationships/oleObject" Target="../embeddings/oleObject241.bin"/><Relationship Id="rId7" Type="http://schemas.openxmlformats.org/officeDocument/2006/relationships/oleObject" Target="../embeddings/oleObject234.bin"/><Relationship Id="rId12" Type="http://schemas.openxmlformats.org/officeDocument/2006/relationships/image" Target="../media/image242.emf"/><Relationship Id="rId17" Type="http://schemas.openxmlformats.org/officeDocument/2006/relationships/oleObject" Target="../embeddings/oleObject239.bin"/><Relationship Id="rId25" Type="http://schemas.openxmlformats.org/officeDocument/2006/relationships/oleObject" Target="../embeddings/oleObject24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4.emf"/><Relationship Id="rId20" Type="http://schemas.openxmlformats.org/officeDocument/2006/relationships/image" Target="../media/image246.e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39.emf"/><Relationship Id="rId11" Type="http://schemas.openxmlformats.org/officeDocument/2006/relationships/oleObject" Target="../embeddings/oleObject236.bin"/><Relationship Id="rId24" Type="http://schemas.openxmlformats.org/officeDocument/2006/relationships/image" Target="../media/image248.emf"/><Relationship Id="rId5" Type="http://schemas.openxmlformats.org/officeDocument/2006/relationships/oleObject" Target="../embeddings/oleObject233.bin"/><Relationship Id="rId15" Type="http://schemas.openxmlformats.org/officeDocument/2006/relationships/oleObject" Target="../embeddings/oleObject238.bin"/><Relationship Id="rId23" Type="http://schemas.openxmlformats.org/officeDocument/2006/relationships/oleObject" Target="../embeddings/oleObject242.bin"/><Relationship Id="rId10" Type="http://schemas.openxmlformats.org/officeDocument/2006/relationships/image" Target="../media/image241.emf"/><Relationship Id="rId19" Type="http://schemas.openxmlformats.org/officeDocument/2006/relationships/oleObject" Target="../embeddings/oleObject240.bin"/><Relationship Id="rId4" Type="http://schemas.openxmlformats.org/officeDocument/2006/relationships/image" Target="../media/image238.emf"/><Relationship Id="rId9" Type="http://schemas.openxmlformats.org/officeDocument/2006/relationships/oleObject" Target="../embeddings/oleObject235.bin"/><Relationship Id="rId14" Type="http://schemas.openxmlformats.org/officeDocument/2006/relationships/image" Target="../media/image243.emf"/><Relationship Id="rId22" Type="http://schemas.openxmlformats.org/officeDocument/2006/relationships/image" Target="../media/image247.e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slide" Target="slide83.xml"/><Relationship Id="rId3" Type="http://schemas.openxmlformats.org/officeDocument/2006/relationships/oleObject" Target="../embeddings/oleObject244.bin"/><Relationship Id="rId7" Type="http://schemas.openxmlformats.org/officeDocument/2006/relationships/slide" Target="slide82.xml"/><Relationship Id="rId12" Type="http://schemas.openxmlformats.org/officeDocument/2006/relationships/image" Target="../media/image25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51.emf"/><Relationship Id="rId11" Type="http://schemas.openxmlformats.org/officeDocument/2006/relationships/oleObject" Target="../embeddings/oleObject247.bin"/><Relationship Id="rId5" Type="http://schemas.openxmlformats.org/officeDocument/2006/relationships/oleObject" Target="../embeddings/oleObject245.bin"/><Relationship Id="rId10" Type="http://schemas.openxmlformats.org/officeDocument/2006/relationships/image" Target="../media/image252.emf"/><Relationship Id="rId4" Type="http://schemas.openxmlformats.org/officeDocument/2006/relationships/image" Target="../media/image250.emf"/><Relationship Id="rId9" Type="http://schemas.openxmlformats.org/officeDocument/2006/relationships/oleObject" Target="../embeddings/oleObject246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6.emf"/><Relationship Id="rId13" Type="http://schemas.openxmlformats.org/officeDocument/2006/relationships/oleObject" Target="../embeddings/oleObject253.bin"/><Relationship Id="rId18" Type="http://schemas.openxmlformats.org/officeDocument/2006/relationships/image" Target="../media/image261.emf"/><Relationship Id="rId3" Type="http://schemas.openxmlformats.org/officeDocument/2006/relationships/oleObject" Target="../embeddings/oleObject248.bin"/><Relationship Id="rId21" Type="http://schemas.openxmlformats.org/officeDocument/2006/relationships/oleObject" Target="../embeddings/oleObject257.bin"/><Relationship Id="rId7" Type="http://schemas.openxmlformats.org/officeDocument/2006/relationships/oleObject" Target="../embeddings/oleObject250.bin"/><Relationship Id="rId12" Type="http://schemas.openxmlformats.org/officeDocument/2006/relationships/image" Target="../media/image258.emf"/><Relationship Id="rId17" Type="http://schemas.openxmlformats.org/officeDocument/2006/relationships/oleObject" Target="../embeddings/oleObject25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0.emf"/><Relationship Id="rId20" Type="http://schemas.openxmlformats.org/officeDocument/2006/relationships/image" Target="../media/image262.e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55.emf"/><Relationship Id="rId11" Type="http://schemas.openxmlformats.org/officeDocument/2006/relationships/oleObject" Target="../embeddings/oleObject252.bin"/><Relationship Id="rId24" Type="http://schemas.openxmlformats.org/officeDocument/2006/relationships/image" Target="../media/image264.emf"/><Relationship Id="rId5" Type="http://schemas.openxmlformats.org/officeDocument/2006/relationships/oleObject" Target="../embeddings/oleObject249.bin"/><Relationship Id="rId15" Type="http://schemas.openxmlformats.org/officeDocument/2006/relationships/oleObject" Target="../embeddings/oleObject254.bin"/><Relationship Id="rId23" Type="http://schemas.openxmlformats.org/officeDocument/2006/relationships/oleObject" Target="../embeddings/oleObject258.bin"/><Relationship Id="rId10" Type="http://schemas.openxmlformats.org/officeDocument/2006/relationships/image" Target="../media/image257.emf"/><Relationship Id="rId19" Type="http://schemas.openxmlformats.org/officeDocument/2006/relationships/oleObject" Target="../embeddings/oleObject256.bin"/><Relationship Id="rId4" Type="http://schemas.openxmlformats.org/officeDocument/2006/relationships/image" Target="../media/image254.emf"/><Relationship Id="rId9" Type="http://schemas.openxmlformats.org/officeDocument/2006/relationships/oleObject" Target="../embeddings/oleObject251.bin"/><Relationship Id="rId14" Type="http://schemas.openxmlformats.org/officeDocument/2006/relationships/image" Target="../media/image259.emf"/><Relationship Id="rId22" Type="http://schemas.openxmlformats.org/officeDocument/2006/relationships/image" Target="../media/image263.e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7.emf"/><Relationship Id="rId3" Type="http://schemas.openxmlformats.org/officeDocument/2006/relationships/oleObject" Target="../embeddings/oleObject259.bin"/><Relationship Id="rId7" Type="http://schemas.openxmlformats.org/officeDocument/2006/relationships/oleObject" Target="../embeddings/oleObject261.bin"/><Relationship Id="rId12" Type="http://schemas.openxmlformats.org/officeDocument/2006/relationships/image" Target="../media/image269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66.emf"/><Relationship Id="rId11" Type="http://schemas.openxmlformats.org/officeDocument/2006/relationships/oleObject" Target="../embeddings/oleObject263.bin"/><Relationship Id="rId5" Type="http://schemas.openxmlformats.org/officeDocument/2006/relationships/oleObject" Target="../embeddings/oleObject260.bin"/><Relationship Id="rId10" Type="http://schemas.openxmlformats.org/officeDocument/2006/relationships/image" Target="../media/image268.emf"/><Relationship Id="rId4" Type="http://schemas.openxmlformats.org/officeDocument/2006/relationships/image" Target="../media/image265.emf"/><Relationship Id="rId9" Type="http://schemas.openxmlformats.org/officeDocument/2006/relationships/oleObject" Target="../embeddings/oleObject262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2.emf"/><Relationship Id="rId3" Type="http://schemas.openxmlformats.org/officeDocument/2006/relationships/oleObject" Target="../embeddings/oleObject264.bin"/><Relationship Id="rId7" Type="http://schemas.openxmlformats.org/officeDocument/2006/relationships/oleObject" Target="../embeddings/oleObject266.bin"/><Relationship Id="rId12" Type="http://schemas.openxmlformats.org/officeDocument/2006/relationships/image" Target="../media/image274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71.emf"/><Relationship Id="rId11" Type="http://schemas.openxmlformats.org/officeDocument/2006/relationships/oleObject" Target="../embeddings/oleObject268.bin"/><Relationship Id="rId5" Type="http://schemas.openxmlformats.org/officeDocument/2006/relationships/oleObject" Target="../embeddings/oleObject265.bin"/><Relationship Id="rId10" Type="http://schemas.openxmlformats.org/officeDocument/2006/relationships/image" Target="../media/image273.emf"/><Relationship Id="rId4" Type="http://schemas.openxmlformats.org/officeDocument/2006/relationships/image" Target="../media/image270.emf"/><Relationship Id="rId9" Type="http://schemas.openxmlformats.org/officeDocument/2006/relationships/oleObject" Target="../embeddings/oleObject267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7.emf"/><Relationship Id="rId13" Type="http://schemas.openxmlformats.org/officeDocument/2006/relationships/oleObject" Target="../embeddings/oleObject274.bin"/><Relationship Id="rId18" Type="http://schemas.openxmlformats.org/officeDocument/2006/relationships/image" Target="../media/image282.emf"/><Relationship Id="rId3" Type="http://schemas.openxmlformats.org/officeDocument/2006/relationships/oleObject" Target="../embeddings/oleObject269.bin"/><Relationship Id="rId7" Type="http://schemas.openxmlformats.org/officeDocument/2006/relationships/oleObject" Target="../embeddings/oleObject271.bin"/><Relationship Id="rId12" Type="http://schemas.openxmlformats.org/officeDocument/2006/relationships/image" Target="../media/image279.emf"/><Relationship Id="rId17" Type="http://schemas.openxmlformats.org/officeDocument/2006/relationships/oleObject" Target="../embeddings/oleObject27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81.emf"/><Relationship Id="rId1" Type="http://schemas.openxmlformats.org/officeDocument/2006/relationships/vmlDrawing" Target="../drawings/vmlDrawing41.vml"/><Relationship Id="rId6" Type="http://schemas.openxmlformats.org/officeDocument/2006/relationships/image" Target="../media/image276.emf"/><Relationship Id="rId11" Type="http://schemas.openxmlformats.org/officeDocument/2006/relationships/oleObject" Target="../embeddings/oleObject273.bin"/><Relationship Id="rId5" Type="http://schemas.openxmlformats.org/officeDocument/2006/relationships/oleObject" Target="../embeddings/oleObject270.bin"/><Relationship Id="rId15" Type="http://schemas.openxmlformats.org/officeDocument/2006/relationships/oleObject" Target="../embeddings/oleObject275.bin"/><Relationship Id="rId10" Type="http://schemas.openxmlformats.org/officeDocument/2006/relationships/image" Target="../media/image278.emf"/><Relationship Id="rId4" Type="http://schemas.openxmlformats.org/officeDocument/2006/relationships/image" Target="../media/image275.emf"/><Relationship Id="rId9" Type="http://schemas.openxmlformats.org/officeDocument/2006/relationships/oleObject" Target="../embeddings/oleObject272.bin"/><Relationship Id="rId14" Type="http://schemas.openxmlformats.org/officeDocument/2006/relationships/image" Target="../media/image280.e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5.emf"/><Relationship Id="rId3" Type="http://schemas.openxmlformats.org/officeDocument/2006/relationships/oleObject" Target="../embeddings/oleObject277.bin"/><Relationship Id="rId7" Type="http://schemas.openxmlformats.org/officeDocument/2006/relationships/oleObject" Target="../embeddings/oleObject2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284.emf"/><Relationship Id="rId5" Type="http://schemas.openxmlformats.org/officeDocument/2006/relationships/oleObject" Target="../embeddings/oleObject278.bin"/><Relationship Id="rId10" Type="http://schemas.openxmlformats.org/officeDocument/2006/relationships/image" Target="../media/image286.emf"/><Relationship Id="rId4" Type="http://schemas.openxmlformats.org/officeDocument/2006/relationships/image" Target="../media/image283.emf"/><Relationship Id="rId9" Type="http://schemas.openxmlformats.org/officeDocument/2006/relationships/oleObject" Target="../embeddings/oleObject280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3.bin"/><Relationship Id="rId3" Type="http://schemas.openxmlformats.org/officeDocument/2006/relationships/oleObject" Target="../embeddings/oleObject281.bin"/><Relationship Id="rId7" Type="http://schemas.openxmlformats.org/officeDocument/2006/relationships/slide" Target="slide8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288.emf"/><Relationship Id="rId5" Type="http://schemas.openxmlformats.org/officeDocument/2006/relationships/oleObject" Target="../embeddings/oleObject282.bin"/><Relationship Id="rId4" Type="http://schemas.openxmlformats.org/officeDocument/2006/relationships/image" Target="../media/image287.emf"/><Relationship Id="rId9" Type="http://schemas.openxmlformats.org/officeDocument/2006/relationships/image" Target="../media/image289.e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2.emf"/><Relationship Id="rId13" Type="http://schemas.openxmlformats.org/officeDocument/2006/relationships/oleObject" Target="../embeddings/oleObject289.bin"/><Relationship Id="rId18" Type="http://schemas.openxmlformats.org/officeDocument/2006/relationships/image" Target="../media/image297.emf"/><Relationship Id="rId26" Type="http://schemas.openxmlformats.org/officeDocument/2006/relationships/image" Target="../media/image301.emf"/><Relationship Id="rId3" Type="http://schemas.openxmlformats.org/officeDocument/2006/relationships/oleObject" Target="../embeddings/oleObject284.bin"/><Relationship Id="rId21" Type="http://schemas.openxmlformats.org/officeDocument/2006/relationships/oleObject" Target="../embeddings/oleObject293.bin"/><Relationship Id="rId7" Type="http://schemas.openxmlformats.org/officeDocument/2006/relationships/oleObject" Target="../embeddings/oleObject286.bin"/><Relationship Id="rId12" Type="http://schemas.openxmlformats.org/officeDocument/2006/relationships/image" Target="../media/image294.emf"/><Relationship Id="rId17" Type="http://schemas.openxmlformats.org/officeDocument/2006/relationships/oleObject" Target="../embeddings/oleObject291.bin"/><Relationship Id="rId25" Type="http://schemas.openxmlformats.org/officeDocument/2006/relationships/oleObject" Target="../embeddings/oleObject29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96.emf"/><Relationship Id="rId20" Type="http://schemas.openxmlformats.org/officeDocument/2006/relationships/image" Target="../media/image298.emf"/><Relationship Id="rId1" Type="http://schemas.openxmlformats.org/officeDocument/2006/relationships/vmlDrawing" Target="../drawings/vmlDrawing44.vml"/><Relationship Id="rId6" Type="http://schemas.openxmlformats.org/officeDocument/2006/relationships/image" Target="../media/image291.emf"/><Relationship Id="rId11" Type="http://schemas.openxmlformats.org/officeDocument/2006/relationships/oleObject" Target="../embeddings/oleObject288.bin"/><Relationship Id="rId24" Type="http://schemas.openxmlformats.org/officeDocument/2006/relationships/image" Target="../media/image300.emf"/><Relationship Id="rId5" Type="http://schemas.openxmlformats.org/officeDocument/2006/relationships/oleObject" Target="../embeddings/oleObject285.bin"/><Relationship Id="rId15" Type="http://schemas.openxmlformats.org/officeDocument/2006/relationships/oleObject" Target="../embeddings/oleObject290.bin"/><Relationship Id="rId23" Type="http://schemas.openxmlformats.org/officeDocument/2006/relationships/oleObject" Target="../embeddings/oleObject294.bin"/><Relationship Id="rId28" Type="http://schemas.openxmlformats.org/officeDocument/2006/relationships/image" Target="../media/image302.emf"/><Relationship Id="rId10" Type="http://schemas.openxmlformats.org/officeDocument/2006/relationships/image" Target="../media/image293.emf"/><Relationship Id="rId19" Type="http://schemas.openxmlformats.org/officeDocument/2006/relationships/oleObject" Target="../embeddings/oleObject292.bin"/><Relationship Id="rId4" Type="http://schemas.openxmlformats.org/officeDocument/2006/relationships/image" Target="../media/image290.emf"/><Relationship Id="rId9" Type="http://schemas.openxmlformats.org/officeDocument/2006/relationships/oleObject" Target="../embeddings/oleObject287.bin"/><Relationship Id="rId14" Type="http://schemas.openxmlformats.org/officeDocument/2006/relationships/image" Target="../media/image295.emf"/><Relationship Id="rId22" Type="http://schemas.openxmlformats.org/officeDocument/2006/relationships/image" Target="../media/image299.emf"/><Relationship Id="rId27" Type="http://schemas.openxmlformats.org/officeDocument/2006/relationships/oleObject" Target="../embeddings/oleObject296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5.emf"/><Relationship Id="rId3" Type="http://schemas.openxmlformats.org/officeDocument/2006/relationships/oleObject" Target="../embeddings/oleObject297.bin"/><Relationship Id="rId7" Type="http://schemas.openxmlformats.org/officeDocument/2006/relationships/oleObject" Target="../embeddings/oleObject299.bin"/><Relationship Id="rId12" Type="http://schemas.openxmlformats.org/officeDocument/2006/relationships/image" Target="../media/image30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304.emf"/><Relationship Id="rId11" Type="http://schemas.openxmlformats.org/officeDocument/2006/relationships/oleObject" Target="../embeddings/oleObject301.bin"/><Relationship Id="rId5" Type="http://schemas.openxmlformats.org/officeDocument/2006/relationships/oleObject" Target="../embeddings/oleObject298.bin"/><Relationship Id="rId10" Type="http://schemas.openxmlformats.org/officeDocument/2006/relationships/image" Target="../media/image306.emf"/><Relationship Id="rId4" Type="http://schemas.openxmlformats.org/officeDocument/2006/relationships/image" Target="../media/image303.emf"/><Relationship Id="rId9" Type="http://schemas.openxmlformats.org/officeDocument/2006/relationships/oleObject" Target="../embeddings/oleObject300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4.bin"/><Relationship Id="rId13" Type="http://schemas.openxmlformats.org/officeDocument/2006/relationships/image" Target="../media/image312.emf"/><Relationship Id="rId18" Type="http://schemas.openxmlformats.org/officeDocument/2006/relationships/oleObject" Target="../embeddings/oleObject309.bin"/><Relationship Id="rId3" Type="http://schemas.openxmlformats.org/officeDocument/2006/relationships/oleObject" Target="../embeddings/oleObject302.bin"/><Relationship Id="rId21" Type="http://schemas.openxmlformats.org/officeDocument/2006/relationships/image" Target="../media/image316.emf"/><Relationship Id="rId7" Type="http://schemas.openxmlformats.org/officeDocument/2006/relationships/image" Target="../media/image309.emf"/><Relationship Id="rId12" Type="http://schemas.openxmlformats.org/officeDocument/2006/relationships/oleObject" Target="../embeddings/oleObject306.bin"/><Relationship Id="rId17" Type="http://schemas.openxmlformats.org/officeDocument/2006/relationships/image" Target="../media/image314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08.bin"/><Relationship Id="rId20" Type="http://schemas.openxmlformats.org/officeDocument/2006/relationships/oleObject" Target="../embeddings/oleObject310.bin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303.bin"/><Relationship Id="rId11" Type="http://schemas.openxmlformats.org/officeDocument/2006/relationships/image" Target="../media/image311.emf"/><Relationship Id="rId5" Type="http://schemas.openxmlformats.org/officeDocument/2006/relationships/slide" Target="slide85.xml"/><Relationship Id="rId15" Type="http://schemas.openxmlformats.org/officeDocument/2006/relationships/image" Target="../media/image313.emf"/><Relationship Id="rId23" Type="http://schemas.openxmlformats.org/officeDocument/2006/relationships/image" Target="../media/image317.emf"/><Relationship Id="rId10" Type="http://schemas.openxmlformats.org/officeDocument/2006/relationships/oleObject" Target="../embeddings/oleObject305.bin"/><Relationship Id="rId19" Type="http://schemas.openxmlformats.org/officeDocument/2006/relationships/image" Target="../media/image315.emf"/><Relationship Id="rId4" Type="http://schemas.openxmlformats.org/officeDocument/2006/relationships/image" Target="../media/image308.emf"/><Relationship Id="rId9" Type="http://schemas.openxmlformats.org/officeDocument/2006/relationships/image" Target="../media/image310.emf"/><Relationship Id="rId14" Type="http://schemas.openxmlformats.org/officeDocument/2006/relationships/oleObject" Target="../embeddings/oleObject307.bin"/><Relationship Id="rId22" Type="http://schemas.openxmlformats.org/officeDocument/2006/relationships/oleObject" Target="../embeddings/oleObject311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emf"/><Relationship Id="rId13" Type="http://schemas.openxmlformats.org/officeDocument/2006/relationships/oleObject" Target="../embeddings/oleObject317.bin"/><Relationship Id="rId3" Type="http://schemas.openxmlformats.org/officeDocument/2006/relationships/oleObject" Target="../embeddings/oleObject312.bin"/><Relationship Id="rId7" Type="http://schemas.openxmlformats.org/officeDocument/2006/relationships/oleObject" Target="../embeddings/oleObject314.bin"/><Relationship Id="rId12" Type="http://schemas.openxmlformats.org/officeDocument/2006/relationships/image" Target="../media/image32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319.emf"/><Relationship Id="rId11" Type="http://schemas.openxmlformats.org/officeDocument/2006/relationships/oleObject" Target="../embeddings/oleObject316.bin"/><Relationship Id="rId5" Type="http://schemas.openxmlformats.org/officeDocument/2006/relationships/oleObject" Target="../embeddings/oleObject313.bin"/><Relationship Id="rId10" Type="http://schemas.openxmlformats.org/officeDocument/2006/relationships/image" Target="../media/image321.emf"/><Relationship Id="rId4" Type="http://schemas.openxmlformats.org/officeDocument/2006/relationships/image" Target="../media/image318.emf"/><Relationship Id="rId9" Type="http://schemas.openxmlformats.org/officeDocument/2006/relationships/oleObject" Target="../embeddings/oleObject315.bin"/><Relationship Id="rId14" Type="http://schemas.openxmlformats.org/officeDocument/2006/relationships/image" Target="../media/image323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8.bin"/><Relationship Id="rId7" Type="http://schemas.openxmlformats.org/officeDocument/2006/relationships/image" Target="../media/image32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6" Type="http://schemas.openxmlformats.org/officeDocument/2006/relationships/oleObject" Target="../embeddings/oleObject319.bin"/><Relationship Id="rId5" Type="http://schemas.openxmlformats.org/officeDocument/2006/relationships/slide" Target="slide86.xml"/><Relationship Id="rId4" Type="http://schemas.openxmlformats.org/officeDocument/2006/relationships/image" Target="../media/image324.e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8.emf"/><Relationship Id="rId13" Type="http://schemas.openxmlformats.org/officeDocument/2006/relationships/oleObject" Target="../embeddings/oleObject325.bin"/><Relationship Id="rId18" Type="http://schemas.openxmlformats.org/officeDocument/2006/relationships/image" Target="../media/image333.emf"/><Relationship Id="rId26" Type="http://schemas.openxmlformats.org/officeDocument/2006/relationships/image" Target="../media/image337.emf"/><Relationship Id="rId39" Type="http://schemas.openxmlformats.org/officeDocument/2006/relationships/oleObject" Target="../embeddings/oleObject338.bin"/><Relationship Id="rId3" Type="http://schemas.openxmlformats.org/officeDocument/2006/relationships/oleObject" Target="../embeddings/oleObject320.bin"/><Relationship Id="rId21" Type="http://schemas.openxmlformats.org/officeDocument/2006/relationships/oleObject" Target="../embeddings/oleObject329.bin"/><Relationship Id="rId34" Type="http://schemas.openxmlformats.org/officeDocument/2006/relationships/image" Target="../media/image341.emf"/><Relationship Id="rId7" Type="http://schemas.openxmlformats.org/officeDocument/2006/relationships/oleObject" Target="../embeddings/oleObject322.bin"/><Relationship Id="rId12" Type="http://schemas.openxmlformats.org/officeDocument/2006/relationships/image" Target="../media/image330.emf"/><Relationship Id="rId17" Type="http://schemas.openxmlformats.org/officeDocument/2006/relationships/oleObject" Target="../embeddings/oleObject327.bin"/><Relationship Id="rId25" Type="http://schemas.openxmlformats.org/officeDocument/2006/relationships/oleObject" Target="../embeddings/oleObject331.bin"/><Relationship Id="rId33" Type="http://schemas.openxmlformats.org/officeDocument/2006/relationships/oleObject" Target="../embeddings/oleObject335.bin"/><Relationship Id="rId38" Type="http://schemas.openxmlformats.org/officeDocument/2006/relationships/image" Target="../media/image343.e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32.emf"/><Relationship Id="rId20" Type="http://schemas.openxmlformats.org/officeDocument/2006/relationships/image" Target="../media/image334.emf"/><Relationship Id="rId29" Type="http://schemas.openxmlformats.org/officeDocument/2006/relationships/oleObject" Target="../embeddings/oleObject333.bin"/><Relationship Id="rId1" Type="http://schemas.openxmlformats.org/officeDocument/2006/relationships/vmlDrawing" Target="../drawings/vmlDrawing49.vml"/><Relationship Id="rId6" Type="http://schemas.openxmlformats.org/officeDocument/2006/relationships/image" Target="../media/image327.emf"/><Relationship Id="rId11" Type="http://schemas.openxmlformats.org/officeDocument/2006/relationships/oleObject" Target="../embeddings/oleObject324.bin"/><Relationship Id="rId24" Type="http://schemas.openxmlformats.org/officeDocument/2006/relationships/image" Target="../media/image336.emf"/><Relationship Id="rId32" Type="http://schemas.openxmlformats.org/officeDocument/2006/relationships/image" Target="../media/image340.emf"/><Relationship Id="rId37" Type="http://schemas.openxmlformats.org/officeDocument/2006/relationships/oleObject" Target="../embeddings/oleObject337.bin"/><Relationship Id="rId40" Type="http://schemas.openxmlformats.org/officeDocument/2006/relationships/image" Target="../media/image344.emf"/><Relationship Id="rId5" Type="http://schemas.openxmlformats.org/officeDocument/2006/relationships/oleObject" Target="../embeddings/oleObject321.bin"/><Relationship Id="rId15" Type="http://schemas.openxmlformats.org/officeDocument/2006/relationships/oleObject" Target="../embeddings/oleObject326.bin"/><Relationship Id="rId23" Type="http://schemas.openxmlformats.org/officeDocument/2006/relationships/oleObject" Target="../embeddings/oleObject330.bin"/><Relationship Id="rId28" Type="http://schemas.openxmlformats.org/officeDocument/2006/relationships/image" Target="../media/image338.emf"/><Relationship Id="rId36" Type="http://schemas.openxmlformats.org/officeDocument/2006/relationships/image" Target="../media/image342.emf"/><Relationship Id="rId10" Type="http://schemas.openxmlformats.org/officeDocument/2006/relationships/image" Target="../media/image329.emf"/><Relationship Id="rId19" Type="http://schemas.openxmlformats.org/officeDocument/2006/relationships/oleObject" Target="../embeddings/oleObject328.bin"/><Relationship Id="rId31" Type="http://schemas.openxmlformats.org/officeDocument/2006/relationships/oleObject" Target="../embeddings/oleObject334.bin"/><Relationship Id="rId4" Type="http://schemas.openxmlformats.org/officeDocument/2006/relationships/image" Target="../media/image326.emf"/><Relationship Id="rId9" Type="http://schemas.openxmlformats.org/officeDocument/2006/relationships/oleObject" Target="../embeddings/oleObject323.bin"/><Relationship Id="rId14" Type="http://schemas.openxmlformats.org/officeDocument/2006/relationships/image" Target="../media/image331.emf"/><Relationship Id="rId22" Type="http://schemas.openxmlformats.org/officeDocument/2006/relationships/image" Target="../media/image335.emf"/><Relationship Id="rId27" Type="http://schemas.openxmlformats.org/officeDocument/2006/relationships/oleObject" Target="../embeddings/oleObject332.bin"/><Relationship Id="rId30" Type="http://schemas.openxmlformats.org/officeDocument/2006/relationships/image" Target="../media/image339.emf"/><Relationship Id="rId35" Type="http://schemas.openxmlformats.org/officeDocument/2006/relationships/oleObject" Target="../embeddings/oleObject336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7.emf"/><Relationship Id="rId3" Type="http://schemas.openxmlformats.org/officeDocument/2006/relationships/oleObject" Target="../embeddings/oleObject339.bin"/><Relationship Id="rId7" Type="http://schemas.openxmlformats.org/officeDocument/2006/relationships/oleObject" Target="../embeddings/oleObject341.bin"/><Relationship Id="rId12" Type="http://schemas.openxmlformats.org/officeDocument/2006/relationships/image" Target="../media/image34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346.emf"/><Relationship Id="rId11" Type="http://schemas.openxmlformats.org/officeDocument/2006/relationships/oleObject" Target="../embeddings/oleObject343.bin"/><Relationship Id="rId5" Type="http://schemas.openxmlformats.org/officeDocument/2006/relationships/oleObject" Target="../embeddings/oleObject340.bin"/><Relationship Id="rId10" Type="http://schemas.openxmlformats.org/officeDocument/2006/relationships/image" Target="../media/image348.emf"/><Relationship Id="rId4" Type="http://schemas.openxmlformats.org/officeDocument/2006/relationships/image" Target="../media/image345.emf"/><Relationship Id="rId9" Type="http://schemas.openxmlformats.org/officeDocument/2006/relationships/oleObject" Target="../embeddings/oleObject342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6.bin"/><Relationship Id="rId13" Type="http://schemas.openxmlformats.org/officeDocument/2006/relationships/image" Target="../media/image354.emf"/><Relationship Id="rId18" Type="http://schemas.openxmlformats.org/officeDocument/2006/relationships/oleObject" Target="../embeddings/oleObject351.bin"/><Relationship Id="rId3" Type="http://schemas.openxmlformats.org/officeDocument/2006/relationships/oleObject" Target="../embeddings/oleObject344.bin"/><Relationship Id="rId21" Type="http://schemas.openxmlformats.org/officeDocument/2006/relationships/image" Target="../media/image358.emf"/><Relationship Id="rId7" Type="http://schemas.openxmlformats.org/officeDocument/2006/relationships/image" Target="../media/image351.emf"/><Relationship Id="rId12" Type="http://schemas.openxmlformats.org/officeDocument/2006/relationships/oleObject" Target="../embeddings/oleObject348.bin"/><Relationship Id="rId17" Type="http://schemas.openxmlformats.org/officeDocument/2006/relationships/image" Target="../media/image356.emf"/><Relationship Id="rId25" Type="http://schemas.openxmlformats.org/officeDocument/2006/relationships/image" Target="../media/image360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50.bin"/><Relationship Id="rId20" Type="http://schemas.openxmlformats.org/officeDocument/2006/relationships/oleObject" Target="../embeddings/oleObject352.bin"/><Relationship Id="rId1" Type="http://schemas.openxmlformats.org/officeDocument/2006/relationships/vmlDrawing" Target="../drawings/vmlDrawing51.vml"/><Relationship Id="rId6" Type="http://schemas.openxmlformats.org/officeDocument/2006/relationships/oleObject" Target="../embeddings/oleObject345.bin"/><Relationship Id="rId11" Type="http://schemas.openxmlformats.org/officeDocument/2006/relationships/image" Target="../media/image353.emf"/><Relationship Id="rId24" Type="http://schemas.openxmlformats.org/officeDocument/2006/relationships/oleObject" Target="../embeddings/oleObject354.bin"/><Relationship Id="rId5" Type="http://schemas.openxmlformats.org/officeDocument/2006/relationships/slide" Target="slide87.xml"/><Relationship Id="rId15" Type="http://schemas.openxmlformats.org/officeDocument/2006/relationships/image" Target="../media/image355.emf"/><Relationship Id="rId23" Type="http://schemas.openxmlformats.org/officeDocument/2006/relationships/image" Target="../media/image359.emf"/><Relationship Id="rId10" Type="http://schemas.openxmlformats.org/officeDocument/2006/relationships/oleObject" Target="../embeddings/oleObject347.bin"/><Relationship Id="rId19" Type="http://schemas.openxmlformats.org/officeDocument/2006/relationships/image" Target="../media/image357.emf"/><Relationship Id="rId4" Type="http://schemas.openxmlformats.org/officeDocument/2006/relationships/image" Target="../media/image350.emf"/><Relationship Id="rId9" Type="http://schemas.openxmlformats.org/officeDocument/2006/relationships/image" Target="../media/image352.emf"/><Relationship Id="rId14" Type="http://schemas.openxmlformats.org/officeDocument/2006/relationships/oleObject" Target="../embeddings/oleObject349.bin"/><Relationship Id="rId22" Type="http://schemas.openxmlformats.org/officeDocument/2006/relationships/oleObject" Target="../embeddings/oleObject353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3.emf"/><Relationship Id="rId13" Type="http://schemas.openxmlformats.org/officeDocument/2006/relationships/oleObject" Target="../embeddings/oleObject360.bin"/><Relationship Id="rId3" Type="http://schemas.openxmlformats.org/officeDocument/2006/relationships/oleObject" Target="../embeddings/oleObject355.bin"/><Relationship Id="rId7" Type="http://schemas.openxmlformats.org/officeDocument/2006/relationships/oleObject" Target="../embeddings/oleObject357.bin"/><Relationship Id="rId12" Type="http://schemas.openxmlformats.org/officeDocument/2006/relationships/image" Target="../media/image36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362.emf"/><Relationship Id="rId11" Type="http://schemas.openxmlformats.org/officeDocument/2006/relationships/oleObject" Target="../embeddings/oleObject359.bin"/><Relationship Id="rId5" Type="http://schemas.openxmlformats.org/officeDocument/2006/relationships/oleObject" Target="../embeddings/oleObject356.bin"/><Relationship Id="rId10" Type="http://schemas.openxmlformats.org/officeDocument/2006/relationships/image" Target="../media/image364.emf"/><Relationship Id="rId4" Type="http://schemas.openxmlformats.org/officeDocument/2006/relationships/image" Target="../media/image361.emf"/><Relationship Id="rId9" Type="http://schemas.openxmlformats.org/officeDocument/2006/relationships/oleObject" Target="../embeddings/oleObject358.bin"/><Relationship Id="rId14" Type="http://schemas.openxmlformats.org/officeDocument/2006/relationships/image" Target="../media/image366.e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oleObject" Target="../embeddings/oleObject361.bin"/><Relationship Id="rId7" Type="http://schemas.openxmlformats.org/officeDocument/2006/relationships/image" Target="../media/image36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6" Type="http://schemas.openxmlformats.org/officeDocument/2006/relationships/oleObject" Target="../embeddings/oleObject362.bin"/><Relationship Id="rId5" Type="http://schemas.openxmlformats.org/officeDocument/2006/relationships/slide" Target="slide88.xml"/><Relationship Id="rId10" Type="http://schemas.openxmlformats.org/officeDocument/2006/relationships/image" Target="../media/image369.emf"/><Relationship Id="rId4" Type="http://schemas.openxmlformats.org/officeDocument/2006/relationships/image" Target="../media/image367.emf"/><Relationship Id="rId9" Type="http://schemas.openxmlformats.org/officeDocument/2006/relationships/oleObject" Target="../embeddings/oleObject363.bin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1.emf"/><Relationship Id="rId3" Type="http://schemas.openxmlformats.org/officeDocument/2006/relationships/image" Target="../media/image373.wmf"/><Relationship Id="rId7" Type="http://schemas.openxmlformats.org/officeDocument/2006/relationships/oleObject" Target="../embeddings/oleObject3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6" Type="http://schemas.openxmlformats.org/officeDocument/2006/relationships/slide" Target="slide11.xml"/><Relationship Id="rId5" Type="http://schemas.openxmlformats.org/officeDocument/2006/relationships/image" Target="../media/image370.emf"/><Relationship Id="rId10" Type="http://schemas.openxmlformats.org/officeDocument/2006/relationships/image" Target="../media/image372.emf"/><Relationship Id="rId4" Type="http://schemas.openxmlformats.org/officeDocument/2006/relationships/oleObject" Target="../embeddings/oleObject364.bin"/><Relationship Id="rId9" Type="http://schemas.openxmlformats.org/officeDocument/2006/relationships/oleObject" Target="../embeddings/oleObject366.bin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5.emf"/><Relationship Id="rId3" Type="http://schemas.openxmlformats.org/officeDocument/2006/relationships/image" Target="../media/image377.wmf"/><Relationship Id="rId7" Type="http://schemas.openxmlformats.org/officeDocument/2006/relationships/oleObject" Target="../embeddings/oleObject3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Relationship Id="rId6" Type="http://schemas.openxmlformats.org/officeDocument/2006/relationships/slide" Target="slide11.xml"/><Relationship Id="rId5" Type="http://schemas.openxmlformats.org/officeDocument/2006/relationships/image" Target="../media/image374.emf"/><Relationship Id="rId10" Type="http://schemas.openxmlformats.org/officeDocument/2006/relationships/image" Target="../media/image376.emf"/><Relationship Id="rId4" Type="http://schemas.openxmlformats.org/officeDocument/2006/relationships/oleObject" Target="../embeddings/oleObject367.bin"/><Relationship Id="rId9" Type="http://schemas.openxmlformats.org/officeDocument/2006/relationships/oleObject" Target="../embeddings/oleObject369.bin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9.wmf"/><Relationship Id="rId7" Type="http://schemas.openxmlformats.org/officeDocument/2006/relationships/image" Target="../media/image37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6.vml"/><Relationship Id="rId6" Type="http://schemas.openxmlformats.org/officeDocument/2006/relationships/oleObject" Target="../embeddings/oleObject370.bin"/><Relationship Id="rId5" Type="http://schemas.openxmlformats.org/officeDocument/2006/relationships/slide" Target="slide16.xml"/><Relationship Id="rId4" Type="http://schemas.openxmlformats.org/officeDocument/2006/relationships/slide" Target="slide14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2.bin"/><Relationship Id="rId3" Type="http://schemas.openxmlformats.org/officeDocument/2006/relationships/image" Target="../media/image382.wmf"/><Relationship Id="rId7" Type="http://schemas.openxmlformats.org/officeDocument/2006/relationships/image" Target="../media/image38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7.vml"/><Relationship Id="rId6" Type="http://schemas.openxmlformats.org/officeDocument/2006/relationships/oleObject" Target="../embeddings/oleObject371.bin"/><Relationship Id="rId5" Type="http://schemas.openxmlformats.org/officeDocument/2006/relationships/slide" Target="slide16.xml"/><Relationship Id="rId4" Type="http://schemas.openxmlformats.org/officeDocument/2006/relationships/slide" Target="slide15.xml"/><Relationship Id="rId9" Type="http://schemas.openxmlformats.org/officeDocument/2006/relationships/image" Target="../media/image381.emf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4.emf"/><Relationship Id="rId3" Type="http://schemas.openxmlformats.org/officeDocument/2006/relationships/image" Target="../media/image385.wmf"/><Relationship Id="rId7" Type="http://schemas.openxmlformats.org/officeDocument/2006/relationships/oleObject" Target="../embeddings/oleObject3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383.emf"/><Relationship Id="rId5" Type="http://schemas.openxmlformats.org/officeDocument/2006/relationships/oleObject" Target="../embeddings/oleObject373.bin"/><Relationship Id="rId4" Type="http://schemas.openxmlformats.org/officeDocument/2006/relationships/slide" Target="slide16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6.bin"/><Relationship Id="rId3" Type="http://schemas.openxmlformats.org/officeDocument/2006/relationships/image" Target="../media/image389.wmf"/><Relationship Id="rId7" Type="http://schemas.openxmlformats.org/officeDocument/2006/relationships/image" Target="../media/image38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9.vml"/><Relationship Id="rId6" Type="http://schemas.openxmlformats.org/officeDocument/2006/relationships/oleObject" Target="../embeddings/oleObject375.bin"/><Relationship Id="rId11" Type="http://schemas.openxmlformats.org/officeDocument/2006/relationships/image" Target="../media/image388.emf"/><Relationship Id="rId5" Type="http://schemas.openxmlformats.org/officeDocument/2006/relationships/slide" Target="slide16.xml"/><Relationship Id="rId10" Type="http://schemas.openxmlformats.org/officeDocument/2006/relationships/oleObject" Target="../embeddings/oleObject377.bin"/><Relationship Id="rId4" Type="http://schemas.openxmlformats.org/officeDocument/2006/relationships/slide" Target="slide17.xml"/><Relationship Id="rId9" Type="http://schemas.openxmlformats.org/officeDocument/2006/relationships/image" Target="../media/image38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8.emf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1.emf"/><Relationship Id="rId3" Type="http://schemas.openxmlformats.org/officeDocument/2006/relationships/image" Target="../media/image393.wmf"/><Relationship Id="rId7" Type="http://schemas.openxmlformats.org/officeDocument/2006/relationships/oleObject" Target="../embeddings/oleObject3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0.vml"/><Relationship Id="rId6" Type="http://schemas.openxmlformats.org/officeDocument/2006/relationships/slide" Target="slide28.xml"/><Relationship Id="rId11" Type="http://schemas.openxmlformats.org/officeDocument/2006/relationships/slide" Target="slide29.xml"/><Relationship Id="rId5" Type="http://schemas.openxmlformats.org/officeDocument/2006/relationships/image" Target="../media/image390.emf"/><Relationship Id="rId10" Type="http://schemas.openxmlformats.org/officeDocument/2006/relationships/image" Target="../media/image392.emf"/><Relationship Id="rId4" Type="http://schemas.openxmlformats.org/officeDocument/2006/relationships/oleObject" Target="../embeddings/oleObject378.bin"/><Relationship Id="rId9" Type="http://schemas.openxmlformats.org/officeDocument/2006/relationships/oleObject" Target="../embeddings/oleObject380.bin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5.emf"/><Relationship Id="rId3" Type="http://schemas.openxmlformats.org/officeDocument/2006/relationships/image" Target="../media/image397.wmf"/><Relationship Id="rId7" Type="http://schemas.openxmlformats.org/officeDocument/2006/relationships/oleObject" Target="../embeddings/oleObject3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1.vml"/><Relationship Id="rId6" Type="http://schemas.openxmlformats.org/officeDocument/2006/relationships/slide" Target="slide30.xml"/><Relationship Id="rId5" Type="http://schemas.openxmlformats.org/officeDocument/2006/relationships/image" Target="../media/image394.emf"/><Relationship Id="rId10" Type="http://schemas.openxmlformats.org/officeDocument/2006/relationships/image" Target="../media/image396.emf"/><Relationship Id="rId4" Type="http://schemas.openxmlformats.org/officeDocument/2006/relationships/oleObject" Target="../embeddings/oleObject381.bin"/><Relationship Id="rId9" Type="http://schemas.openxmlformats.org/officeDocument/2006/relationships/oleObject" Target="../embeddings/oleObject383.bin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13" Type="http://schemas.openxmlformats.org/officeDocument/2006/relationships/image" Target="../media/image401.emf"/><Relationship Id="rId3" Type="http://schemas.openxmlformats.org/officeDocument/2006/relationships/image" Target="../media/image402.wmf"/><Relationship Id="rId7" Type="http://schemas.openxmlformats.org/officeDocument/2006/relationships/image" Target="../media/image399.emf"/><Relationship Id="rId12" Type="http://schemas.openxmlformats.org/officeDocument/2006/relationships/oleObject" Target="../embeddings/oleObject38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2.vml"/><Relationship Id="rId6" Type="http://schemas.openxmlformats.org/officeDocument/2006/relationships/oleObject" Target="../embeddings/oleObject385.bin"/><Relationship Id="rId11" Type="http://schemas.openxmlformats.org/officeDocument/2006/relationships/image" Target="../media/image400.emf"/><Relationship Id="rId5" Type="http://schemas.openxmlformats.org/officeDocument/2006/relationships/image" Target="../media/image398.emf"/><Relationship Id="rId10" Type="http://schemas.openxmlformats.org/officeDocument/2006/relationships/oleObject" Target="../embeddings/oleObject386.bin"/><Relationship Id="rId4" Type="http://schemas.openxmlformats.org/officeDocument/2006/relationships/oleObject" Target="../embeddings/oleObject384.bin"/><Relationship Id="rId9" Type="http://schemas.openxmlformats.org/officeDocument/2006/relationships/slide" Target="slide31.xml"/><Relationship Id="rId14" Type="http://schemas.openxmlformats.org/officeDocument/2006/relationships/slide" Target="slide3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4.wmf"/><Relationship Id="rId7" Type="http://schemas.openxmlformats.org/officeDocument/2006/relationships/slide" Target="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3.vml"/><Relationship Id="rId6" Type="http://schemas.openxmlformats.org/officeDocument/2006/relationships/slide" Target="slide25.xml"/><Relationship Id="rId5" Type="http://schemas.openxmlformats.org/officeDocument/2006/relationships/image" Target="../media/image403.emf"/><Relationship Id="rId4" Type="http://schemas.openxmlformats.org/officeDocument/2006/relationships/oleObject" Target="../embeddings/oleObject388.bin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7.wmf"/><Relationship Id="rId7" Type="http://schemas.openxmlformats.org/officeDocument/2006/relationships/image" Target="../media/image40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4.vml"/><Relationship Id="rId6" Type="http://schemas.openxmlformats.org/officeDocument/2006/relationships/oleObject" Target="../embeddings/oleObject390.bin"/><Relationship Id="rId5" Type="http://schemas.openxmlformats.org/officeDocument/2006/relationships/image" Target="../media/image405.emf"/><Relationship Id="rId4" Type="http://schemas.openxmlformats.org/officeDocument/2006/relationships/oleObject" Target="../embeddings/oleObject389.bin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9.wmf"/><Relationship Id="rId7" Type="http://schemas.openxmlformats.org/officeDocument/2006/relationships/image" Target="../media/image40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5.vml"/><Relationship Id="rId6" Type="http://schemas.openxmlformats.org/officeDocument/2006/relationships/oleObject" Target="../embeddings/oleObject391.bin"/><Relationship Id="rId5" Type="http://schemas.openxmlformats.org/officeDocument/2006/relationships/slide" Target="slide34.xml"/><Relationship Id="rId4" Type="http://schemas.openxmlformats.org/officeDocument/2006/relationships/slide" Target="slide27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3.bin"/><Relationship Id="rId3" Type="http://schemas.openxmlformats.org/officeDocument/2006/relationships/image" Target="../media/image412.wmf"/><Relationship Id="rId7" Type="http://schemas.openxmlformats.org/officeDocument/2006/relationships/image" Target="../media/image4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6.vml"/><Relationship Id="rId6" Type="http://schemas.openxmlformats.org/officeDocument/2006/relationships/oleObject" Target="../embeddings/oleObject392.bin"/><Relationship Id="rId5" Type="http://schemas.openxmlformats.org/officeDocument/2006/relationships/slide" Target="slide35.xml"/><Relationship Id="rId4" Type="http://schemas.openxmlformats.org/officeDocument/2006/relationships/slide" Target="slide26.xml"/><Relationship Id="rId9" Type="http://schemas.openxmlformats.org/officeDocument/2006/relationships/image" Target="../media/image411.emf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5.bin"/><Relationship Id="rId3" Type="http://schemas.openxmlformats.org/officeDocument/2006/relationships/image" Target="../media/image415.wmf"/><Relationship Id="rId7" Type="http://schemas.openxmlformats.org/officeDocument/2006/relationships/image" Target="../media/image41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7.vml"/><Relationship Id="rId6" Type="http://schemas.openxmlformats.org/officeDocument/2006/relationships/oleObject" Target="../embeddings/oleObject394.bin"/><Relationship Id="rId5" Type="http://schemas.openxmlformats.org/officeDocument/2006/relationships/slide" Target="slide36.xml"/><Relationship Id="rId4" Type="http://schemas.openxmlformats.org/officeDocument/2006/relationships/slide" Target="slide73.xml"/><Relationship Id="rId9" Type="http://schemas.openxmlformats.org/officeDocument/2006/relationships/image" Target="../media/image414.emf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7.bin"/><Relationship Id="rId3" Type="http://schemas.openxmlformats.org/officeDocument/2006/relationships/image" Target="../media/image418.wmf"/><Relationship Id="rId7" Type="http://schemas.openxmlformats.org/officeDocument/2006/relationships/image" Target="../media/image41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8.vml"/><Relationship Id="rId6" Type="http://schemas.openxmlformats.org/officeDocument/2006/relationships/oleObject" Target="../embeddings/oleObject396.bin"/><Relationship Id="rId5" Type="http://schemas.openxmlformats.org/officeDocument/2006/relationships/slide" Target="slide37.xml"/><Relationship Id="rId4" Type="http://schemas.openxmlformats.org/officeDocument/2006/relationships/slide" Target="slide74.xml"/><Relationship Id="rId9" Type="http://schemas.openxmlformats.org/officeDocument/2006/relationships/image" Target="../media/image417.emf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9.bin"/><Relationship Id="rId3" Type="http://schemas.openxmlformats.org/officeDocument/2006/relationships/image" Target="../media/image421.wmf"/><Relationship Id="rId7" Type="http://schemas.openxmlformats.org/officeDocument/2006/relationships/image" Target="../media/image41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9.vml"/><Relationship Id="rId6" Type="http://schemas.openxmlformats.org/officeDocument/2006/relationships/oleObject" Target="../embeddings/oleObject398.bin"/><Relationship Id="rId5" Type="http://schemas.openxmlformats.org/officeDocument/2006/relationships/slide" Target="slide38.xml"/><Relationship Id="rId4" Type="http://schemas.openxmlformats.org/officeDocument/2006/relationships/slide" Target="slide75.xml"/><Relationship Id="rId9" Type="http://schemas.openxmlformats.org/officeDocument/2006/relationships/image" Target="../media/image420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13" Type="http://schemas.openxmlformats.org/officeDocument/2006/relationships/oleObject" Target="../embeddings/oleObject34.bin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0.e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2.emf"/><Relationship Id="rId4" Type="http://schemas.openxmlformats.org/officeDocument/2006/relationships/image" Target="../media/image29.e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4.emf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0.vml"/><Relationship Id="rId5" Type="http://schemas.openxmlformats.org/officeDocument/2006/relationships/image" Target="../media/image422.emf"/><Relationship Id="rId4" Type="http://schemas.openxmlformats.org/officeDocument/2006/relationships/oleObject" Target="../embeddings/oleObject400.bin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image" Target="../media/image424.wmf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1.vml"/><Relationship Id="rId6" Type="http://schemas.openxmlformats.org/officeDocument/2006/relationships/slide" Target="slide47.xml"/><Relationship Id="rId5" Type="http://schemas.openxmlformats.org/officeDocument/2006/relationships/image" Target="../media/image425.emf"/><Relationship Id="rId4" Type="http://schemas.openxmlformats.org/officeDocument/2006/relationships/oleObject" Target="../embeddings/oleObject401.bin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2.vml"/><Relationship Id="rId6" Type="http://schemas.openxmlformats.org/officeDocument/2006/relationships/slide" Target="slide47.xml"/><Relationship Id="rId5" Type="http://schemas.openxmlformats.org/officeDocument/2006/relationships/image" Target="../media/image427.emf"/><Relationship Id="rId4" Type="http://schemas.openxmlformats.org/officeDocument/2006/relationships/oleObject" Target="../embeddings/oleObject402.bin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3.vml"/><Relationship Id="rId6" Type="http://schemas.openxmlformats.org/officeDocument/2006/relationships/slide" Target="slide53.xml"/><Relationship Id="rId5" Type="http://schemas.openxmlformats.org/officeDocument/2006/relationships/image" Target="../media/image429.emf"/><Relationship Id="rId4" Type="http://schemas.openxmlformats.org/officeDocument/2006/relationships/oleObject" Target="../embeddings/oleObject403.bin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6.bin"/><Relationship Id="rId13" Type="http://schemas.openxmlformats.org/officeDocument/2006/relationships/image" Target="../media/image435.emf"/><Relationship Id="rId18" Type="http://schemas.openxmlformats.org/officeDocument/2006/relationships/oleObject" Target="../embeddings/oleObject411.bin"/><Relationship Id="rId26" Type="http://schemas.openxmlformats.org/officeDocument/2006/relationships/oleObject" Target="../embeddings/oleObject415.bin"/><Relationship Id="rId3" Type="http://schemas.openxmlformats.org/officeDocument/2006/relationships/slide" Target="slide56.xml"/><Relationship Id="rId21" Type="http://schemas.openxmlformats.org/officeDocument/2006/relationships/image" Target="../media/image439.emf"/><Relationship Id="rId7" Type="http://schemas.openxmlformats.org/officeDocument/2006/relationships/image" Target="../media/image432.emf"/><Relationship Id="rId12" Type="http://schemas.openxmlformats.org/officeDocument/2006/relationships/oleObject" Target="../embeddings/oleObject408.bin"/><Relationship Id="rId17" Type="http://schemas.openxmlformats.org/officeDocument/2006/relationships/image" Target="../media/image437.emf"/><Relationship Id="rId25" Type="http://schemas.openxmlformats.org/officeDocument/2006/relationships/image" Target="../media/image441.emf"/><Relationship Id="rId33" Type="http://schemas.openxmlformats.org/officeDocument/2006/relationships/image" Target="../media/image445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10.bin"/><Relationship Id="rId20" Type="http://schemas.openxmlformats.org/officeDocument/2006/relationships/oleObject" Target="../embeddings/oleObject412.bin"/><Relationship Id="rId29" Type="http://schemas.openxmlformats.org/officeDocument/2006/relationships/image" Target="../media/image443.emf"/><Relationship Id="rId1" Type="http://schemas.openxmlformats.org/officeDocument/2006/relationships/vmlDrawing" Target="../drawings/vmlDrawing74.vml"/><Relationship Id="rId6" Type="http://schemas.openxmlformats.org/officeDocument/2006/relationships/oleObject" Target="../embeddings/oleObject405.bin"/><Relationship Id="rId11" Type="http://schemas.openxmlformats.org/officeDocument/2006/relationships/image" Target="../media/image434.emf"/><Relationship Id="rId24" Type="http://schemas.openxmlformats.org/officeDocument/2006/relationships/oleObject" Target="../embeddings/oleObject414.bin"/><Relationship Id="rId32" Type="http://schemas.openxmlformats.org/officeDocument/2006/relationships/oleObject" Target="../embeddings/oleObject418.bin"/><Relationship Id="rId5" Type="http://schemas.openxmlformats.org/officeDocument/2006/relationships/image" Target="../media/image431.emf"/><Relationship Id="rId15" Type="http://schemas.openxmlformats.org/officeDocument/2006/relationships/image" Target="../media/image436.emf"/><Relationship Id="rId23" Type="http://schemas.openxmlformats.org/officeDocument/2006/relationships/image" Target="../media/image440.emf"/><Relationship Id="rId28" Type="http://schemas.openxmlformats.org/officeDocument/2006/relationships/oleObject" Target="../embeddings/oleObject416.bin"/><Relationship Id="rId10" Type="http://schemas.openxmlformats.org/officeDocument/2006/relationships/oleObject" Target="../embeddings/oleObject407.bin"/><Relationship Id="rId19" Type="http://schemas.openxmlformats.org/officeDocument/2006/relationships/image" Target="../media/image438.emf"/><Relationship Id="rId31" Type="http://schemas.openxmlformats.org/officeDocument/2006/relationships/image" Target="../media/image444.emf"/><Relationship Id="rId4" Type="http://schemas.openxmlformats.org/officeDocument/2006/relationships/oleObject" Target="../embeddings/oleObject404.bin"/><Relationship Id="rId9" Type="http://schemas.openxmlformats.org/officeDocument/2006/relationships/image" Target="../media/image433.emf"/><Relationship Id="rId14" Type="http://schemas.openxmlformats.org/officeDocument/2006/relationships/oleObject" Target="../embeddings/oleObject409.bin"/><Relationship Id="rId22" Type="http://schemas.openxmlformats.org/officeDocument/2006/relationships/oleObject" Target="../embeddings/oleObject413.bin"/><Relationship Id="rId27" Type="http://schemas.openxmlformats.org/officeDocument/2006/relationships/image" Target="../media/image442.emf"/><Relationship Id="rId30" Type="http://schemas.openxmlformats.org/officeDocument/2006/relationships/oleObject" Target="../embeddings/oleObject417.bin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5.vml"/><Relationship Id="rId6" Type="http://schemas.openxmlformats.org/officeDocument/2006/relationships/slide" Target="slide58.xml"/><Relationship Id="rId5" Type="http://schemas.openxmlformats.org/officeDocument/2006/relationships/image" Target="../media/image446.emf"/><Relationship Id="rId4" Type="http://schemas.openxmlformats.org/officeDocument/2006/relationships/oleObject" Target="../embeddings/oleObject419.bin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2.bin"/><Relationship Id="rId13" Type="http://schemas.openxmlformats.org/officeDocument/2006/relationships/image" Target="../media/image452.emf"/><Relationship Id="rId18" Type="http://schemas.openxmlformats.org/officeDocument/2006/relationships/oleObject" Target="../embeddings/oleObject427.bin"/><Relationship Id="rId26" Type="http://schemas.openxmlformats.org/officeDocument/2006/relationships/oleObject" Target="../embeddings/oleObject431.bin"/><Relationship Id="rId3" Type="http://schemas.openxmlformats.org/officeDocument/2006/relationships/slide" Target="slide61.xml"/><Relationship Id="rId21" Type="http://schemas.openxmlformats.org/officeDocument/2006/relationships/image" Target="../media/image456.emf"/><Relationship Id="rId7" Type="http://schemas.openxmlformats.org/officeDocument/2006/relationships/image" Target="../media/image449.emf"/><Relationship Id="rId12" Type="http://schemas.openxmlformats.org/officeDocument/2006/relationships/oleObject" Target="../embeddings/oleObject424.bin"/><Relationship Id="rId17" Type="http://schemas.openxmlformats.org/officeDocument/2006/relationships/image" Target="../media/image454.emf"/><Relationship Id="rId25" Type="http://schemas.openxmlformats.org/officeDocument/2006/relationships/image" Target="../media/image458.emf"/><Relationship Id="rId33" Type="http://schemas.openxmlformats.org/officeDocument/2006/relationships/image" Target="../media/image462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26.bin"/><Relationship Id="rId20" Type="http://schemas.openxmlformats.org/officeDocument/2006/relationships/oleObject" Target="../embeddings/oleObject428.bin"/><Relationship Id="rId29" Type="http://schemas.openxmlformats.org/officeDocument/2006/relationships/image" Target="../media/image460.emf"/><Relationship Id="rId1" Type="http://schemas.openxmlformats.org/officeDocument/2006/relationships/vmlDrawing" Target="../drawings/vmlDrawing76.vml"/><Relationship Id="rId6" Type="http://schemas.openxmlformats.org/officeDocument/2006/relationships/oleObject" Target="../embeddings/oleObject421.bin"/><Relationship Id="rId11" Type="http://schemas.openxmlformats.org/officeDocument/2006/relationships/image" Target="../media/image451.emf"/><Relationship Id="rId24" Type="http://schemas.openxmlformats.org/officeDocument/2006/relationships/oleObject" Target="../embeddings/oleObject430.bin"/><Relationship Id="rId32" Type="http://schemas.openxmlformats.org/officeDocument/2006/relationships/oleObject" Target="../embeddings/oleObject434.bin"/><Relationship Id="rId5" Type="http://schemas.openxmlformats.org/officeDocument/2006/relationships/image" Target="../media/image448.emf"/><Relationship Id="rId15" Type="http://schemas.openxmlformats.org/officeDocument/2006/relationships/image" Target="../media/image453.emf"/><Relationship Id="rId23" Type="http://schemas.openxmlformats.org/officeDocument/2006/relationships/image" Target="../media/image457.emf"/><Relationship Id="rId28" Type="http://schemas.openxmlformats.org/officeDocument/2006/relationships/oleObject" Target="../embeddings/oleObject432.bin"/><Relationship Id="rId10" Type="http://schemas.openxmlformats.org/officeDocument/2006/relationships/oleObject" Target="../embeddings/oleObject423.bin"/><Relationship Id="rId19" Type="http://schemas.openxmlformats.org/officeDocument/2006/relationships/image" Target="../media/image455.emf"/><Relationship Id="rId31" Type="http://schemas.openxmlformats.org/officeDocument/2006/relationships/image" Target="../media/image461.emf"/><Relationship Id="rId4" Type="http://schemas.openxmlformats.org/officeDocument/2006/relationships/oleObject" Target="../embeddings/oleObject420.bin"/><Relationship Id="rId9" Type="http://schemas.openxmlformats.org/officeDocument/2006/relationships/image" Target="../media/image450.emf"/><Relationship Id="rId14" Type="http://schemas.openxmlformats.org/officeDocument/2006/relationships/oleObject" Target="../embeddings/oleObject425.bin"/><Relationship Id="rId22" Type="http://schemas.openxmlformats.org/officeDocument/2006/relationships/oleObject" Target="../embeddings/oleObject429.bin"/><Relationship Id="rId27" Type="http://schemas.openxmlformats.org/officeDocument/2006/relationships/image" Target="../media/image459.emf"/><Relationship Id="rId30" Type="http://schemas.openxmlformats.org/officeDocument/2006/relationships/oleObject" Target="../embeddings/oleObject433.bin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7.vml"/><Relationship Id="rId6" Type="http://schemas.openxmlformats.org/officeDocument/2006/relationships/slide" Target="slide63.xml"/><Relationship Id="rId5" Type="http://schemas.openxmlformats.org/officeDocument/2006/relationships/image" Target="../media/image463.emf"/><Relationship Id="rId4" Type="http://schemas.openxmlformats.org/officeDocument/2006/relationships/oleObject" Target="../embeddings/oleObject435.bin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13" Type="http://schemas.openxmlformats.org/officeDocument/2006/relationships/oleObject" Target="../embeddings/oleObject40.bin"/><Relationship Id="rId18" Type="http://schemas.openxmlformats.org/officeDocument/2006/relationships/image" Target="../media/image47.png"/><Relationship Id="rId26" Type="http://schemas.openxmlformats.org/officeDocument/2006/relationships/image" Target="../media/image44.emf"/><Relationship Id="rId3" Type="http://schemas.openxmlformats.org/officeDocument/2006/relationships/oleObject" Target="../embeddings/oleObject35.bin"/><Relationship Id="rId21" Type="http://schemas.openxmlformats.org/officeDocument/2006/relationships/image" Target="../media/image48.png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39.emf"/><Relationship Id="rId17" Type="http://schemas.openxmlformats.org/officeDocument/2006/relationships/image" Target="../media/image41.emf"/><Relationship Id="rId25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1.bin"/><Relationship Id="rId20" Type="http://schemas.openxmlformats.org/officeDocument/2006/relationships/image" Target="../media/image42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6.emf"/><Relationship Id="rId11" Type="http://schemas.openxmlformats.org/officeDocument/2006/relationships/oleObject" Target="../embeddings/oleObject39.bin"/><Relationship Id="rId24" Type="http://schemas.openxmlformats.org/officeDocument/2006/relationships/image" Target="../media/image49.png"/><Relationship Id="rId5" Type="http://schemas.openxmlformats.org/officeDocument/2006/relationships/oleObject" Target="../embeddings/oleObject36.bin"/><Relationship Id="rId15" Type="http://schemas.openxmlformats.org/officeDocument/2006/relationships/image" Target="../media/image46.png"/><Relationship Id="rId23" Type="http://schemas.openxmlformats.org/officeDocument/2006/relationships/image" Target="../media/image43.emf"/><Relationship Id="rId28" Type="http://schemas.openxmlformats.org/officeDocument/2006/relationships/image" Target="../media/image45.emf"/><Relationship Id="rId10" Type="http://schemas.openxmlformats.org/officeDocument/2006/relationships/image" Target="../media/image38.emf"/><Relationship Id="rId19" Type="http://schemas.openxmlformats.org/officeDocument/2006/relationships/oleObject" Target="../embeddings/oleObject42.bin"/><Relationship Id="rId4" Type="http://schemas.openxmlformats.org/officeDocument/2006/relationships/image" Target="../media/image35.e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40.emf"/><Relationship Id="rId22" Type="http://schemas.openxmlformats.org/officeDocument/2006/relationships/oleObject" Target="../embeddings/oleObject43.bin"/><Relationship Id="rId27" Type="http://schemas.openxmlformats.org/officeDocument/2006/relationships/oleObject" Target="../embeddings/oleObject45.bin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6.png"/><Relationship Id="rId2" Type="http://schemas.openxmlformats.org/officeDocument/2006/relationships/image" Target="../media/image465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7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0.emf"/><Relationship Id="rId13" Type="http://schemas.openxmlformats.org/officeDocument/2006/relationships/oleObject" Target="../embeddings/oleObject441.bin"/><Relationship Id="rId18" Type="http://schemas.openxmlformats.org/officeDocument/2006/relationships/image" Target="../media/image475.emf"/><Relationship Id="rId3" Type="http://schemas.openxmlformats.org/officeDocument/2006/relationships/oleObject" Target="../embeddings/oleObject436.bin"/><Relationship Id="rId21" Type="http://schemas.openxmlformats.org/officeDocument/2006/relationships/oleObject" Target="../embeddings/oleObject445.bin"/><Relationship Id="rId7" Type="http://schemas.openxmlformats.org/officeDocument/2006/relationships/oleObject" Target="../embeddings/oleObject438.bin"/><Relationship Id="rId12" Type="http://schemas.openxmlformats.org/officeDocument/2006/relationships/image" Target="../media/image472.emf"/><Relationship Id="rId17" Type="http://schemas.openxmlformats.org/officeDocument/2006/relationships/oleObject" Target="../embeddings/oleObject44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74.emf"/><Relationship Id="rId20" Type="http://schemas.openxmlformats.org/officeDocument/2006/relationships/image" Target="../media/image476.emf"/><Relationship Id="rId1" Type="http://schemas.openxmlformats.org/officeDocument/2006/relationships/vmlDrawing" Target="../drawings/vmlDrawing78.vml"/><Relationship Id="rId6" Type="http://schemas.openxmlformats.org/officeDocument/2006/relationships/image" Target="../media/image469.emf"/><Relationship Id="rId11" Type="http://schemas.openxmlformats.org/officeDocument/2006/relationships/oleObject" Target="../embeddings/oleObject440.bin"/><Relationship Id="rId24" Type="http://schemas.openxmlformats.org/officeDocument/2006/relationships/image" Target="../media/image478.emf"/><Relationship Id="rId5" Type="http://schemas.openxmlformats.org/officeDocument/2006/relationships/oleObject" Target="../embeddings/oleObject437.bin"/><Relationship Id="rId15" Type="http://schemas.openxmlformats.org/officeDocument/2006/relationships/oleObject" Target="../embeddings/oleObject442.bin"/><Relationship Id="rId23" Type="http://schemas.openxmlformats.org/officeDocument/2006/relationships/oleObject" Target="../embeddings/oleObject446.bin"/><Relationship Id="rId10" Type="http://schemas.openxmlformats.org/officeDocument/2006/relationships/image" Target="../media/image471.emf"/><Relationship Id="rId19" Type="http://schemas.openxmlformats.org/officeDocument/2006/relationships/oleObject" Target="../embeddings/oleObject444.bin"/><Relationship Id="rId4" Type="http://schemas.openxmlformats.org/officeDocument/2006/relationships/image" Target="../media/image468.emf"/><Relationship Id="rId9" Type="http://schemas.openxmlformats.org/officeDocument/2006/relationships/oleObject" Target="../embeddings/oleObject439.bin"/><Relationship Id="rId14" Type="http://schemas.openxmlformats.org/officeDocument/2006/relationships/image" Target="../media/image473.emf"/><Relationship Id="rId22" Type="http://schemas.openxmlformats.org/officeDocument/2006/relationships/image" Target="../media/image477.emf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1.emf"/><Relationship Id="rId13" Type="http://schemas.openxmlformats.org/officeDocument/2006/relationships/oleObject" Target="../embeddings/oleObject452.bin"/><Relationship Id="rId18" Type="http://schemas.openxmlformats.org/officeDocument/2006/relationships/image" Target="../media/image486.emf"/><Relationship Id="rId26" Type="http://schemas.openxmlformats.org/officeDocument/2006/relationships/image" Target="../media/image490.emf"/><Relationship Id="rId39" Type="http://schemas.openxmlformats.org/officeDocument/2006/relationships/oleObject" Target="../embeddings/oleObject465.bin"/><Relationship Id="rId3" Type="http://schemas.openxmlformats.org/officeDocument/2006/relationships/oleObject" Target="../embeddings/oleObject447.bin"/><Relationship Id="rId21" Type="http://schemas.openxmlformats.org/officeDocument/2006/relationships/oleObject" Target="../embeddings/oleObject456.bin"/><Relationship Id="rId34" Type="http://schemas.openxmlformats.org/officeDocument/2006/relationships/image" Target="../media/image494.emf"/><Relationship Id="rId7" Type="http://schemas.openxmlformats.org/officeDocument/2006/relationships/oleObject" Target="../embeddings/oleObject449.bin"/><Relationship Id="rId12" Type="http://schemas.openxmlformats.org/officeDocument/2006/relationships/image" Target="../media/image483.emf"/><Relationship Id="rId17" Type="http://schemas.openxmlformats.org/officeDocument/2006/relationships/oleObject" Target="../embeddings/oleObject454.bin"/><Relationship Id="rId25" Type="http://schemas.openxmlformats.org/officeDocument/2006/relationships/oleObject" Target="../embeddings/oleObject458.bin"/><Relationship Id="rId33" Type="http://schemas.openxmlformats.org/officeDocument/2006/relationships/oleObject" Target="../embeddings/oleObject462.bin"/><Relationship Id="rId38" Type="http://schemas.openxmlformats.org/officeDocument/2006/relationships/image" Target="../media/image496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85.emf"/><Relationship Id="rId20" Type="http://schemas.openxmlformats.org/officeDocument/2006/relationships/image" Target="../media/image487.emf"/><Relationship Id="rId29" Type="http://schemas.openxmlformats.org/officeDocument/2006/relationships/oleObject" Target="../embeddings/oleObject460.bin"/><Relationship Id="rId1" Type="http://schemas.openxmlformats.org/officeDocument/2006/relationships/vmlDrawing" Target="../drawings/vmlDrawing79.vml"/><Relationship Id="rId6" Type="http://schemas.openxmlformats.org/officeDocument/2006/relationships/image" Target="../media/image480.emf"/><Relationship Id="rId11" Type="http://schemas.openxmlformats.org/officeDocument/2006/relationships/oleObject" Target="../embeddings/oleObject451.bin"/><Relationship Id="rId24" Type="http://schemas.openxmlformats.org/officeDocument/2006/relationships/image" Target="../media/image489.emf"/><Relationship Id="rId32" Type="http://schemas.openxmlformats.org/officeDocument/2006/relationships/image" Target="../media/image493.emf"/><Relationship Id="rId37" Type="http://schemas.openxmlformats.org/officeDocument/2006/relationships/oleObject" Target="../embeddings/oleObject464.bin"/><Relationship Id="rId40" Type="http://schemas.openxmlformats.org/officeDocument/2006/relationships/image" Target="../media/image497.emf"/><Relationship Id="rId5" Type="http://schemas.openxmlformats.org/officeDocument/2006/relationships/oleObject" Target="../embeddings/oleObject448.bin"/><Relationship Id="rId15" Type="http://schemas.openxmlformats.org/officeDocument/2006/relationships/oleObject" Target="../embeddings/oleObject453.bin"/><Relationship Id="rId23" Type="http://schemas.openxmlformats.org/officeDocument/2006/relationships/oleObject" Target="../embeddings/oleObject457.bin"/><Relationship Id="rId28" Type="http://schemas.openxmlformats.org/officeDocument/2006/relationships/image" Target="../media/image491.emf"/><Relationship Id="rId36" Type="http://schemas.openxmlformats.org/officeDocument/2006/relationships/image" Target="../media/image495.emf"/><Relationship Id="rId10" Type="http://schemas.openxmlformats.org/officeDocument/2006/relationships/image" Target="../media/image482.emf"/><Relationship Id="rId19" Type="http://schemas.openxmlformats.org/officeDocument/2006/relationships/oleObject" Target="../embeddings/oleObject455.bin"/><Relationship Id="rId31" Type="http://schemas.openxmlformats.org/officeDocument/2006/relationships/oleObject" Target="../embeddings/oleObject461.bin"/><Relationship Id="rId4" Type="http://schemas.openxmlformats.org/officeDocument/2006/relationships/image" Target="../media/image479.emf"/><Relationship Id="rId9" Type="http://schemas.openxmlformats.org/officeDocument/2006/relationships/oleObject" Target="../embeddings/oleObject450.bin"/><Relationship Id="rId14" Type="http://schemas.openxmlformats.org/officeDocument/2006/relationships/image" Target="../media/image484.emf"/><Relationship Id="rId22" Type="http://schemas.openxmlformats.org/officeDocument/2006/relationships/image" Target="../media/image488.emf"/><Relationship Id="rId27" Type="http://schemas.openxmlformats.org/officeDocument/2006/relationships/oleObject" Target="../embeddings/oleObject459.bin"/><Relationship Id="rId30" Type="http://schemas.openxmlformats.org/officeDocument/2006/relationships/image" Target="../media/image492.emf"/><Relationship Id="rId35" Type="http://schemas.openxmlformats.org/officeDocument/2006/relationships/oleObject" Target="../embeddings/oleObject463.bin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emf"/><Relationship Id="rId13" Type="http://schemas.openxmlformats.org/officeDocument/2006/relationships/oleObject" Target="../embeddings/oleObject471.bin"/><Relationship Id="rId18" Type="http://schemas.openxmlformats.org/officeDocument/2006/relationships/image" Target="../media/image505.emf"/><Relationship Id="rId26" Type="http://schemas.openxmlformats.org/officeDocument/2006/relationships/image" Target="../media/image509.emf"/><Relationship Id="rId3" Type="http://schemas.openxmlformats.org/officeDocument/2006/relationships/oleObject" Target="../embeddings/oleObject466.bin"/><Relationship Id="rId21" Type="http://schemas.openxmlformats.org/officeDocument/2006/relationships/oleObject" Target="../embeddings/oleObject475.bin"/><Relationship Id="rId7" Type="http://schemas.openxmlformats.org/officeDocument/2006/relationships/oleObject" Target="../embeddings/oleObject468.bin"/><Relationship Id="rId12" Type="http://schemas.openxmlformats.org/officeDocument/2006/relationships/image" Target="../media/image502.emf"/><Relationship Id="rId17" Type="http://schemas.openxmlformats.org/officeDocument/2006/relationships/oleObject" Target="../embeddings/oleObject473.bin"/><Relationship Id="rId25" Type="http://schemas.openxmlformats.org/officeDocument/2006/relationships/oleObject" Target="../embeddings/oleObject47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04.emf"/><Relationship Id="rId20" Type="http://schemas.openxmlformats.org/officeDocument/2006/relationships/image" Target="../media/image506.emf"/><Relationship Id="rId1" Type="http://schemas.openxmlformats.org/officeDocument/2006/relationships/vmlDrawing" Target="../drawings/vmlDrawing80.vml"/><Relationship Id="rId6" Type="http://schemas.openxmlformats.org/officeDocument/2006/relationships/image" Target="../media/image499.emf"/><Relationship Id="rId11" Type="http://schemas.openxmlformats.org/officeDocument/2006/relationships/oleObject" Target="../embeddings/oleObject470.bin"/><Relationship Id="rId24" Type="http://schemas.openxmlformats.org/officeDocument/2006/relationships/image" Target="../media/image508.emf"/><Relationship Id="rId5" Type="http://schemas.openxmlformats.org/officeDocument/2006/relationships/oleObject" Target="../embeddings/oleObject467.bin"/><Relationship Id="rId15" Type="http://schemas.openxmlformats.org/officeDocument/2006/relationships/oleObject" Target="../embeddings/oleObject472.bin"/><Relationship Id="rId23" Type="http://schemas.openxmlformats.org/officeDocument/2006/relationships/oleObject" Target="../embeddings/oleObject476.bin"/><Relationship Id="rId10" Type="http://schemas.openxmlformats.org/officeDocument/2006/relationships/image" Target="../media/image501.emf"/><Relationship Id="rId19" Type="http://schemas.openxmlformats.org/officeDocument/2006/relationships/oleObject" Target="../embeddings/oleObject474.bin"/><Relationship Id="rId4" Type="http://schemas.openxmlformats.org/officeDocument/2006/relationships/image" Target="../media/image498.emf"/><Relationship Id="rId9" Type="http://schemas.openxmlformats.org/officeDocument/2006/relationships/oleObject" Target="../embeddings/oleObject469.bin"/><Relationship Id="rId14" Type="http://schemas.openxmlformats.org/officeDocument/2006/relationships/image" Target="../media/image503.emf"/><Relationship Id="rId22" Type="http://schemas.openxmlformats.org/officeDocument/2006/relationships/image" Target="../media/image50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9"/>
          <p:cNvSpPr txBox="1">
            <a:spLocks noChangeArrowheads="1"/>
          </p:cNvSpPr>
          <p:nvPr/>
        </p:nvSpPr>
        <p:spPr bwMode="auto">
          <a:xfrm>
            <a:off x="827088" y="188913"/>
            <a:ext cx="7451725" cy="1382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5000"/>
              </a:spcBef>
              <a:buFontTx/>
              <a:buNone/>
            </a:pP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第七章 有限长单位冲激响应</a:t>
            </a:r>
            <a:r>
              <a:rPr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3600" b="1" i="1" dirty="0">
                <a:latin typeface="+mn-lt"/>
                <a:ea typeface="楷体" panose="02010609060101010101" pitchFamily="49" charset="-122"/>
              </a:rPr>
              <a:t>FIR</a:t>
            </a:r>
            <a:r>
              <a:rPr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  <a:p>
            <a:pPr eaLnBrk="1" hangingPunct="1">
              <a:spcBef>
                <a:spcPct val="35000"/>
              </a:spcBef>
              <a:buFontTx/>
              <a:buNone/>
            </a:pPr>
            <a:r>
              <a:rPr lang="en-US" altLang="zh-CN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</a:t>
            </a:r>
            <a:r>
              <a:rPr lang="zh-CN" altLang="en-US" sz="3600" b="1" dirty="0">
                <a:latin typeface="楷体" panose="02010609060101010101" pitchFamily="49" charset="-122"/>
                <a:ea typeface="楷体" panose="02010609060101010101" pitchFamily="49" charset="-122"/>
              </a:rPr>
              <a:t>数字滤波器的设计方法</a:t>
            </a:r>
          </a:p>
        </p:txBody>
      </p:sp>
      <p:sp>
        <p:nvSpPr>
          <p:cNvPr id="2051" name="Text Box 10"/>
          <p:cNvSpPr txBox="1">
            <a:spLocks noChangeArrowheads="1"/>
          </p:cNvSpPr>
          <p:nvPr/>
        </p:nvSpPr>
        <p:spPr bwMode="auto">
          <a:xfrm>
            <a:off x="611188" y="2128838"/>
            <a:ext cx="50403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ea typeface="楷体_GB2312" pitchFamily="49" charset="-122"/>
              </a:rPr>
              <a:t>7.1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hlinkClick r:id="rId2" action="ppaction://hlinksldjump"/>
              </a:rPr>
              <a:t>引言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52" name="Text Box 11"/>
          <p:cNvSpPr txBox="1">
            <a:spLocks noChangeArrowheads="1"/>
          </p:cNvSpPr>
          <p:nvPr/>
        </p:nvSpPr>
        <p:spPr bwMode="auto">
          <a:xfrm>
            <a:off x="611188" y="2921000"/>
            <a:ext cx="61928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ea typeface="楷体_GB2312" pitchFamily="49" charset="-122"/>
              </a:rPr>
              <a:t>7.2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hlinkClick r:id="rId3" action="ppaction://hlinksldjump"/>
              </a:rPr>
              <a:t>线性相位</a:t>
            </a:r>
            <a:r>
              <a:rPr lang="en-US" altLang="zh-CN" b="1" dirty="0">
                <a:latin typeface="+mn-lt"/>
                <a:ea typeface="楷体" panose="02010609060101010101" pitchFamily="49" charset="-122"/>
                <a:hlinkClick r:id="rId3" action="ppaction://hlinksldjump"/>
              </a:rPr>
              <a:t>FIR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hlinkClick r:id="rId3" action="ppaction://hlinksldjump"/>
              </a:rPr>
              <a:t>滤波器的特点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53" name="Text Box 12"/>
          <p:cNvSpPr txBox="1">
            <a:spLocks noChangeArrowheads="1"/>
          </p:cNvSpPr>
          <p:nvPr/>
        </p:nvSpPr>
        <p:spPr bwMode="auto">
          <a:xfrm>
            <a:off x="611188" y="3713163"/>
            <a:ext cx="50403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en-US" altLang="zh-CN" b="1" dirty="0">
                <a:ea typeface="楷体_GB2312" pitchFamily="49" charset="-122"/>
              </a:rPr>
              <a:t>7.3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hlinkClick r:id="rId4" action="ppaction://hlinksldjump"/>
              </a:rPr>
              <a:t>窗函数设计法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54" name="Text Box 1108"/>
          <p:cNvSpPr txBox="1">
            <a:spLocks noChangeArrowheads="1"/>
          </p:cNvSpPr>
          <p:nvPr/>
        </p:nvSpPr>
        <p:spPr bwMode="auto">
          <a:xfrm>
            <a:off x="7307263" y="4267200"/>
            <a:ext cx="1081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hlinkClick r:id="rId5" action="ppaction://hlinksldjump"/>
              </a:rPr>
              <a:t>No.2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107950" y="115888"/>
            <a:ext cx="3816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二、线性相位条件</a:t>
            </a:r>
          </a:p>
        </p:txBody>
      </p:sp>
      <p:graphicFrame>
        <p:nvGraphicFramePr>
          <p:cNvPr id="93192" name="Object 8"/>
          <p:cNvGraphicFramePr>
            <a:graphicFrameLocks noChangeAspect="1"/>
          </p:cNvGraphicFramePr>
          <p:nvPr/>
        </p:nvGraphicFramePr>
        <p:xfrm>
          <a:off x="1130300" y="4365625"/>
          <a:ext cx="1792288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7" name="公式" r:id="rId3" imgW="733228" imgH="362009" progId="Equation.3">
                  <p:embed/>
                </p:oleObj>
              </mc:Choice>
              <mc:Fallback>
                <p:oleObj name="公式" r:id="rId3" imgW="733228" imgH="36200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300" y="4365625"/>
                        <a:ext cx="1792288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02" name="Rectangle 18"/>
          <p:cNvSpPr>
            <a:spLocks noChangeArrowheads="1"/>
          </p:cNvSpPr>
          <p:nvPr/>
        </p:nvSpPr>
        <p:spPr bwMode="auto">
          <a:xfrm>
            <a:off x="196850" y="677863"/>
            <a:ext cx="8947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线性相位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意味着相位特性</a:t>
            </a:r>
            <a:r>
              <a:rPr lang="en-US" altLang="zh-CN" sz="2800" b="1" i="1" dirty="0">
                <a:latin typeface="Symbol" panose="05050102010706020507" pitchFamily="18" charset="2"/>
                <a:ea typeface="楷体_GB2312" pitchFamily="49" charset="-122"/>
              </a:rPr>
              <a:t>q </a:t>
            </a:r>
            <a:r>
              <a:rPr lang="en-US" altLang="zh-CN" sz="2800" b="1" dirty="0">
                <a:latin typeface="Symbol" panose="05050102010706020507" pitchFamily="18" charset="2"/>
                <a:ea typeface="楷体_GB2312" pitchFamily="49" charset="-122"/>
              </a:rPr>
              <a:t>(</a:t>
            </a:r>
            <a:r>
              <a:rPr lang="en-US" altLang="zh-CN" sz="2800" b="1" i="1" dirty="0">
                <a:latin typeface="Symbol" panose="05050102010706020507" pitchFamily="18" charset="2"/>
                <a:ea typeface="楷体_GB2312" pitchFamily="49" charset="-122"/>
              </a:rPr>
              <a:t>w</a:t>
            </a:r>
            <a:r>
              <a:rPr lang="en-US" altLang="zh-CN" sz="2800" b="1" dirty="0">
                <a:latin typeface="Symbol" panose="05050102010706020507" pitchFamily="18" charset="2"/>
                <a:ea typeface="楷体_GB2312" pitchFamily="49" charset="-122"/>
              </a:rPr>
              <a:t>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是数字频率</a:t>
            </a:r>
            <a:r>
              <a:rPr lang="en-US" altLang="zh-CN" sz="2800" b="1" i="1" dirty="0">
                <a:latin typeface="Symbol" panose="05050102010706020507" pitchFamily="18" charset="2"/>
                <a:ea typeface="楷体_GB2312" pitchFamily="49" charset="-122"/>
              </a:rPr>
              <a:t>w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的线性函数</a:t>
            </a:r>
          </a:p>
        </p:txBody>
      </p:sp>
      <p:sp>
        <p:nvSpPr>
          <p:cNvPr id="93217" name="Text Box 33"/>
          <p:cNvSpPr txBox="1">
            <a:spLocks noChangeArrowheads="1"/>
          </p:cNvSpPr>
          <p:nvPr/>
        </p:nvSpPr>
        <p:spPr bwMode="auto">
          <a:xfrm>
            <a:off x="323850" y="1971675"/>
            <a:ext cx="3743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如果</a:t>
            </a:r>
            <a:r>
              <a:rPr lang="en-US" altLang="zh-CN" sz="2800" b="1" i="1" dirty="0">
                <a:latin typeface="Symbol" panose="05050102010706020507" pitchFamily="18" charset="2"/>
                <a:ea typeface="楷体_GB2312" pitchFamily="49" charset="-122"/>
              </a:rPr>
              <a:t>q </a:t>
            </a:r>
            <a:r>
              <a:rPr lang="en-US" altLang="zh-CN" sz="2800" b="1" dirty="0">
                <a:latin typeface="Symbol" panose="05050102010706020507" pitchFamily="18" charset="2"/>
                <a:ea typeface="楷体_GB2312" pitchFamily="49" charset="-122"/>
              </a:rPr>
              <a:t>(</a:t>
            </a:r>
            <a:r>
              <a:rPr lang="en-US" altLang="zh-CN" sz="2800" b="1" i="1" dirty="0">
                <a:latin typeface="Symbol" panose="05050102010706020507" pitchFamily="18" charset="2"/>
                <a:ea typeface="楷体_GB2312" pitchFamily="49" charset="-122"/>
              </a:rPr>
              <a:t>w</a:t>
            </a:r>
            <a:r>
              <a:rPr lang="en-US" altLang="zh-CN" sz="2800" b="1" dirty="0">
                <a:latin typeface="Symbol" panose="05050102010706020507" pitchFamily="18" charset="2"/>
                <a:ea typeface="楷体_GB2312" pitchFamily="49" charset="-122"/>
              </a:rPr>
              <a:t>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满足下式</a:t>
            </a:r>
          </a:p>
        </p:txBody>
      </p:sp>
      <p:sp>
        <p:nvSpPr>
          <p:cNvPr id="93221" name="Text Box 37"/>
          <p:cNvSpPr txBox="1">
            <a:spLocks noChangeArrowheads="1"/>
          </p:cNvSpPr>
          <p:nvPr/>
        </p:nvSpPr>
        <p:spPr bwMode="auto">
          <a:xfrm>
            <a:off x="250825" y="3141663"/>
            <a:ext cx="8278813" cy="1057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严格的说，此时</a:t>
            </a:r>
            <a:r>
              <a:rPr lang="en-US" altLang="zh-CN" sz="2800" b="1" i="1" dirty="0">
                <a:latin typeface="Symbol" panose="05050102010706020507" pitchFamily="18" charset="2"/>
                <a:ea typeface="楷体_GB2312" pitchFamily="49" charset="-122"/>
              </a:rPr>
              <a:t>q </a:t>
            </a:r>
            <a:r>
              <a:rPr lang="en-US" altLang="zh-CN" sz="2800" b="1" dirty="0">
                <a:latin typeface="Symbol" panose="05050102010706020507" pitchFamily="18" charset="2"/>
                <a:ea typeface="楷体_GB2312" pitchFamily="49" charset="-122"/>
              </a:rPr>
              <a:t>(</a:t>
            </a:r>
            <a:r>
              <a:rPr lang="en-US" altLang="zh-CN" sz="2800" b="1" i="1" dirty="0">
                <a:latin typeface="Symbol" panose="05050102010706020507" pitchFamily="18" charset="2"/>
                <a:ea typeface="楷体_GB2312" pitchFamily="49" charset="-122"/>
              </a:rPr>
              <a:t>w</a:t>
            </a:r>
            <a:r>
              <a:rPr lang="en-US" altLang="zh-CN" sz="2800" b="1" dirty="0">
                <a:latin typeface="Symbol" panose="05050102010706020507" pitchFamily="18" charset="2"/>
                <a:ea typeface="楷体_GB2312" pitchFamily="49" charset="-122"/>
              </a:rPr>
              <a:t>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不具有线性相位，但以上两种情况都满足群延时是一个常数，即</a:t>
            </a:r>
          </a:p>
        </p:txBody>
      </p:sp>
      <p:sp>
        <p:nvSpPr>
          <p:cNvPr id="93223" name="Text Box 39"/>
          <p:cNvSpPr txBox="1">
            <a:spLocks noChangeArrowheads="1"/>
          </p:cNvSpPr>
          <p:nvPr/>
        </p:nvSpPr>
        <p:spPr bwMode="auto">
          <a:xfrm>
            <a:off x="3276600" y="4581525"/>
            <a:ext cx="4681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也称这种情况为线性相位</a:t>
            </a:r>
          </a:p>
        </p:txBody>
      </p:sp>
      <p:sp>
        <p:nvSpPr>
          <p:cNvPr id="93224" name="Text Box 40"/>
          <p:cNvSpPr txBox="1">
            <a:spLocks noChangeArrowheads="1"/>
          </p:cNvSpPr>
          <p:nvPr/>
        </p:nvSpPr>
        <p:spPr bwMode="auto">
          <a:xfrm>
            <a:off x="323850" y="5229225"/>
            <a:ext cx="8208963" cy="102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满足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b="1" dirty="0">
                <a:ea typeface="楷体_GB2312" pitchFamily="49" charset="-122"/>
              </a:rPr>
              <a:t>1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式是第一类线性相位；满足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b="1" dirty="0">
                <a:ea typeface="楷体_GB2312" pitchFamily="49" charset="-122"/>
              </a:rPr>
              <a:t>2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式为第二类线性相位。</a:t>
            </a:r>
          </a:p>
        </p:txBody>
      </p:sp>
      <p:grpSp>
        <p:nvGrpSpPr>
          <p:cNvPr id="93229" name="Group 45"/>
          <p:cNvGrpSpPr>
            <a:grpSpLocks/>
          </p:cNvGrpSpPr>
          <p:nvPr/>
        </p:nvGrpSpPr>
        <p:grpSpPr bwMode="auto">
          <a:xfrm>
            <a:off x="1331913" y="1374775"/>
            <a:ext cx="5688012" cy="523875"/>
            <a:chOff x="839" y="866"/>
            <a:chExt cx="3583" cy="330"/>
          </a:xfrm>
        </p:grpSpPr>
        <p:graphicFrame>
          <p:nvGraphicFramePr>
            <p:cNvPr id="11277" name="Object 13"/>
            <p:cNvGraphicFramePr>
              <a:graphicFrameLocks noChangeAspect="1"/>
            </p:cNvGraphicFramePr>
            <p:nvPr/>
          </p:nvGraphicFramePr>
          <p:xfrm>
            <a:off x="839" y="866"/>
            <a:ext cx="1219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8" name="公式" r:id="rId5" imgW="723833" imgH="171626" progId="Equation.3">
                    <p:embed/>
                  </p:oleObj>
                </mc:Choice>
                <mc:Fallback>
                  <p:oleObj name="公式" r:id="rId5" imgW="723833" imgH="171626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866"/>
                          <a:ext cx="1219" cy="330"/>
                        </a:xfrm>
                        <a:prstGeom prst="rect">
                          <a:avLst/>
                        </a:prstGeom>
                        <a:solidFill>
                          <a:schemeClr val="hlink">
                            <a:alpha val="0"/>
                          </a:scheme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8" name="Text Box 41"/>
            <p:cNvSpPr txBox="1">
              <a:spLocks noChangeArrowheads="1"/>
            </p:cNvSpPr>
            <p:nvPr/>
          </p:nvSpPr>
          <p:spPr bwMode="auto">
            <a:xfrm>
              <a:off x="4059" y="890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/>
                <a:t>(1) </a:t>
              </a:r>
            </a:p>
          </p:txBody>
        </p:sp>
      </p:grpSp>
      <p:grpSp>
        <p:nvGrpSpPr>
          <p:cNvPr id="93230" name="Group 46"/>
          <p:cNvGrpSpPr>
            <a:grpSpLocks/>
          </p:cNvGrpSpPr>
          <p:nvPr/>
        </p:nvGrpSpPr>
        <p:grpSpPr bwMode="auto">
          <a:xfrm>
            <a:off x="1331913" y="2652713"/>
            <a:ext cx="5688012" cy="525462"/>
            <a:chOff x="839" y="1671"/>
            <a:chExt cx="3583" cy="331"/>
          </a:xfrm>
        </p:grpSpPr>
        <p:graphicFrame>
          <p:nvGraphicFramePr>
            <p:cNvPr id="11275" name="Object 32"/>
            <p:cNvGraphicFramePr>
              <a:graphicFrameLocks noChangeAspect="1"/>
            </p:cNvGraphicFramePr>
            <p:nvPr/>
          </p:nvGraphicFramePr>
          <p:xfrm>
            <a:off x="839" y="1671"/>
            <a:ext cx="1465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9" name="公式" r:id="rId7" imgW="876491" imgH="171626" progId="Equation.3">
                    <p:embed/>
                  </p:oleObj>
                </mc:Choice>
                <mc:Fallback>
                  <p:oleObj name="公式" r:id="rId7" imgW="876491" imgH="171626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1671"/>
                          <a:ext cx="1465" cy="331"/>
                        </a:xfrm>
                        <a:prstGeom prst="rect">
                          <a:avLst/>
                        </a:prstGeom>
                        <a:solidFill>
                          <a:schemeClr val="hlink">
                            <a:alpha val="0"/>
                          </a:scheme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6" name="Text Box 42"/>
            <p:cNvSpPr txBox="1">
              <a:spLocks noChangeArrowheads="1"/>
            </p:cNvSpPr>
            <p:nvPr/>
          </p:nvSpPr>
          <p:spPr bwMode="auto">
            <a:xfrm>
              <a:off x="4059" y="1691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/>
                <a:t>(2)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3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3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3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3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3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9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/>
      <p:bldP spid="93202" grpId="0"/>
      <p:bldP spid="93217" grpId="0"/>
      <p:bldP spid="93221" grpId="0"/>
      <p:bldP spid="93223" grpId="0"/>
      <p:bldP spid="932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224" name="Group 16"/>
          <p:cNvGrpSpPr>
            <a:grpSpLocks/>
          </p:cNvGrpSpPr>
          <p:nvPr/>
        </p:nvGrpSpPr>
        <p:grpSpPr bwMode="auto">
          <a:xfrm>
            <a:off x="1187450" y="835025"/>
            <a:ext cx="5688013" cy="523875"/>
            <a:chOff x="748" y="663"/>
            <a:chExt cx="3583" cy="330"/>
          </a:xfrm>
        </p:grpSpPr>
        <p:graphicFrame>
          <p:nvGraphicFramePr>
            <p:cNvPr id="12302" name="Object 5"/>
            <p:cNvGraphicFramePr>
              <a:graphicFrameLocks noChangeAspect="1"/>
            </p:cNvGraphicFramePr>
            <p:nvPr/>
          </p:nvGraphicFramePr>
          <p:xfrm>
            <a:off x="748" y="663"/>
            <a:ext cx="1219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68" name="公式" r:id="rId3" imgW="723833" imgH="171626" progId="Equation.3">
                    <p:embed/>
                  </p:oleObj>
                </mc:Choice>
                <mc:Fallback>
                  <p:oleObj name="公式" r:id="rId3" imgW="723833" imgH="171626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663"/>
                          <a:ext cx="1219" cy="330"/>
                        </a:xfrm>
                        <a:prstGeom prst="rect">
                          <a:avLst/>
                        </a:prstGeom>
                        <a:solidFill>
                          <a:schemeClr val="hlink">
                            <a:alpha val="0"/>
                          </a:scheme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3" name="Text Box 6"/>
            <p:cNvSpPr txBox="1">
              <a:spLocks noChangeArrowheads="1"/>
            </p:cNvSpPr>
            <p:nvPr/>
          </p:nvSpPr>
          <p:spPr bwMode="auto">
            <a:xfrm>
              <a:off x="3968" y="687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/>
                <a:t>(1) </a:t>
              </a:r>
            </a:p>
          </p:txBody>
        </p:sp>
      </p:grpSp>
      <p:grpSp>
        <p:nvGrpSpPr>
          <p:cNvPr id="94225" name="Group 17"/>
          <p:cNvGrpSpPr>
            <a:grpSpLocks/>
          </p:cNvGrpSpPr>
          <p:nvPr/>
        </p:nvGrpSpPr>
        <p:grpSpPr bwMode="auto">
          <a:xfrm>
            <a:off x="1116013" y="2990850"/>
            <a:ext cx="5688012" cy="525463"/>
            <a:chOff x="703" y="2327"/>
            <a:chExt cx="3583" cy="331"/>
          </a:xfrm>
        </p:grpSpPr>
        <p:graphicFrame>
          <p:nvGraphicFramePr>
            <p:cNvPr id="12300" name="Object 8"/>
            <p:cNvGraphicFramePr>
              <a:graphicFrameLocks noChangeAspect="1"/>
            </p:cNvGraphicFramePr>
            <p:nvPr/>
          </p:nvGraphicFramePr>
          <p:xfrm>
            <a:off x="703" y="2327"/>
            <a:ext cx="1465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69" name="公式" r:id="rId5" imgW="876491" imgH="171626" progId="Equation.3">
                    <p:embed/>
                  </p:oleObj>
                </mc:Choice>
                <mc:Fallback>
                  <p:oleObj name="公式" r:id="rId5" imgW="876491" imgH="171626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2327"/>
                          <a:ext cx="1465" cy="331"/>
                        </a:xfrm>
                        <a:prstGeom prst="rect">
                          <a:avLst/>
                        </a:prstGeom>
                        <a:solidFill>
                          <a:schemeClr val="hlink">
                            <a:alpha val="0"/>
                          </a:scheme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1" name="Text Box 9"/>
            <p:cNvSpPr txBox="1">
              <a:spLocks noChangeArrowheads="1"/>
            </p:cNvSpPr>
            <p:nvPr/>
          </p:nvSpPr>
          <p:spPr bwMode="auto">
            <a:xfrm>
              <a:off x="3923" y="2347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/>
                <a:t>(2) </a:t>
              </a:r>
            </a:p>
          </p:txBody>
        </p:sp>
      </p:grpSp>
      <p:sp>
        <p:nvSpPr>
          <p:cNvPr id="94218" name="Text Box 10"/>
          <p:cNvSpPr txBox="1">
            <a:spLocks noChangeArrowheads="1"/>
          </p:cNvSpPr>
          <p:nvPr/>
        </p:nvSpPr>
        <p:spPr bwMode="auto">
          <a:xfrm>
            <a:off x="395288" y="115888"/>
            <a:ext cx="3816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对于第一类线性相位</a:t>
            </a:r>
          </a:p>
        </p:txBody>
      </p:sp>
      <p:sp>
        <p:nvSpPr>
          <p:cNvPr id="94219" name="Text Box 11"/>
          <p:cNvSpPr txBox="1">
            <a:spLocks noChangeArrowheads="1"/>
          </p:cNvSpPr>
          <p:nvPr/>
        </p:nvSpPr>
        <p:spPr bwMode="auto">
          <a:xfrm>
            <a:off x="395288" y="2276475"/>
            <a:ext cx="3816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对于第二类线性相位</a:t>
            </a:r>
          </a:p>
        </p:txBody>
      </p:sp>
      <p:graphicFrame>
        <p:nvGraphicFramePr>
          <p:cNvPr id="94220" name="Object 12"/>
          <p:cNvGraphicFramePr>
            <a:graphicFrameLocks noChangeAspect="1"/>
          </p:cNvGraphicFramePr>
          <p:nvPr/>
        </p:nvGraphicFramePr>
        <p:xfrm>
          <a:off x="1193800" y="1692275"/>
          <a:ext cx="287337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0" name="公式" r:id="rId7" imgW="1142821" imgH="171626" progId="Equation.3">
                  <p:embed/>
                </p:oleObj>
              </mc:Choice>
              <mc:Fallback>
                <p:oleObj name="公式" r:id="rId7" imgW="1142821" imgH="17162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800" y="1692275"/>
                        <a:ext cx="2873375" cy="500063"/>
                      </a:xfrm>
                      <a:prstGeom prst="rect">
                        <a:avLst/>
                      </a:prstGeom>
                      <a:solidFill>
                        <a:srgbClr val="B5F1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1" name="Object 13"/>
          <p:cNvGraphicFramePr>
            <a:graphicFrameLocks noChangeAspect="1"/>
          </p:cNvGraphicFramePr>
          <p:nvPr/>
        </p:nvGraphicFramePr>
        <p:xfrm>
          <a:off x="1122363" y="3810000"/>
          <a:ext cx="315277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1" name="公式" r:id="rId9" imgW="1228779" imgH="171626" progId="Equation.3">
                  <p:embed/>
                </p:oleObj>
              </mc:Choice>
              <mc:Fallback>
                <p:oleObj name="公式" r:id="rId9" imgW="1228779" imgH="17162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363" y="3810000"/>
                        <a:ext cx="3152775" cy="500063"/>
                      </a:xfrm>
                      <a:prstGeom prst="rect">
                        <a:avLst/>
                      </a:prstGeom>
                      <a:solidFill>
                        <a:srgbClr val="B5F1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22" name="Text Box 14"/>
          <p:cNvSpPr txBox="1">
            <a:spLocks noChangeArrowheads="1"/>
          </p:cNvSpPr>
          <p:nvPr/>
        </p:nvSpPr>
        <p:spPr bwMode="auto">
          <a:xfrm>
            <a:off x="6084888" y="1746250"/>
            <a:ext cx="1081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hlinkClick r:id="rId11" action="ppaction://hlinksldjump"/>
              </a:rPr>
              <a:t>图例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4223" name="Text Box 15"/>
          <p:cNvSpPr txBox="1">
            <a:spLocks noChangeArrowheads="1"/>
          </p:cNvSpPr>
          <p:nvPr/>
        </p:nvSpPr>
        <p:spPr bwMode="auto">
          <a:xfrm>
            <a:off x="6084888" y="3924300"/>
            <a:ext cx="1081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  <a:hlinkClick r:id="rId12" action="ppaction://hlinksldjump"/>
              </a:rPr>
              <a:t>图例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4226" name="Text Box 18"/>
          <p:cNvSpPr txBox="1">
            <a:spLocks noChangeArrowheads="1"/>
          </p:cNvSpPr>
          <p:nvPr/>
        </p:nvSpPr>
        <p:spPr bwMode="auto">
          <a:xfrm>
            <a:off x="827088" y="4508500"/>
            <a:ext cx="34559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800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线性相位</a:t>
            </a:r>
            <a:r>
              <a:rPr lang="en-US" altLang="zh-CN" sz="2800" b="1" i="1" dirty="0">
                <a:solidFill>
                  <a:srgbClr val="FFFF00"/>
                </a:solidFill>
                <a:ea typeface="楷体_GB2312" pitchFamily="49" charset="-122"/>
              </a:rPr>
              <a:t>FIR</a:t>
            </a:r>
            <a:r>
              <a:rPr lang="zh-CN" altLang="en-US" sz="2800" b="1" dirty="0">
                <a:solidFill>
                  <a:srgbClr val="FFFF00"/>
                </a:solidFill>
                <a:ea typeface="楷体_GB2312" pitchFamily="49" charset="-122"/>
              </a:rPr>
              <a:t>：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  <p:sp>
        <p:nvSpPr>
          <p:cNvPr id="94227" name="Text Box 19"/>
          <p:cNvSpPr txBox="1">
            <a:spLocks noChangeArrowheads="1"/>
          </p:cNvSpPr>
          <p:nvPr/>
        </p:nvSpPr>
        <p:spPr bwMode="auto">
          <a:xfrm>
            <a:off x="3419475" y="4508500"/>
            <a:ext cx="3455988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 b="1" dirty="0">
                <a:solidFill>
                  <a:srgbClr val="FFFF00"/>
                </a:solidFill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rgbClr val="FFFF00"/>
                </a:solidFill>
                <a:ea typeface="楷体_GB2312" pitchFamily="49" charset="-122"/>
              </a:rPr>
              <a:t>、</a:t>
            </a:r>
            <a:r>
              <a:rPr lang="en-US" altLang="zh-CN" sz="2800" b="1" i="1" dirty="0">
                <a:solidFill>
                  <a:srgbClr val="FFFF00"/>
                </a:solidFill>
                <a:ea typeface="楷体_GB2312" pitchFamily="49" charset="-122"/>
              </a:rPr>
              <a:t>h</a:t>
            </a:r>
            <a:r>
              <a:rPr lang="en-US" altLang="zh-CN" sz="2800" b="1" dirty="0">
                <a:solidFill>
                  <a:srgbClr val="FFFF00"/>
                </a:solidFill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rgbClr val="FFFF00"/>
                </a:solidFill>
                <a:ea typeface="楷体_GB2312" pitchFamily="49" charset="-122"/>
              </a:rPr>
              <a:t>n</a:t>
            </a:r>
            <a:r>
              <a:rPr lang="en-US" altLang="zh-CN" sz="2800" b="1" dirty="0">
                <a:solidFill>
                  <a:srgbClr val="FFFF00"/>
                </a:solidFill>
                <a:ea typeface="楷体_GB2312" pitchFamily="49" charset="-122"/>
              </a:rPr>
              <a:t>)</a:t>
            </a:r>
            <a:r>
              <a:rPr lang="zh-CN" altLang="en-US" sz="2800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是实数</a:t>
            </a:r>
          </a:p>
          <a:p>
            <a:pPr eaLnBrk="1" hangingPunct="1">
              <a:buFontTx/>
              <a:buNone/>
            </a:pPr>
            <a:r>
              <a:rPr lang="en-US" altLang="zh-CN" sz="2800" b="1" dirty="0">
                <a:solidFill>
                  <a:srgbClr val="FFFF00"/>
                </a:solidFill>
                <a:ea typeface="楷体_GB2312" pitchFamily="49" charset="-122"/>
              </a:rPr>
              <a:t>2</a:t>
            </a:r>
            <a:r>
              <a:rPr lang="zh-CN" altLang="en-US" sz="28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 i="1" dirty="0">
                <a:solidFill>
                  <a:srgbClr val="FFFF00"/>
                </a:solidFill>
                <a:ea typeface="楷体_GB2312" pitchFamily="49" charset="-122"/>
              </a:rPr>
              <a:t>h</a:t>
            </a:r>
            <a:r>
              <a:rPr lang="en-US" altLang="zh-CN" sz="2800" b="1" dirty="0">
                <a:solidFill>
                  <a:srgbClr val="FFFF00"/>
                </a:solidFill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rgbClr val="FFFF00"/>
                </a:solidFill>
                <a:ea typeface="楷体_GB2312" pitchFamily="49" charset="-122"/>
              </a:rPr>
              <a:t>n</a:t>
            </a:r>
            <a:r>
              <a:rPr lang="en-US" altLang="zh-CN" sz="2800" b="1" dirty="0">
                <a:solidFill>
                  <a:srgbClr val="FFFF00"/>
                </a:solidFill>
                <a:ea typeface="楷体_GB2312" pitchFamily="49" charset="-122"/>
              </a:rPr>
              <a:t>)=</a:t>
            </a:r>
            <a:r>
              <a:rPr lang="en-US" altLang="zh-CN" sz="2800" b="1" dirty="0">
                <a:solidFill>
                  <a:srgbClr val="FFFF00"/>
                </a:solidFill>
              </a:rPr>
              <a:t>±</a:t>
            </a:r>
            <a:r>
              <a:rPr lang="en-US" altLang="zh-CN" sz="2800" b="1" i="1" dirty="0">
                <a:solidFill>
                  <a:srgbClr val="FFFF00"/>
                </a:solidFill>
                <a:ea typeface="楷体_GB2312" pitchFamily="49" charset="-122"/>
              </a:rPr>
              <a:t>h</a:t>
            </a:r>
            <a:r>
              <a:rPr lang="en-US" altLang="zh-CN" sz="2800" b="1" dirty="0">
                <a:solidFill>
                  <a:srgbClr val="FFFF00"/>
                </a:solidFill>
              </a:rPr>
              <a:t>(</a:t>
            </a:r>
            <a:r>
              <a:rPr lang="en-US" altLang="zh-CN" sz="2800" b="1" i="1" dirty="0">
                <a:solidFill>
                  <a:srgbClr val="FFFF00"/>
                </a:solidFill>
                <a:ea typeface="楷体_GB2312" pitchFamily="49" charset="-122"/>
              </a:rPr>
              <a:t>N-</a:t>
            </a:r>
            <a:r>
              <a:rPr lang="en-US" altLang="zh-CN" sz="2800" b="1" dirty="0">
                <a:solidFill>
                  <a:srgbClr val="FFFF00"/>
                </a:solidFill>
                <a:ea typeface="楷体_GB2312" pitchFamily="49" charset="-122"/>
              </a:rPr>
              <a:t>1</a:t>
            </a:r>
            <a:r>
              <a:rPr lang="en-US" altLang="zh-CN" sz="2800" b="1" i="1" dirty="0">
                <a:solidFill>
                  <a:srgbClr val="FFFF00"/>
                </a:solidFill>
                <a:ea typeface="楷体_GB2312" pitchFamily="49" charset="-122"/>
              </a:rPr>
              <a:t>-n</a:t>
            </a:r>
            <a:r>
              <a:rPr lang="en-US" altLang="zh-CN" sz="2800" b="1" dirty="0">
                <a:solidFill>
                  <a:srgbClr val="FFFF00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4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4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4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4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4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4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4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4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9" grpId="0"/>
      <p:bldP spid="94222" grpId="0"/>
      <p:bldP spid="94223" grpId="0"/>
      <p:bldP spid="94226" grpId="0"/>
      <p:bldP spid="942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122238" y="101600"/>
            <a:ext cx="84820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三、线性相位</a:t>
            </a:r>
            <a:r>
              <a:rPr lang="en-US" altLang="zh-CN" sz="2800" b="1" dirty="0">
                <a:latin typeface="+mn-lt"/>
                <a:ea typeface="楷体" panose="02010609060101010101" pitchFamily="49" charset="-122"/>
              </a:rPr>
              <a:t>FIR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滤波器频率响应</a:t>
            </a:r>
            <a:r>
              <a:rPr lang="en-US" altLang="zh-CN" sz="2800" b="1" i="1" dirty="0">
                <a:ea typeface="楷体_GB2312" pitchFamily="49" charset="-122"/>
              </a:rPr>
              <a:t>H</a:t>
            </a:r>
            <a:r>
              <a:rPr lang="en-US" altLang="zh-CN" sz="2800" b="1" dirty="0">
                <a:ea typeface="楷体_GB2312" pitchFamily="49" charset="-122"/>
              </a:rPr>
              <a:t>(</a:t>
            </a:r>
            <a:r>
              <a:rPr lang="en-US" altLang="zh-CN" sz="2800" b="1" i="1" dirty="0">
                <a:ea typeface="楷体_GB2312" pitchFamily="49" charset="-122"/>
              </a:rPr>
              <a:t>e </a:t>
            </a:r>
            <a:r>
              <a:rPr lang="en-US" altLang="zh-CN" sz="2800" b="1" i="1" baseline="30000" dirty="0" err="1">
                <a:ea typeface="楷体_GB2312" pitchFamily="49" charset="-122"/>
              </a:rPr>
              <a:t>j</a:t>
            </a:r>
            <a:r>
              <a:rPr lang="en-US" altLang="zh-CN" sz="2800" b="1" baseline="30000" dirty="0" err="1">
                <a:latin typeface="Symbol" panose="05050102010706020507" pitchFamily="18" charset="2"/>
                <a:ea typeface="楷体_GB2312" pitchFamily="49" charset="-122"/>
              </a:rPr>
              <a:t>w</a:t>
            </a:r>
            <a:r>
              <a:rPr lang="en-US" altLang="zh-CN" sz="2800" b="1" dirty="0">
                <a:ea typeface="楷体_GB2312" pitchFamily="49" charset="-122"/>
              </a:rPr>
              <a:t>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的特点</a:t>
            </a:r>
          </a:p>
        </p:txBody>
      </p:sp>
      <p:graphicFrame>
        <p:nvGraphicFramePr>
          <p:cNvPr id="95237" name="Object 5"/>
          <p:cNvGraphicFramePr>
            <a:graphicFrameLocks noChangeAspect="1"/>
          </p:cNvGraphicFramePr>
          <p:nvPr/>
        </p:nvGraphicFramePr>
        <p:xfrm>
          <a:off x="539750" y="981075"/>
          <a:ext cx="3125788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3" name="公式" r:id="rId3" imgW="1142821" imgH="399991" progId="Equation.3">
                  <p:embed/>
                </p:oleObj>
              </mc:Choice>
              <mc:Fallback>
                <p:oleObj name="公式" r:id="rId3" imgW="1142821" imgH="39999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981075"/>
                        <a:ext cx="3125788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9" name="Object 7"/>
          <p:cNvGraphicFramePr>
            <a:graphicFrameLocks noChangeAspect="1"/>
          </p:cNvGraphicFramePr>
          <p:nvPr/>
        </p:nvGraphicFramePr>
        <p:xfrm>
          <a:off x="3635375" y="1049338"/>
          <a:ext cx="384175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4" name="公式" r:id="rId5" imgW="1409620" imgH="399991" progId="Equation.3">
                  <p:embed/>
                </p:oleObj>
              </mc:Choice>
              <mc:Fallback>
                <p:oleObj name="公式" r:id="rId5" imgW="1409620" imgH="39999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1049338"/>
                        <a:ext cx="384175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0" name="Object 8"/>
          <p:cNvGraphicFramePr>
            <a:graphicFrameLocks noChangeAspect="1"/>
          </p:cNvGraphicFramePr>
          <p:nvPr/>
        </p:nvGraphicFramePr>
        <p:xfrm>
          <a:off x="1258888" y="4967288"/>
          <a:ext cx="516413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5" name="公式" r:id="rId7" imgW="1380967" imgH="200230" progId="Equation.3">
                  <p:embed/>
                </p:oleObj>
              </mc:Choice>
              <mc:Fallback>
                <p:oleObj name="公式" r:id="rId7" imgW="1380967" imgH="20023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967288"/>
                        <a:ext cx="5164137" cy="838200"/>
                      </a:xfrm>
                      <a:prstGeom prst="rect">
                        <a:avLst/>
                      </a:prstGeom>
                      <a:solidFill>
                        <a:srgbClr val="B5F1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1" name="Object 9"/>
          <p:cNvGraphicFramePr>
            <a:graphicFrameLocks noChangeAspect="1"/>
          </p:cNvGraphicFramePr>
          <p:nvPr/>
        </p:nvGraphicFramePr>
        <p:xfrm>
          <a:off x="1508125" y="2344738"/>
          <a:ext cx="35687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6" name="公式" r:id="rId9" imgW="1304873" imgH="399991" progId="Equation.3">
                  <p:embed/>
                </p:oleObj>
              </mc:Choice>
              <mc:Fallback>
                <p:oleObj name="公式" r:id="rId9" imgW="1304873" imgH="39999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125" y="2344738"/>
                        <a:ext cx="356870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4" name="Object 12"/>
          <p:cNvGraphicFramePr>
            <a:graphicFrameLocks noChangeAspect="1"/>
          </p:cNvGraphicFramePr>
          <p:nvPr/>
        </p:nvGraphicFramePr>
        <p:xfrm>
          <a:off x="1570038" y="3568700"/>
          <a:ext cx="3433762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7" name="公式" r:id="rId11" imgW="1257431" imgH="399991" progId="Equation.3">
                  <p:embed/>
                </p:oleObj>
              </mc:Choice>
              <mc:Fallback>
                <p:oleObj name="公式" r:id="rId11" imgW="1257431" imgH="399991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0038" y="3568700"/>
                        <a:ext cx="3433762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5" name="Object 13"/>
          <p:cNvGraphicFramePr>
            <a:graphicFrameLocks/>
          </p:cNvGraphicFramePr>
          <p:nvPr/>
        </p:nvGraphicFramePr>
        <p:xfrm>
          <a:off x="5084763" y="3530600"/>
          <a:ext cx="2547937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8" name="公式" r:id="rId13" imgW="1047938" imgH="399991" progId="Equation.3">
                  <p:embed/>
                </p:oleObj>
              </mc:Choice>
              <mc:Fallback>
                <p:oleObj name="公式" r:id="rId13" imgW="1047938" imgH="399991" progId="Equation.3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4763" y="3530600"/>
                        <a:ext cx="2547937" cy="1147763"/>
                      </a:xfrm>
                      <a:prstGeom prst="rect">
                        <a:avLst/>
                      </a:prstGeom>
                      <a:solidFill>
                        <a:srgbClr val="B5F1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50" name="Object 18"/>
          <p:cNvGraphicFramePr>
            <a:graphicFrameLocks noChangeAspect="1"/>
          </p:cNvGraphicFramePr>
          <p:nvPr/>
        </p:nvGraphicFramePr>
        <p:xfrm>
          <a:off x="5580063" y="2492375"/>
          <a:ext cx="18319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9" name="公式" r:id="rId15" imgW="799927" imgH="152400" progId="Equation.3">
                  <p:embed/>
                </p:oleObj>
              </mc:Choice>
              <mc:Fallback>
                <p:oleObj name="公式" r:id="rId15" imgW="799927" imgH="1524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2492375"/>
                        <a:ext cx="1831975" cy="393700"/>
                      </a:xfrm>
                      <a:prstGeom prst="rect">
                        <a:avLst/>
                      </a:prstGeom>
                      <a:solidFill>
                        <a:srgbClr val="B5F1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51" name="Text Box 19"/>
          <p:cNvSpPr txBox="1">
            <a:spLocks noChangeArrowheads="1"/>
          </p:cNvSpPr>
          <p:nvPr/>
        </p:nvSpPr>
        <p:spPr bwMode="auto">
          <a:xfrm>
            <a:off x="5724525" y="649288"/>
            <a:ext cx="31321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b="1" i="1">
                <a:solidFill>
                  <a:srgbClr val="FFFF00"/>
                </a:solidFill>
                <a:ea typeface="楷体_GB2312" pitchFamily="49" charset="-122"/>
              </a:rPr>
              <a:t>h</a:t>
            </a:r>
            <a:r>
              <a:rPr lang="en-US" altLang="zh-CN" b="1">
                <a:solidFill>
                  <a:srgbClr val="FFFF00"/>
                </a:solidFill>
                <a:ea typeface="楷体_GB2312" pitchFamily="49" charset="-122"/>
              </a:rPr>
              <a:t>(</a:t>
            </a:r>
            <a:r>
              <a:rPr lang="en-US" altLang="zh-CN" b="1" i="1">
                <a:solidFill>
                  <a:srgbClr val="FFFF00"/>
                </a:solidFill>
                <a:ea typeface="楷体_GB2312" pitchFamily="49" charset="-122"/>
              </a:rPr>
              <a:t>n</a:t>
            </a:r>
            <a:r>
              <a:rPr lang="en-US" altLang="zh-CN" b="1">
                <a:solidFill>
                  <a:srgbClr val="FFFF00"/>
                </a:solidFill>
                <a:ea typeface="楷体_GB2312" pitchFamily="49" charset="-122"/>
              </a:rPr>
              <a:t>)=</a:t>
            </a:r>
            <a:r>
              <a:rPr lang="en-US" altLang="zh-CN" b="1">
                <a:solidFill>
                  <a:srgbClr val="FFFF00"/>
                </a:solidFill>
              </a:rPr>
              <a:t>±</a:t>
            </a:r>
            <a:r>
              <a:rPr lang="en-US" altLang="zh-CN" b="1" i="1">
                <a:solidFill>
                  <a:srgbClr val="FFFF00"/>
                </a:solidFill>
                <a:ea typeface="楷体_GB2312" pitchFamily="49" charset="-122"/>
              </a:rPr>
              <a:t>h</a:t>
            </a:r>
            <a:r>
              <a:rPr lang="en-US" altLang="zh-CN" b="1">
                <a:solidFill>
                  <a:srgbClr val="FFFF00"/>
                </a:solidFill>
              </a:rPr>
              <a:t>(</a:t>
            </a:r>
            <a:r>
              <a:rPr lang="en-US" altLang="zh-CN" b="1" i="1">
                <a:solidFill>
                  <a:srgbClr val="FFFF00"/>
                </a:solidFill>
                <a:ea typeface="楷体_GB2312" pitchFamily="49" charset="-122"/>
              </a:rPr>
              <a:t>N-</a:t>
            </a:r>
            <a:r>
              <a:rPr lang="en-US" altLang="zh-CN" b="1">
                <a:solidFill>
                  <a:srgbClr val="FFFF00"/>
                </a:solidFill>
                <a:ea typeface="楷体_GB2312" pitchFamily="49" charset="-122"/>
              </a:rPr>
              <a:t>1</a:t>
            </a:r>
            <a:r>
              <a:rPr lang="en-US" altLang="zh-CN" b="1" i="1">
                <a:solidFill>
                  <a:srgbClr val="FFFF00"/>
                </a:solidFill>
                <a:ea typeface="楷体_GB2312" pitchFamily="49" charset="-122"/>
              </a:rPr>
              <a:t>-n</a:t>
            </a:r>
            <a:r>
              <a:rPr lang="en-US" altLang="zh-CN" b="1">
                <a:solidFill>
                  <a:srgbClr val="FFFF00"/>
                </a:solidFill>
              </a:rPr>
              <a:t>)</a:t>
            </a:r>
          </a:p>
        </p:txBody>
      </p:sp>
      <p:graphicFrame>
        <p:nvGraphicFramePr>
          <p:cNvPr id="95252" name="Object 20"/>
          <p:cNvGraphicFramePr>
            <a:graphicFrameLocks noChangeAspect="1"/>
          </p:cNvGraphicFramePr>
          <p:nvPr/>
        </p:nvGraphicFramePr>
        <p:xfrm>
          <a:off x="7680325" y="3789363"/>
          <a:ext cx="1284288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0" name="公式" r:id="rId17" imgW="457034" imgH="200230" progId="Equation.3">
                  <p:embed/>
                </p:oleObj>
              </mc:Choice>
              <mc:Fallback>
                <p:oleObj name="公式" r:id="rId17" imgW="457034" imgH="20023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0325" y="3789363"/>
                        <a:ext cx="1284288" cy="608012"/>
                      </a:xfrm>
                      <a:prstGeom prst="rect">
                        <a:avLst/>
                      </a:prstGeom>
                      <a:solidFill>
                        <a:srgbClr val="B5F1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54" name="Oval 22"/>
          <p:cNvSpPr>
            <a:spLocks noChangeArrowheads="1"/>
          </p:cNvSpPr>
          <p:nvPr/>
        </p:nvSpPr>
        <p:spPr bwMode="auto">
          <a:xfrm>
            <a:off x="2914650" y="3357563"/>
            <a:ext cx="2089150" cy="1584325"/>
          </a:xfrm>
          <a:prstGeom prst="ellips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5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5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5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5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5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5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6" grpId="0"/>
      <p:bldP spid="9525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308" name="Object 4"/>
          <p:cNvGraphicFramePr>
            <a:graphicFrameLocks noChangeAspect="1"/>
          </p:cNvGraphicFramePr>
          <p:nvPr/>
        </p:nvGraphicFramePr>
        <p:xfrm>
          <a:off x="663575" y="44450"/>
          <a:ext cx="4056063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3" name="公式" r:id="rId3" imgW="1380967" imgH="200230" progId="Equation.3">
                  <p:embed/>
                </p:oleObj>
              </mc:Choice>
              <mc:Fallback>
                <p:oleObj name="公式" r:id="rId3" imgW="1380967" imgH="20023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75" y="44450"/>
                        <a:ext cx="4056063" cy="658813"/>
                      </a:xfrm>
                      <a:prstGeom prst="rect">
                        <a:avLst/>
                      </a:prstGeom>
                      <a:solidFill>
                        <a:srgbClr val="B5F1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9" name="Object 5"/>
          <p:cNvGraphicFramePr>
            <a:graphicFrameLocks noChangeAspect="1"/>
          </p:cNvGraphicFramePr>
          <p:nvPr/>
        </p:nvGraphicFramePr>
        <p:xfrm>
          <a:off x="1087438" y="1671638"/>
          <a:ext cx="4384675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4" name="公式" r:id="rId5" imgW="1609719" imgH="362009" progId="Equation.3">
                  <p:embed/>
                </p:oleObj>
              </mc:Choice>
              <mc:Fallback>
                <p:oleObj name="公式" r:id="rId5" imgW="1609719" imgH="36200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438" y="1671638"/>
                        <a:ext cx="4384675" cy="1052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1" name="Object 7"/>
          <p:cNvGraphicFramePr>
            <a:graphicFrameLocks noChangeAspect="1"/>
          </p:cNvGraphicFramePr>
          <p:nvPr/>
        </p:nvGraphicFramePr>
        <p:xfrm>
          <a:off x="1044575" y="4048125"/>
          <a:ext cx="4486275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5" name="公式" r:id="rId7" imgW="1647766" imgH="399991" progId="Equation.3">
                  <p:embed/>
                </p:oleObj>
              </mc:Choice>
              <mc:Fallback>
                <p:oleObj name="公式" r:id="rId7" imgW="1647766" imgH="39999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4048125"/>
                        <a:ext cx="4486275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3" name="Object 9"/>
          <p:cNvGraphicFramePr>
            <a:graphicFrameLocks noChangeAspect="1"/>
          </p:cNvGraphicFramePr>
          <p:nvPr/>
        </p:nvGraphicFramePr>
        <p:xfrm>
          <a:off x="973138" y="4991100"/>
          <a:ext cx="6086475" cy="150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6" name="公式" r:id="rId9" imgW="2181364" imgH="514409" progId="Equation.3">
                  <p:embed/>
                </p:oleObj>
              </mc:Choice>
              <mc:Fallback>
                <p:oleObj name="公式" r:id="rId9" imgW="2181364" imgH="51440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4991100"/>
                        <a:ext cx="6086475" cy="150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4" name="Object 10"/>
          <p:cNvGraphicFramePr>
            <a:graphicFrameLocks noChangeAspect="1"/>
          </p:cNvGraphicFramePr>
          <p:nvPr/>
        </p:nvGraphicFramePr>
        <p:xfrm>
          <a:off x="5795963" y="1473200"/>
          <a:ext cx="3119437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7" name="公式" r:id="rId11" imgW="1190732" imgH="399991" progId="Equation.3">
                  <p:embed/>
                </p:oleObj>
              </mc:Choice>
              <mc:Fallback>
                <p:oleObj name="公式" r:id="rId11" imgW="1190732" imgH="399991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1473200"/>
                        <a:ext cx="3119437" cy="1104900"/>
                      </a:xfrm>
                      <a:prstGeom prst="rect">
                        <a:avLst/>
                      </a:prstGeom>
                      <a:solidFill>
                        <a:srgbClr val="B5F1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5" name="Object 11"/>
          <p:cNvGraphicFramePr>
            <a:graphicFrameLocks noChangeAspect="1"/>
          </p:cNvGraphicFramePr>
          <p:nvPr/>
        </p:nvGraphicFramePr>
        <p:xfrm>
          <a:off x="5867400" y="188913"/>
          <a:ext cx="2989263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8" name="公式" r:id="rId13" imgW="1142821" imgH="399991" progId="Equation.3">
                  <p:embed/>
                </p:oleObj>
              </mc:Choice>
              <mc:Fallback>
                <p:oleObj name="公式" r:id="rId13" imgW="1142821" imgH="399991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88913"/>
                        <a:ext cx="2989263" cy="1104900"/>
                      </a:xfrm>
                      <a:prstGeom prst="rect">
                        <a:avLst/>
                      </a:prstGeom>
                      <a:solidFill>
                        <a:srgbClr val="B5F1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6" name="Object 12"/>
          <p:cNvGraphicFramePr>
            <a:graphicFrameLocks noChangeAspect="1"/>
          </p:cNvGraphicFramePr>
          <p:nvPr/>
        </p:nvGraphicFramePr>
        <p:xfrm>
          <a:off x="107950" y="620713"/>
          <a:ext cx="3976688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9" name="公式" r:id="rId15" imgW="1457531" imgH="362009" progId="Equation.3">
                  <p:embed/>
                </p:oleObj>
              </mc:Choice>
              <mc:Fallback>
                <p:oleObj name="公式" r:id="rId15" imgW="1457531" imgH="36200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620713"/>
                        <a:ext cx="3976688" cy="1052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9" name="Object 15"/>
          <p:cNvGraphicFramePr>
            <a:graphicFrameLocks noChangeAspect="1"/>
          </p:cNvGraphicFramePr>
          <p:nvPr/>
        </p:nvGraphicFramePr>
        <p:xfrm>
          <a:off x="1027113" y="2781300"/>
          <a:ext cx="5878512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0" name="公式" r:id="rId17" imgW="2171500" imgH="428596" progId="Equation.3">
                  <p:embed/>
                </p:oleObj>
              </mc:Choice>
              <mc:Fallback>
                <p:oleObj name="公式" r:id="rId17" imgW="2171500" imgH="42859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2781300"/>
                        <a:ext cx="5878512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1" name="Object 17"/>
          <p:cNvGraphicFramePr>
            <a:graphicFrameLocks noChangeAspect="1"/>
          </p:cNvGraphicFramePr>
          <p:nvPr/>
        </p:nvGraphicFramePr>
        <p:xfrm>
          <a:off x="5767388" y="4178300"/>
          <a:ext cx="3243262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1" name="公式" r:id="rId19" imgW="1190732" imgH="228834" progId="Equation.3">
                  <p:embed/>
                </p:oleObj>
              </mc:Choice>
              <mc:Fallback>
                <p:oleObj name="公式" r:id="rId19" imgW="1190732" imgH="228834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7388" y="4178300"/>
                        <a:ext cx="3243262" cy="676275"/>
                      </a:xfrm>
                      <a:prstGeom prst="rect">
                        <a:avLst/>
                      </a:prstGeom>
                      <a:solidFill>
                        <a:schemeClr val="hlink">
                          <a:alpha val="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22" name="Rectangle 18"/>
          <p:cNvSpPr>
            <a:spLocks noChangeArrowheads="1"/>
          </p:cNvSpPr>
          <p:nvPr/>
        </p:nvSpPr>
        <p:spPr bwMode="auto">
          <a:xfrm>
            <a:off x="7019925" y="5214938"/>
            <a:ext cx="2124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偶对称时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</a:p>
        </p:txBody>
      </p:sp>
      <p:sp>
        <p:nvSpPr>
          <p:cNvPr id="98323" name="Rectangle 19"/>
          <p:cNvSpPr>
            <a:spLocks noChangeArrowheads="1"/>
          </p:cNvSpPr>
          <p:nvPr/>
        </p:nvSpPr>
        <p:spPr bwMode="auto">
          <a:xfrm>
            <a:off x="7019925" y="5848350"/>
            <a:ext cx="1944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奇对称时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-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8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8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8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8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8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22" grpId="0"/>
      <p:bldP spid="983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35" name="Group 7"/>
          <p:cNvGrpSpPr>
            <a:grpSpLocks/>
          </p:cNvGrpSpPr>
          <p:nvPr/>
        </p:nvGrpSpPr>
        <p:grpSpPr bwMode="auto">
          <a:xfrm>
            <a:off x="179388" y="115888"/>
            <a:ext cx="5113337" cy="523875"/>
            <a:chOff x="113" y="73"/>
            <a:chExt cx="3221" cy="330"/>
          </a:xfrm>
        </p:grpSpPr>
        <p:sp>
          <p:nvSpPr>
            <p:cNvPr id="15373" name="Text Box 4"/>
            <p:cNvSpPr txBox="1">
              <a:spLocks noChangeArrowheads="1"/>
            </p:cNvSpPr>
            <p:nvPr/>
          </p:nvSpPr>
          <p:spPr bwMode="auto">
            <a:xfrm>
              <a:off x="113" y="73"/>
              <a:ext cx="32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当冲激响应    偶对称时</a:t>
              </a:r>
            </a:p>
          </p:txBody>
        </p:sp>
        <p:graphicFrame>
          <p:nvGraphicFramePr>
            <p:cNvPr id="15374" name="Object 6"/>
            <p:cNvGraphicFramePr>
              <a:graphicFrameLocks noChangeAspect="1"/>
            </p:cNvGraphicFramePr>
            <p:nvPr/>
          </p:nvGraphicFramePr>
          <p:xfrm>
            <a:off x="1292" y="119"/>
            <a:ext cx="444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51" name="公式" r:id="rId3" imgW="285588" imgH="171626" progId="Equation.3">
                    <p:embed/>
                  </p:oleObj>
                </mc:Choice>
                <mc:Fallback>
                  <p:oleObj name="公式" r:id="rId3" imgW="285588" imgH="171626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2" y="119"/>
                          <a:ext cx="444" cy="284"/>
                        </a:xfrm>
                        <a:prstGeom prst="rect">
                          <a:avLst/>
                        </a:prstGeom>
                        <a:solidFill>
                          <a:srgbClr val="B5F1FF">
                            <a:alpha val="0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9338" name="Object 10"/>
          <p:cNvGraphicFramePr>
            <a:graphicFrameLocks noChangeAspect="1"/>
          </p:cNvGraphicFramePr>
          <p:nvPr/>
        </p:nvGraphicFramePr>
        <p:xfrm>
          <a:off x="4746625" y="188913"/>
          <a:ext cx="2994025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2" name="公式" r:id="rId5" imgW="1142821" imgH="171626" progId="Equation.3">
                  <p:embed/>
                </p:oleObj>
              </mc:Choice>
              <mc:Fallback>
                <p:oleObj name="公式" r:id="rId5" imgW="1142821" imgH="17162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25" y="188913"/>
                        <a:ext cx="2994025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5F1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9" name="Object 11"/>
          <p:cNvGraphicFramePr>
            <a:graphicFrameLocks noChangeAspect="1"/>
          </p:cNvGraphicFramePr>
          <p:nvPr/>
        </p:nvGraphicFramePr>
        <p:xfrm>
          <a:off x="323850" y="800100"/>
          <a:ext cx="3243263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3" name="公式" r:id="rId7" imgW="1190732" imgH="228834" progId="Equation.3">
                  <p:embed/>
                </p:oleObj>
              </mc:Choice>
              <mc:Fallback>
                <p:oleObj name="公式" r:id="rId7" imgW="1190732" imgH="22883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800100"/>
                        <a:ext cx="3243263" cy="676275"/>
                      </a:xfrm>
                      <a:prstGeom prst="rect">
                        <a:avLst/>
                      </a:prstGeom>
                      <a:solidFill>
                        <a:schemeClr val="hlink">
                          <a:alpha val="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40" name="Object 12"/>
          <p:cNvGraphicFramePr>
            <a:graphicFrameLocks noChangeAspect="1"/>
          </p:cNvGraphicFramePr>
          <p:nvPr/>
        </p:nvGraphicFramePr>
        <p:xfrm>
          <a:off x="1879600" y="4554538"/>
          <a:ext cx="12001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4" name="公式" r:id="rId9" imgW="476293" imgH="171626" progId="Equation.3">
                  <p:embed/>
                </p:oleObj>
              </mc:Choice>
              <mc:Fallback>
                <p:oleObj name="公式" r:id="rId9" imgW="476293" imgH="17162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4554538"/>
                        <a:ext cx="1200150" cy="479425"/>
                      </a:xfrm>
                      <a:prstGeom prst="rect">
                        <a:avLst/>
                      </a:prstGeom>
                      <a:solidFill>
                        <a:srgbClr val="CC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41" name="Object 13"/>
          <p:cNvGraphicFramePr>
            <a:graphicFrameLocks noChangeAspect="1"/>
          </p:cNvGraphicFramePr>
          <p:nvPr/>
        </p:nvGraphicFramePr>
        <p:xfrm>
          <a:off x="2046288" y="5603875"/>
          <a:ext cx="1042987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5" name="公式" r:id="rId11" imgW="438246" imgH="171626" progId="Equation.3">
                  <p:embed/>
                </p:oleObj>
              </mc:Choice>
              <mc:Fallback>
                <p:oleObj name="公式" r:id="rId11" imgW="438246" imgH="17162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6288" y="5603875"/>
                        <a:ext cx="1042987" cy="450850"/>
                      </a:xfrm>
                      <a:prstGeom prst="rect">
                        <a:avLst/>
                      </a:prstGeom>
                      <a:solidFill>
                        <a:srgbClr val="CC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42" name="Object 14"/>
          <p:cNvGraphicFramePr>
            <a:graphicFrameLocks noChangeAspect="1"/>
          </p:cNvGraphicFramePr>
          <p:nvPr/>
        </p:nvGraphicFramePr>
        <p:xfrm>
          <a:off x="5435600" y="5321300"/>
          <a:ext cx="135255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6" name="公式" r:id="rId13" imgW="581039" imgH="362009" progId="Equation.3">
                  <p:embed/>
                </p:oleObj>
              </mc:Choice>
              <mc:Fallback>
                <p:oleObj name="公式" r:id="rId13" imgW="581039" imgH="36200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5321300"/>
                        <a:ext cx="1352550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44" name="Object 16"/>
          <p:cNvGraphicFramePr>
            <a:graphicFrameLocks noChangeAspect="1"/>
          </p:cNvGraphicFramePr>
          <p:nvPr/>
        </p:nvGraphicFramePr>
        <p:xfrm>
          <a:off x="1403350" y="1401763"/>
          <a:ext cx="6732588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7" name="公式" r:id="rId15" imgW="2514393" imgH="514409" progId="Equation.3">
                  <p:embed/>
                </p:oleObj>
              </mc:Choice>
              <mc:Fallback>
                <p:oleObj name="公式" r:id="rId15" imgW="2514393" imgH="514409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401763"/>
                        <a:ext cx="6732588" cy="1450975"/>
                      </a:xfrm>
                      <a:prstGeom prst="rect">
                        <a:avLst/>
                      </a:prstGeom>
                      <a:solidFill>
                        <a:schemeClr val="hlink">
                          <a:alpha val="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46" name="Object 18"/>
          <p:cNvGraphicFramePr>
            <a:graphicFrameLocks noChangeAspect="1"/>
          </p:cNvGraphicFramePr>
          <p:nvPr/>
        </p:nvGraphicFramePr>
        <p:xfrm>
          <a:off x="1403350" y="3028950"/>
          <a:ext cx="5164138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8" name="公式" r:id="rId17" imgW="2171500" imgH="419217" progId="Equation.3">
                  <p:embed/>
                </p:oleObj>
              </mc:Choice>
              <mc:Fallback>
                <p:oleObj name="公式" r:id="rId17" imgW="2171500" imgH="419217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028950"/>
                        <a:ext cx="5164138" cy="1047750"/>
                      </a:xfrm>
                      <a:prstGeom prst="rect">
                        <a:avLst/>
                      </a:prstGeom>
                      <a:solidFill>
                        <a:schemeClr val="hlink">
                          <a:alpha val="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47" name="Object 19"/>
          <p:cNvGraphicFramePr>
            <a:graphicFrameLocks/>
          </p:cNvGraphicFramePr>
          <p:nvPr/>
        </p:nvGraphicFramePr>
        <p:xfrm>
          <a:off x="6530975" y="3227388"/>
          <a:ext cx="2195513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9" name="公式" r:id="rId19" imgW="799927" imgH="200230" progId="Equation.3">
                  <p:embed/>
                </p:oleObj>
              </mc:Choice>
              <mc:Fallback>
                <p:oleObj name="公式" r:id="rId19" imgW="799927" imgH="200230" progId="Equation.3">
                  <p:embed/>
                  <p:pic>
                    <p:nvPicPr>
                      <p:cNvPr id="0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0975" y="3227388"/>
                        <a:ext cx="2195513" cy="658812"/>
                      </a:xfrm>
                      <a:prstGeom prst="rect">
                        <a:avLst/>
                      </a:prstGeom>
                      <a:solidFill>
                        <a:srgbClr val="CC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52" name="Object 24"/>
          <p:cNvGraphicFramePr>
            <a:graphicFrameLocks noChangeAspect="1"/>
          </p:cNvGraphicFramePr>
          <p:nvPr/>
        </p:nvGraphicFramePr>
        <p:xfrm>
          <a:off x="3094038" y="5364163"/>
          <a:ext cx="154940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0" name="公式" r:id="rId21" imgW="666528" imgH="362009" progId="Equation.3">
                  <p:embed/>
                </p:oleObj>
              </mc:Choice>
              <mc:Fallback>
                <p:oleObj name="公式" r:id="rId21" imgW="666528" imgH="36200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4038" y="5364163"/>
                        <a:ext cx="1549400" cy="873125"/>
                      </a:xfrm>
                      <a:prstGeom prst="rect">
                        <a:avLst/>
                      </a:prstGeom>
                      <a:solidFill>
                        <a:srgbClr val="CC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54" name="Object 26"/>
          <p:cNvGraphicFramePr>
            <a:graphicFrameLocks noChangeAspect="1"/>
          </p:cNvGraphicFramePr>
          <p:nvPr/>
        </p:nvGraphicFramePr>
        <p:xfrm>
          <a:off x="3084513" y="4241800"/>
          <a:ext cx="3719512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1" name="公式" r:id="rId23" imgW="1543019" imgH="399991" progId="Equation.3">
                  <p:embed/>
                </p:oleObj>
              </mc:Choice>
              <mc:Fallback>
                <p:oleObj name="公式" r:id="rId23" imgW="1543019" imgH="399991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4513" y="4241800"/>
                        <a:ext cx="3719512" cy="1019175"/>
                      </a:xfrm>
                      <a:prstGeom prst="rect">
                        <a:avLst/>
                      </a:prstGeom>
                      <a:solidFill>
                        <a:srgbClr val="CC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9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9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9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9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9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9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9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9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9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9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57" name="Group 5"/>
          <p:cNvGrpSpPr>
            <a:grpSpLocks/>
          </p:cNvGrpSpPr>
          <p:nvPr/>
        </p:nvGrpSpPr>
        <p:grpSpPr bwMode="auto">
          <a:xfrm>
            <a:off x="179388" y="111125"/>
            <a:ext cx="5113337" cy="523875"/>
            <a:chOff x="113" y="73"/>
            <a:chExt cx="3221" cy="330"/>
          </a:xfrm>
        </p:grpSpPr>
        <p:sp>
          <p:nvSpPr>
            <p:cNvPr id="16397" name="Text Box 6"/>
            <p:cNvSpPr txBox="1">
              <a:spLocks noChangeArrowheads="1"/>
            </p:cNvSpPr>
            <p:nvPr/>
          </p:nvSpPr>
          <p:spPr bwMode="auto">
            <a:xfrm>
              <a:off x="113" y="73"/>
              <a:ext cx="32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当冲激响应    奇对称时</a:t>
              </a:r>
            </a:p>
          </p:txBody>
        </p:sp>
        <p:graphicFrame>
          <p:nvGraphicFramePr>
            <p:cNvPr id="16398" name="Object 7"/>
            <p:cNvGraphicFramePr>
              <a:graphicFrameLocks noChangeAspect="1"/>
            </p:cNvGraphicFramePr>
            <p:nvPr/>
          </p:nvGraphicFramePr>
          <p:xfrm>
            <a:off x="1292" y="119"/>
            <a:ext cx="444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75" name="公式" r:id="rId3" imgW="285588" imgH="171626" progId="Equation.3">
                    <p:embed/>
                  </p:oleObj>
                </mc:Choice>
                <mc:Fallback>
                  <p:oleObj name="公式" r:id="rId3" imgW="285588" imgH="171626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2" y="119"/>
                          <a:ext cx="444" cy="284"/>
                        </a:xfrm>
                        <a:prstGeom prst="rect">
                          <a:avLst/>
                        </a:prstGeom>
                        <a:solidFill>
                          <a:srgbClr val="B5F1FF">
                            <a:alpha val="0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0362" name="Object 10"/>
          <p:cNvGraphicFramePr>
            <a:graphicFrameLocks noChangeAspect="1"/>
          </p:cNvGraphicFramePr>
          <p:nvPr/>
        </p:nvGraphicFramePr>
        <p:xfrm>
          <a:off x="4594225" y="188913"/>
          <a:ext cx="3217863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6" name="公式" r:id="rId5" imgW="1228779" imgH="171626" progId="Equation.3">
                  <p:embed/>
                </p:oleObj>
              </mc:Choice>
              <mc:Fallback>
                <p:oleObj name="公式" r:id="rId5" imgW="1228779" imgH="17162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4225" y="188913"/>
                        <a:ext cx="3217863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5F1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3" name="Object 11"/>
          <p:cNvGraphicFramePr>
            <a:graphicFrameLocks noChangeAspect="1"/>
          </p:cNvGraphicFramePr>
          <p:nvPr/>
        </p:nvGraphicFramePr>
        <p:xfrm>
          <a:off x="107950" y="765175"/>
          <a:ext cx="32385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7" name="公式" r:id="rId7" imgW="1190732" imgH="228834" progId="Equation.3">
                  <p:embed/>
                </p:oleObj>
              </mc:Choice>
              <mc:Fallback>
                <p:oleObj name="公式" r:id="rId7" imgW="1190732" imgH="22883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765175"/>
                        <a:ext cx="3238500" cy="676275"/>
                      </a:xfrm>
                      <a:prstGeom prst="rect">
                        <a:avLst/>
                      </a:prstGeom>
                      <a:solidFill>
                        <a:schemeClr val="hlink">
                          <a:alpha val="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4" name="Object 12"/>
          <p:cNvGraphicFramePr>
            <a:graphicFrameLocks noChangeAspect="1"/>
          </p:cNvGraphicFramePr>
          <p:nvPr/>
        </p:nvGraphicFramePr>
        <p:xfrm>
          <a:off x="1979613" y="4437063"/>
          <a:ext cx="1195387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8" name="公式" r:id="rId9" imgW="476293" imgH="171626" progId="Equation.3">
                  <p:embed/>
                </p:oleObj>
              </mc:Choice>
              <mc:Fallback>
                <p:oleObj name="公式" r:id="rId9" imgW="476293" imgH="17162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437063"/>
                        <a:ext cx="1195387" cy="479425"/>
                      </a:xfrm>
                      <a:prstGeom prst="rect">
                        <a:avLst/>
                      </a:prstGeom>
                      <a:solidFill>
                        <a:srgbClr val="CC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5" name="Object 13"/>
          <p:cNvGraphicFramePr>
            <a:graphicFrameLocks noChangeAspect="1"/>
          </p:cNvGraphicFramePr>
          <p:nvPr/>
        </p:nvGraphicFramePr>
        <p:xfrm>
          <a:off x="2138363" y="5535613"/>
          <a:ext cx="1046162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9" name="公式" r:id="rId11" imgW="418987" imgH="171626" progId="Equation.3">
                  <p:embed/>
                </p:oleObj>
              </mc:Choice>
              <mc:Fallback>
                <p:oleObj name="公式" r:id="rId11" imgW="418987" imgH="17162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8363" y="5535613"/>
                        <a:ext cx="1046162" cy="479425"/>
                      </a:xfrm>
                      <a:prstGeom prst="rect">
                        <a:avLst/>
                      </a:prstGeom>
                      <a:solidFill>
                        <a:srgbClr val="CC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6" name="Object 14"/>
          <p:cNvGraphicFramePr>
            <a:graphicFrameLocks noChangeAspect="1"/>
          </p:cNvGraphicFramePr>
          <p:nvPr/>
        </p:nvGraphicFramePr>
        <p:xfrm>
          <a:off x="5524500" y="5354638"/>
          <a:ext cx="1352550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0" name="公式" r:id="rId13" imgW="581039" imgH="362009" progId="Equation.3">
                  <p:embed/>
                </p:oleObj>
              </mc:Choice>
              <mc:Fallback>
                <p:oleObj name="公式" r:id="rId13" imgW="581039" imgH="36200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0" y="5354638"/>
                        <a:ext cx="1352550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7" name="Object 15"/>
          <p:cNvGraphicFramePr>
            <a:graphicFrameLocks noChangeAspect="1"/>
          </p:cNvGraphicFramePr>
          <p:nvPr/>
        </p:nvGraphicFramePr>
        <p:xfrm>
          <a:off x="1050925" y="1455738"/>
          <a:ext cx="6583363" cy="141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1" name="公式" r:id="rId15" imgW="2524257" imgH="514409" progId="Equation.3">
                  <p:embed/>
                </p:oleObj>
              </mc:Choice>
              <mc:Fallback>
                <p:oleObj name="公式" r:id="rId15" imgW="2524257" imgH="51440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925" y="1455738"/>
                        <a:ext cx="6583363" cy="1411287"/>
                      </a:xfrm>
                      <a:prstGeom prst="rect">
                        <a:avLst/>
                      </a:prstGeom>
                      <a:solidFill>
                        <a:schemeClr val="hlink">
                          <a:alpha val="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9" name="Object 17"/>
          <p:cNvGraphicFramePr>
            <a:graphicFrameLocks noChangeAspect="1"/>
          </p:cNvGraphicFramePr>
          <p:nvPr/>
        </p:nvGraphicFramePr>
        <p:xfrm>
          <a:off x="1116013" y="3040063"/>
          <a:ext cx="5757862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2" name="公式" r:id="rId17" imgW="2324158" imgH="419217" progId="Equation.3">
                  <p:embed/>
                </p:oleObj>
              </mc:Choice>
              <mc:Fallback>
                <p:oleObj name="公式" r:id="rId17" imgW="2324158" imgH="419217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040063"/>
                        <a:ext cx="5757862" cy="1090612"/>
                      </a:xfrm>
                      <a:prstGeom prst="rect">
                        <a:avLst/>
                      </a:prstGeom>
                      <a:solidFill>
                        <a:schemeClr val="hlink">
                          <a:alpha val="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72" name="Object 20"/>
          <p:cNvGraphicFramePr>
            <a:graphicFrameLocks/>
          </p:cNvGraphicFramePr>
          <p:nvPr/>
        </p:nvGraphicFramePr>
        <p:xfrm>
          <a:off x="6815138" y="3241675"/>
          <a:ext cx="2195512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3" name="公式" r:id="rId19" imgW="799927" imgH="200230" progId="Equation.3">
                  <p:embed/>
                </p:oleObj>
              </mc:Choice>
              <mc:Fallback>
                <p:oleObj name="公式" r:id="rId19" imgW="799927" imgH="200230" progId="Equation.3">
                  <p:embed/>
                  <p:pic>
                    <p:nvPicPr>
                      <p:cNvPr id="0" name="Object 20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5138" y="3241675"/>
                        <a:ext cx="2195512" cy="658813"/>
                      </a:xfrm>
                      <a:prstGeom prst="rect">
                        <a:avLst/>
                      </a:prstGeom>
                      <a:solidFill>
                        <a:srgbClr val="CC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73" name="Object 21"/>
          <p:cNvGraphicFramePr>
            <a:graphicFrameLocks noChangeAspect="1"/>
          </p:cNvGraphicFramePr>
          <p:nvPr/>
        </p:nvGraphicFramePr>
        <p:xfrm>
          <a:off x="3203575" y="4178300"/>
          <a:ext cx="3644900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4" name="公式" r:id="rId21" imgW="1524230" imgH="399991" progId="Equation.3">
                  <p:embed/>
                </p:oleObj>
              </mc:Choice>
              <mc:Fallback>
                <p:oleObj name="公式" r:id="rId21" imgW="1524230" imgH="399991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4178300"/>
                        <a:ext cx="3644900" cy="1017588"/>
                      </a:xfrm>
                      <a:prstGeom prst="rect">
                        <a:avLst/>
                      </a:prstGeom>
                      <a:solidFill>
                        <a:srgbClr val="CC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74" name="Object 22"/>
          <p:cNvGraphicFramePr>
            <a:graphicFrameLocks noChangeAspect="1"/>
          </p:cNvGraphicFramePr>
          <p:nvPr/>
        </p:nvGraphicFramePr>
        <p:xfrm>
          <a:off x="3203575" y="5300663"/>
          <a:ext cx="1970088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5" name="公式" r:id="rId23" imgW="809791" imgH="362009" progId="Equation.3">
                  <p:embed/>
                </p:oleObj>
              </mc:Choice>
              <mc:Fallback>
                <p:oleObj name="公式" r:id="rId23" imgW="809791" imgH="362009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5300663"/>
                        <a:ext cx="1970088" cy="928687"/>
                      </a:xfrm>
                      <a:prstGeom prst="rect">
                        <a:avLst/>
                      </a:prstGeom>
                      <a:solidFill>
                        <a:srgbClr val="CC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0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0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0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0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0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0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0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0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0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0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179388" y="246063"/>
            <a:ext cx="4968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四、幅度函数</a:t>
            </a:r>
            <a:r>
              <a:rPr lang="en-US" altLang="zh-CN" sz="2800" b="1" i="1" dirty="0">
                <a:solidFill>
                  <a:srgbClr val="FFFF00"/>
                </a:solidFill>
                <a:ea typeface="楷体_GB2312" pitchFamily="49" charset="-122"/>
              </a:rPr>
              <a:t>H</a:t>
            </a:r>
            <a:r>
              <a:rPr lang="en-US" altLang="zh-CN" sz="2800" b="1" dirty="0">
                <a:solidFill>
                  <a:srgbClr val="FFFF00"/>
                </a:solidFill>
                <a:ea typeface="楷体_GB2312" pitchFamily="49" charset="-122"/>
              </a:rPr>
              <a:t>(</a:t>
            </a:r>
            <a:r>
              <a:rPr lang="en-US" altLang="zh-CN" sz="2800" b="1" dirty="0">
                <a:solidFill>
                  <a:srgbClr val="FFFF00"/>
                </a:solidFill>
                <a:latin typeface="Symbol" panose="05050102010706020507" pitchFamily="18" charset="2"/>
                <a:ea typeface="楷体_GB2312" pitchFamily="49" charset="-122"/>
              </a:rPr>
              <a:t>w</a:t>
            </a:r>
            <a:r>
              <a:rPr lang="en-US" altLang="zh-CN" sz="2800" b="1" dirty="0">
                <a:solidFill>
                  <a:srgbClr val="FFFF00"/>
                </a:solidFill>
                <a:ea typeface="楷体_GB2312" pitchFamily="49" charset="-122"/>
              </a:rPr>
              <a:t>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的特点</a:t>
            </a:r>
          </a:p>
        </p:txBody>
      </p:sp>
      <p:graphicFrame>
        <p:nvGraphicFramePr>
          <p:cNvPr id="101390" name="Object 14"/>
          <p:cNvGraphicFramePr>
            <a:graphicFrameLocks noChangeAspect="1"/>
          </p:cNvGraphicFramePr>
          <p:nvPr/>
        </p:nvGraphicFramePr>
        <p:xfrm>
          <a:off x="4989513" y="563563"/>
          <a:ext cx="744537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3" name="公式" r:id="rId3" imgW="285588" imgH="171626" progId="Equation.3">
                  <p:embed/>
                </p:oleObj>
              </mc:Choice>
              <mc:Fallback>
                <p:oleObj name="公式" r:id="rId3" imgW="285588" imgH="171626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9513" y="563563"/>
                        <a:ext cx="744537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5F1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94" name="Object 18"/>
          <p:cNvGraphicFramePr>
            <a:graphicFrameLocks noChangeAspect="1"/>
          </p:cNvGraphicFramePr>
          <p:nvPr/>
        </p:nvGraphicFramePr>
        <p:xfrm>
          <a:off x="5656263" y="279400"/>
          <a:ext cx="434975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4" name="公式" r:id="rId5" imgW="162052" imgH="428596" progId="Equation.3">
                  <p:embed/>
                </p:oleObj>
              </mc:Choice>
              <mc:Fallback>
                <p:oleObj name="公式" r:id="rId5" imgW="162052" imgH="428596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6263" y="279400"/>
                        <a:ext cx="434975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5F1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95" name="Text Box 19"/>
          <p:cNvSpPr txBox="1">
            <a:spLocks noChangeArrowheads="1"/>
          </p:cNvSpPr>
          <p:nvPr/>
        </p:nvSpPr>
        <p:spPr bwMode="auto">
          <a:xfrm>
            <a:off x="5800725" y="103188"/>
            <a:ext cx="14398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偶对称</a:t>
            </a:r>
          </a:p>
        </p:txBody>
      </p:sp>
      <p:sp>
        <p:nvSpPr>
          <p:cNvPr id="101396" name="Text Box 20"/>
          <p:cNvSpPr txBox="1">
            <a:spLocks noChangeArrowheads="1"/>
          </p:cNvSpPr>
          <p:nvPr/>
        </p:nvSpPr>
        <p:spPr bwMode="auto">
          <a:xfrm>
            <a:off x="5800725" y="966788"/>
            <a:ext cx="14398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奇对称</a:t>
            </a:r>
          </a:p>
        </p:txBody>
      </p:sp>
      <p:sp>
        <p:nvSpPr>
          <p:cNvPr id="101397" name="Text Box 21"/>
          <p:cNvSpPr txBox="1">
            <a:spLocks noChangeArrowheads="1"/>
          </p:cNvSpPr>
          <p:nvPr/>
        </p:nvSpPr>
        <p:spPr bwMode="auto">
          <a:xfrm>
            <a:off x="7812088" y="44450"/>
            <a:ext cx="1079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奇数</a:t>
            </a:r>
          </a:p>
        </p:txBody>
      </p:sp>
      <p:sp>
        <p:nvSpPr>
          <p:cNvPr id="101398" name="Text Box 22"/>
          <p:cNvSpPr txBox="1">
            <a:spLocks noChangeArrowheads="1"/>
          </p:cNvSpPr>
          <p:nvPr/>
        </p:nvSpPr>
        <p:spPr bwMode="auto">
          <a:xfrm>
            <a:off x="7812088" y="923925"/>
            <a:ext cx="1008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偶数</a:t>
            </a:r>
          </a:p>
        </p:txBody>
      </p:sp>
      <p:graphicFrame>
        <p:nvGraphicFramePr>
          <p:cNvPr id="101402" name="Object 26"/>
          <p:cNvGraphicFramePr>
            <a:graphicFrameLocks noChangeAspect="1"/>
          </p:cNvGraphicFramePr>
          <p:nvPr/>
        </p:nvGraphicFramePr>
        <p:xfrm>
          <a:off x="7308850" y="549275"/>
          <a:ext cx="40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5" name="公式" r:id="rId7" imgW="152188" imgH="152400" progId="Equation.3">
                  <p:embed/>
                </p:oleObj>
              </mc:Choice>
              <mc:Fallback>
                <p:oleObj name="公式" r:id="rId7" imgW="152188" imgH="1524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549275"/>
                        <a:ext cx="406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5F1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406" name="Object 30"/>
          <p:cNvGraphicFramePr>
            <a:graphicFrameLocks noChangeAspect="1"/>
          </p:cNvGraphicFramePr>
          <p:nvPr/>
        </p:nvGraphicFramePr>
        <p:xfrm>
          <a:off x="7669213" y="260350"/>
          <a:ext cx="433387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6" name="公式" r:id="rId9" imgW="162052" imgH="428596" progId="Equation.3">
                  <p:embed/>
                </p:oleObj>
              </mc:Choice>
              <mc:Fallback>
                <p:oleObj name="公式" r:id="rId9" imgW="162052" imgH="428596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9213" y="260350"/>
                        <a:ext cx="433387" cy="104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5F1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413" name="Text Box 37"/>
          <p:cNvSpPr txBox="1">
            <a:spLocks noChangeArrowheads="1"/>
          </p:cNvSpPr>
          <p:nvPr/>
        </p:nvSpPr>
        <p:spPr bwMode="auto">
          <a:xfrm>
            <a:off x="250825" y="1109663"/>
            <a:ext cx="5257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ea typeface="楷体_GB2312" pitchFamily="49" charset="-122"/>
              </a:rPr>
              <a:t>1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 i="1" dirty="0">
                <a:ea typeface="楷体_GB2312" pitchFamily="49" charset="-122"/>
              </a:rPr>
              <a:t>h</a:t>
            </a:r>
            <a:r>
              <a:rPr lang="en-US" altLang="zh-CN" sz="2800" b="1" dirty="0">
                <a:ea typeface="楷体_GB2312" pitchFamily="49" charset="-122"/>
              </a:rPr>
              <a:t>(</a:t>
            </a:r>
            <a:r>
              <a:rPr lang="en-US" altLang="zh-CN" sz="2800" b="1" i="1" dirty="0">
                <a:ea typeface="楷体_GB2312" pitchFamily="49" charset="-122"/>
              </a:rPr>
              <a:t>n</a:t>
            </a:r>
            <a:r>
              <a:rPr lang="en-US" altLang="zh-CN" sz="2800" b="1" dirty="0">
                <a:ea typeface="楷体_GB2312" pitchFamily="49" charset="-122"/>
              </a:rPr>
              <a:t>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偶对称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i="1" dirty="0">
                <a:ea typeface="楷体_GB2312" pitchFamily="49" charset="-122"/>
              </a:rPr>
              <a:t>N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为奇数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hlinkClick r:id="rId11" action="ppaction://hlinksldjump"/>
              </a:rPr>
              <a:t>图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1425" name="Text Box 49"/>
          <p:cNvSpPr txBox="1">
            <a:spLocks noChangeArrowheads="1"/>
          </p:cNvSpPr>
          <p:nvPr/>
        </p:nvSpPr>
        <p:spPr bwMode="auto">
          <a:xfrm>
            <a:off x="250825" y="1741488"/>
            <a:ext cx="5184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ea typeface="楷体_GB2312" pitchFamily="49" charset="-122"/>
              </a:rPr>
              <a:t>2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 i="1" dirty="0"/>
              <a:t>h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n</a:t>
            </a:r>
            <a:r>
              <a:rPr lang="en-US" altLang="zh-CN" sz="2800" b="1" dirty="0"/>
              <a:t>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偶对称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i="1" dirty="0">
                <a:ea typeface="楷体_GB2312" pitchFamily="49" charset="-122"/>
              </a:rPr>
              <a:t>N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为偶数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hlinkClick r:id="rId12" action="ppaction://hlinksldjump"/>
              </a:rPr>
              <a:t>图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1430" name="Text Box 54"/>
          <p:cNvSpPr txBox="1">
            <a:spLocks noChangeArrowheads="1"/>
          </p:cNvSpPr>
          <p:nvPr/>
        </p:nvSpPr>
        <p:spPr bwMode="auto">
          <a:xfrm>
            <a:off x="250825" y="2406650"/>
            <a:ext cx="53292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ea typeface="楷体_GB2312" pitchFamily="49" charset="-122"/>
              </a:rPr>
              <a:t>3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 i="1" dirty="0"/>
              <a:t>h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n</a:t>
            </a:r>
            <a:r>
              <a:rPr lang="en-US" altLang="zh-CN" sz="2800" b="1" dirty="0"/>
              <a:t>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奇对称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i="1" dirty="0">
                <a:ea typeface="楷体_GB2312" pitchFamily="49" charset="-122"/>
              </a:rPr>
              <a:t>N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为奇数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hlinkClick r:id="rId13" action="ppaction://hlinksldjump"/>
              </a:rPr>
              <a:t>图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1434" name="Text Box 58"/>
          <p:cNvSpPr txBox="1">
            <a:spLocks noChangeArrowheads="1"/>
          </p:cNvSpPr>
          <p:nvPr/>
        </p:nvSpPr>
        <p:spPr bwMode="auto">
          <a:xfrm>
            <a:off x="250825" y="3054350"/>
            <a:ext cx="5400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ea typeface="楷体_GB2312" pitchFamily="49" charset="-122"/>
              </a:rPr>
              <a:t>4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 i="1" dirty="0"/>
              <a:t>h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n</a:t>
            </a:r>
            <a:r>
              <a:rPr lang="en-US" altLang="zh-CN" sz="2800" b="1" dirty="0"/>
              <a:t>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奇对称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i="1" dirty="0">
                <a:ea typeface="楷体_GB2312" pitchFamily="49" charset="-122"/>
              </a:rPr>
              <a:t>N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为偶数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hlinkClick r:id="rId14" action="ppaction://hlinksldjump"/>
              </a:rPr>
              <a:t>图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1437" name="Text Box 61"/>
          <p:cNvSpPr txBox="1">
            <a:spLocks noChangeArrowheads="1"/>
          </p:cNvSpPr>
          <p:nvPr/>
        </p:nvSpPr>
        <p:spPr bwMode="auto">
          <a:xfrm>
            <a:off x="323850" y="3644900"/>
            <a:ext cx="7705725" cy="102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类型</a:t>
            </a:r>
            <a:r>
              <a:rPr lang="en-US" altLang="zh-CN" sz="2800" b="1" dirty="0">
                <a:ea typeface="楷体_GB2312" pitchFamily="49" charset="-122"/>
              </a:rPr>
              <a:t>3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 dirty="0">
                <a:ea typeface="楷体_GB2312" pitchFamily="49" charset="-122"/>
              </a:rPr>
              <a:t>4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只适用于设计特殊意义上的滤波器，如差分器、希尔伯特变换器等；</a:t>
            </a:r>
          </a:p>
        </p:txBody>
      </p:sp>
      <p:sp>
        <p:nvSpPr>
          <p:cNvPr id="101438" name="Text Box 62"/>
          <p:cNvSpPr txBox="1">
            <a:spLocks noChangeArrowheads="1"/>
          </p:cNvSpPr>
          <p:nvPr/>
        </p:nvSpPr>
        <p:spPr bwMode="auto">
          <a:xfrm>
            <a:off x="309563" y="4797425"/>
            <a:ext cx="8208962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类型</a:t>
            </a:r>
            <a:r>
              <a:rPr lang="en-US" altLang="zh-CN" sz="2800" b="1" dirty="0">
                <a:ea typeface="楷体_GB2312" pitchFamily="49" charset="-122"/>
              </a:rPr>
              <a:t>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不能设计高通、带阻滤波器；一般来说，使用最多的是</a:t>
            </a:r>
            <a:r>
              <a:rPr lang="en-US" altLang="zh-CN" sz="2800" b="1" i="1" dirty="0">
                <a:solidFill>
                  <a:srgbClr val="FFFF00"/>
                </a:solidFill>
                <a:ea typeface="楷体_GB2312" pitchFamily="49" charset="-122"/>
              </a:rPr>
              <a:t>h</a:t>
            </a:r>
            <a:r>
              <a:rPr lang="en-US" altLang="zh-CN" sz="2800" b="1" dirty="0">
                <a:solidFill>
                  <a:srgbClr val="FFFF00"/>
                </a:solidFill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rgbClr val="FFFF00"/>
                </a:solidFill>
                <a:ea typeface="楷体_GB2312" pitchFamily="49" charset="-122"/>
              </a:rPr>
              <a:t>n</a:t>
            </a:r>
            <a:r>
              <a:rPr lang="en-US" altLang="zh-CN" sz="2800" b="1" dirty="0">
                <a:solidFill>
                  <a:srgbClr val="FFFF00"/>
                </a:solidFill>
                <a:ea typeface="楷体_GB2312" pitchFamily="49" charset="-122"/>
              </a:rPr>
              <a:t>)</a:t>
            </a:r>
            <a:r>
              <a:rPr lang="zh-CN" altLang="en-US" sz="2800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偶对称、</a:t>
            </a:r>
            <a:r>
              <a:rPr lang="en-US" altLang="zh-CN" sz="2800" b="1" i="1" dirty="0">
                <a:solidFill>
                  <a:srgbClr val="FFFF00"/>
                </a:solidFill>
                <a:ea typeface="楷体_GB2312" pitchFamily="49" charset="-122"/>
              </a:rPr>
              <a:t>N</a:t>
            </a:r>
            <a:r>
              <a:rPr lang="zh-CN" altLang="en-US" sz="2800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为奇数的类型</a:t>
            </a:r>
            <a:r>
              <a:rPr lang="en-US" altLang="zh-CN" sz="2800" b="1" dirty="0">
                <a:solidFill>
                  <a:srgbClr val="FFFF00"/>
                </a:solidFill>
                <a:latin typeface="+mn-lt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滤波器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1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1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1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1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1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01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01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01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0" grpId="0"/>
      <p:bldP spid="101395" grpId="0"/>
      <p:bldP spid="101396" grpId="0"/>
      <p:bldP spid="101397" grpId="0"/>
      <p:bldP spid="101398" grpId="0"/>
      <p:bldP spid="101413" grpId="0"/>
      <p:bldP spid="101425" grpId="0"/>
      <p:bldP spid="101430" grpId="0"/>
      <p:bldP spid="101434" grpId="0"/>
      <p:bldP spid="101437" grpId="0"/>
      <p:bldP spid="10143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4" name="Text Box 4"/>
          <p:cNvSpPr txBox="1">
            <a:spLocks noChangeArrowheads="1"/>
          </p:cNvSpPr>
          <p:nvPr/>
        </p:nvSpPr>
        <p:spPr bwMode="auto">
          <a:xfrm>
            <a:off x="107950" y="115888"/>
            <a:ext cx="65516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五、线性相位</a:t>
            </a:r>
            <a:r>
              <a:rPr lang="en-US" altLang="zh-CN" sz="2800" b="1" dirty="0">
                <a:ea typeface="楷体_GB2312" pitchFamily="49" charset="-122"/>
              </a:rPr>
              <a:t>FIR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滤波器的零点位置</a:t>
            </a:r>
          </a:p>
        </p:txBody>
      </p:sp>
      <p:graphicFrame>
        <p:nvGraphicFramePr>
          <p:cNvPr id="204805" name="Object 5"/>
          <p:cNvGraphicFramePr>
            <a:graphicFrameLocks noChangeAspect="1"/>
          </p:cNvGraphicFramePr>
          <p:nvPr/>
        </p:nvGraphicFramePr>
        <p:xfrm>
          <a:off x="1187450" y="908050"/>
          <a:ext cx="3919538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8" name="公式" r:id="rId3" imgW="1380967" imgH="200230" progId="Equation.3">
                  <p:embed/>
                </p:oleObj>
              </mc:Choice>
              <mc:Fallback>
                <p:oleObj name="公式" r:id="rId3" imgW="1380967" imgH="20023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908050"/>
                        <a:ext cx="3919538" cy="636588"/>
                      </a:xfrm>
                      <a:prstGeom prst="rect">
                        <a:avLst/>
                      </a:prstGeom>
                      <a:solidFill>
                        <a:srgbClr val="B5F1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07" name="Rectangle 7"/>
          <p:cNvSpPr>
            <a:spLocks noChangeArrowheads="1"/>
          </p:cNvSpPr>
          <p:nvPr/>
        </p:nvSpPr>
        <p:spPr bwMode="auto">
          <a:xfrm>
            <a:off x="539750" y="1855788"/>
            <a:ext cx="35290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如果</a:t>
            </a:r>
            <a:r>
              <a:rPr lang="en-US" altLang="zh-CN" sz="2800" b="1" i="1" dirty="0">
                <a:ea typeface="楷体_GB2312" pitchFamily="49" charset="-122"/>
              </a:rPr>
              <a:t>H</a:t>
            </a:r>
            <a:r>
              <a:rPr lang="en-US" altLang="zh-CN" sz="2800" b="1" dirty="0">
                <a:ea typeface="楷体_GB2312" pitchFamily="49" charset="-122"/>
              </a:rPr>
              <a:t>(</a:t>
            </a:r>
            <a:r>
              <a:rPr lang="en-US" altLang="zh-CN" sz="2800" b="1" i="1" dirty="0">
                <a:ea typeface="楷体_GB2312" pitchFamily="49" charset="-122"/>
              </a:rPr>
              <a:t>z</a:t>
            </a:r>
            <a:r>
              <a:rPr lang="en-US" altLang="zh-CN" sz="2800" b="1" dirty="0">
                <a:ea typeface="楷体_GB2312" pitchFamily="49" charset="-122"/>
              </a:rPr>
              <a:t>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存在零点：</a:t>
            </a:r>
          </a:p>
        </p:txBody>
      </p:sp>
      <p:graphicFrame>
        <p:nvGraphicFramePr>
          <p:cNvPr id="204809" name="Object 9"/>
          <p:cNvGraphicFramePr>
            <a:graphicFrameLocks noChangeAspect="1"/>
          </p:cNvGraphicFramePr>
          <p:nvPr/>
        </p:nvGraphicFramePr>
        <p:xfrm>
          <a:off x="3778250" y="1844675"/>
          <a:ext cx="17907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9" name="公式" r:id="rId5" imgW="771744" imgH="200230" progId="Equation.3">
                  <p:embed/>
                </p:oleObj>
              </mc:Choice>
              <mc:Fallback>
                <p:oleObj name="公式" r:id="rId5" imgW="771744" imgH="20023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1844675"/>
                        <a:ext cx="17907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5F1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11" name="Rectangle 11"/>
          <p:cNvSpPr>
            <a:spLocks noChangeArrowheads="1"/>
          </p:cNvSpPr>
          <p:nvPr/>
        </p:nvSpPr>
        <p:spPr bwMode="auto">
          <a:xfrm>
            <a:off x="554038" y="2838450"/>
            <a:ext cx="344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则一定存在零点</a:t>
            </a:r>
            <a:r>
              <a:rPr lang="zh-CN" altLang="en-US" sz="2800" b="1" dirty="0">
                <a:latin typeface="Arial" panose="020B0604020202020204" pitchFamily="34" charset="0"/>
                <a:ea typeface="楷体_GB2312" pitchFamily="49" charset="-122"/>
              </a:rPr>
              <a:t>：</a:t>
            </a:r>
          </a:p>
        </p:txBody>
      </p:sp>
      <p:graphicFrame>
        <p:nvGraphicFramePr>
          <p:cNvPr id="204812" name="Object 12"/>
          <p:cNvGraphicFramePr>
            <a:graphicFrameLocks noChangeAspect="1"/>
          </p:cNvGraphicFramePr>
          <p:nvPr/>
        </p:nvGraphicFramePr>
        <p:xfrm>
          <a:off x="3433763" y="2708275"/>
          <a:ext cx="2074862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0" name="公式" r:id="rId7" imgW="895280" imgH="399991" progId="Equation.3">
                  <p:embed/>
                </p:oleObj>
              </mc:Choice>
              <mc:Fallback>
                <p:oleObj name="公式" r:id="rId7" imgW="895280" imgH="399991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3763" y="2708275"/>
                        <a:ext cx="2074862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5F1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14" name="Object 14"/>
          <p:cNvGraphicFramePr>
            <a:graphicFrameLocks noChangeAspect="1"/>
          </p:cNvGraphicFramePr>
          <p:nvPr/>
        </p:nvGraphicFramePr>
        <p:xfrm>
          <a:off x="1979613" y="4926013"/>
          <a:ext cx="2176462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1" name="公式" r:id="rId9" imgW="819186" imgH="200230" progId="Equation.3">
                  <p:embed/>
                </p:oleObj>
              </mc:Choice>
              <mc:Fallback>
                <p:oleObj name="公式" r:id="rId9" imgW="819186" imgH="20023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926013"/>
                        <a:ext cx="2176462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5F1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15" name="Object 15"/>
          <p:cNvGraphicFramePr>
            <a:graphicFrameLocks noChangeAspect="1"/>
          </p:cNvGraphicFramePr>
          <p:nvPr/>
        </p:nvGraphicFramePr>
        <p:xfrm>
          <a:off x="4356100" y="4724400"/>
          <a:ext cx="2243138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2" name="公式" r:id="rId11" imgW="847838" imgH="399991" progId="Equation.3">
                  <p:embed/>
                </p:oleObj>
              </mc:Choice>
              <mc:Fallback>
                <p:oleObj name="公式" r:id="rId11" imgW="847838" imgH="399991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4724400"/>
                        <a:ext cx="2243138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5F1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17" name="Rectangle 17"/>
          <p:cNvSpPr>
            <a:spLocks noChangeArrowheads="1"/>
          </p:cNvSpPr>
          <p:nvPr/>
        </p:nvSpPr>
        <p:spPr bwMode="auto">
          <a:xfrm>
            <a:off x="323850" y="3716338"/>
            <a:ext cx="8064500" cy="102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  <a:buClr>
                <a:srgbClr val="FF0000"/>
              </a:buClr>
              <a:buSzPct val="75000"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由于</a:t>
            </a:r>
            <a:r>
              <a:rPr kumimoji="0" lang="en-US" altLang="zh-CN" sz="2800" b="1" i="1" dirty="0">
                <a:ea typeface="楷体_GB2312" pitchFamily="49" charset="-122"/>
              </a:rPr>
              <a:t>h</a:t>
            </a:r>
            <a:r>
              <a:rPr kumimoji="0" lang="en-US" altLang="zh-CN" sz="2800" b="1" dirty="0">
                <a:ea typeface="楷体_GB2312" pitchFamily="49" charset="-122"/>
              </a:rPr>
              <a:t>(</a:t>
            </a:r>
            <a:r>
              <a:rPr kumimoji="0" lang="en-US" altLang="zh-CN" sz="2800" b="1" i="1" dirty="0">
                <a:ea typeface="楷体_GB2312" pitchFamily="49" charset="-122"/>
              </a:rPr>
              <a:t>n</a:t>
            </a:r>
            <a:r>
              <a:rPr kumimoji="0" lang="en-US" altLang="zh-CN" sz="2800" b="1" dirty="0">
                <a:ea typeface="楷体_GB2312" pitchFamily="49" charset="-122"/>
              </a:rPr>
              <a:t>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是实数，所以</a:t>
            </a:r>
            <a:r>
              <a:rPr kumimoji="0" lang="en-US" altLang="zh-CN" sz="2800" b="1" i="1" dirty="0">
                <a:ea typeface="楷体_GB2312" pitchFamily="49" charset="-122"/>
              </a:rPr>
              <a:t>H</a:t>
            </a:r>
            <a:r>
              <a:rPr kumimoji="0" lang="en-US" altLang="zh-CN" sz="2800" b="1" dirty="0">
                <a:ea typeface="楷体_GB2312" pitchFamily="49" charset="-122"/>
              </a:rPr>
              <a:t>(</a:t>
            </a:r>
            <a:r>
              <a:rPr kumimoji="0" lang="en-US" altLang="zh-CN" sz="2800" b="1" i="1" dirty="0">
                <a:ea typeface="楷体_GB2312" pitchFamily="49" charset="-122"/>
              </a:rPr>
              <a:t>z</a:t>
            </a:r>
            <a:r>
              <a:rPr kumimoji="0" lang="en-US" altLang="zh-CN" sz="2800" b="1" dirty="0">
                <a:ea typeface="楷体_GB2312" pitchFamily="49" charset="-122"/>
              </a:rPr>
              <a:t>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的零点必然是以共轭对存在的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4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4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4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04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04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04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4" grpId="0"/>
      <p:bldP spid="204807" grpId="0"/>
      <p:bldP spid="204811" grpId="0"/>
      <p:bldP spid="2048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4"/>
          <p:cNvGrpSpPr>
            <a:grpSpLocks/>
          </p:cNvGrpSpPr>
          <p:nvPr/>
        </p:nvGrpSpPr>
        <p:grpSpPr bwMode="auto">
          <a:xfrm>
            <a:off x="611188" y="188913"/>
            <a:ext cx="7472362" cy="6264275"/>
            <a:chOff x="612" y="119"/>
            <a:chExt cx="4707" cy="3946"/>
          </a:xfrm>
        </p:grpSpPr>
        <p:sp>
          <p:nvSpPr>
            <p:cNvPr id="19477" name="Line 5"/>
            <p:cNvSpPr>
              <a:spLocks noChangeShapeType="1"/>
            </p:cNvSpPr>
            <p:nvPr/>
          </p:nvSpPr>
          <p:spPr bwMode="auto">
            <a:xfrm>
              <a:off x="612" y="2206"/>
              <a:ext cx="44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8" name="Line 6"/>
            <p:cNvSpPr>
              <a:spLocks noChangeShapeType="1"/>
            </p:cNvSpPr>
            <p:nvPr/>
          </p:nvSpPr>
          <p:spPr bwMode="auto">
            <a:xfrm flipH="1" flipV="1">
              <a:off x="2562" y="164"/>
              <a:ext cx="1" cy="39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9" name="Rectangle 7"/>
            <p:cNvSpPr>
              <a:spLocks noChangeArrowheads="1"/>
            </p:cNvSpPr>
            <p:nvPr/>
          </p:nvSpPr>
          <p:spPr bwMode="auto">
            <a:xfrm>
              <a:off x="2653" y="119"/>
              <a:ext cx="49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</a:rPr>
                <a:t>jIm[z]</a:t>
              </a:r>
            </a:p>
          </p:txBody>
        </p:sp>
        <p:sp>
          <p:nvSpPr>
            <p:cNvPr id="19480" name="Rectangle 8"/>
            <p:cNvSpPr>
              <a:spLocks noChangeArrowheads="1"/>
            </p:cNvSpPr>
            <p:nvPr/>
          </p:nvSpPr>
          <p:spPr bwMode="auto">
            <a:xfrm>
              <a:off x="4830" y="2273"/>
              <a:ext cx="4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</a:rPr>
                <a:t>Re[z]</a:t>
              </a:r>
            </a:p>
          </p:txBody>
        </p:sp>
        <p:sp>
          <p:nvSpPr>
            <p:cNvPr id="19481" name="Rectangle 9"/>
            <p:cNvSpPr>
              <a:spLocks noChangeArrowheads="1"/>
            </p:cNvSpPr>
            <p:nvPr/>
          </p:nvSpPr>
          <p:spPr bwMode="auto">
            <a:xfrm>
              <a:off x="2562" y="2228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</a:rPr>
                <a:t>0</a:t>
              </a:r>
            </a:p>
          </p:txBody>
        </p:sp>
      </p:grpSp>
      <p:sp>
        <p:nvSpPr>
          <p:cNvPr id="19459" name="Oval 10"/>
          <p:cNvSpPr>
            <a:spLocks noChangeArrowheads="1"/>
          </p:cNvSpPr>
          <p:nvPr/>
        </p:nvSpPr>
        <p:spPr bwMode="auto">
          <a:xfrm>
            <a:off x="1403350" y="1198563"/>
            <a:ext cx="4606925" cy="4606925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19148" name="Oval 12"/>
          <p:cNvSpPr>
            <a:spLocks noChangeAspect="1" noChangeArrowheads="1"/>
          </p:cNvSpPr>
          <p:nvPr/>
        </p:nvSpPr>
        <p:spPr bwMode="auto">
          <a:xfrm>
            <a:off x="2266950" y="5300663"/>
            <a:ext cx="150813" cy="144462"/>
          </a:xfrm>
          <a:prstGeom prst="ellipse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19149" name="Oval 13"/>
          <p:cNvSpPr>
            <a:spLocks noChangeAspect="1" noChangeArrowheads="1"/>
          </p:cNvSpPr>
          <p:nvPr/>
        </p:nvSpPr>
        <p:spPr bwMode="auto">
          <a:xfrm>
            <a:off x="2266950" y="1557338"/>
            <a:ext cx="150813" cy="142875"/>
          </a:xfrm>
          <a:prstGeom prst="ellipse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19150" name="Oval 14"/>
          <p:cNvSpPr>
            <a:spLocks noChangeAspect="1" noChangeArrowheads="1"/>
          </p:cNvSpPr>
          <p:nvPr/>
        </p:nvSpPr>
        <p:spPr bwMode="auto">
          <a:xfrm>
            <a:off x="5291138" y="3429000"/>
            <a:ext cx="149225" cy="144463"/>
          </a:xfrm>
          <a:prstGeom prst="ellipse">
            <a:avLst/>
          </a:prstGeom>
          <a:solidFill>
            <a:srgbClr val="FFFF00"/>
          </a:solidFill>
          <a:ln w="9525" algn="ctr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19151" name="Oval 15"/>
          <p:cNvSpPr>
            <a:spLocks noChangeAspect="1" noChangeArrowheads="1"/>
          </p:cNvSpPr>
          <p:nvPr/>
        </p:nvSpPr>
        <p:spPr bwMode="auto">
          <a:xfrm>
            <a:off x="1331913" y="3429000"/>
            <a:ext cx="150812" cy="1428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19152" name="Oval 16"/>
          <p:cNvSpPr>
            <a:spLocks noChangeAspect="1" noChangeArrowheads="1"/>
          </p:cNvSpPr>
          <p:nvPr/>
        </p:nvSpPr>
        <p:spPr bwMode="auto">
          <a:xfrm>
            <a:off x="6797675" y="3429000"/>
            <a:ext cx="150813" cy="144463"/>
          </a:xfrm>
          <a:prstGeom prst="ellipse">
            <a:avLst/>
          </a:prstGeom>
          <a:solidFill>
            <a:srgbClr val="FFFF00"/>
          </a:solidFill>
          <a:ln w="9525" algn="ctr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19153" name="Oval 17"/>
          <p:cNvSpPr>
            <a:spLocks noChangeAspect="1" noChangeArrowheads="1"/>
          </p:cNvSpPr>
          <p:nvPr/>
        </p:nvSpPr>
        <p:spPr bwMode="auto">
          <a:xfrm>
            <a:off x="4659313" y="2509838"/>
            <a:ext cx="149225" cy="142875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zh-CN" altLang="zh-CN" sz="1800">
              <a:latin typeface="Arial" panose="020B0604020202020204" pitchFamily="34" charset="0"/>
            </a:endParaRPr>
          </a:p>
        </p:txBody>
      </p:sp>
      <p:sp>
        <p:nvSpPr>
          <p:cNvPr id="219154" name="Oval 18"/>
          <p:cNvSpPr>
            <a:spLocks noChangeAspect="1" noChangeArrowheads="1"/>
          </p:cNvSpPr>
          <p:nvPr/>
        </p:nvSpPr>
        <p:spPr bwMode="auto">
          <a:xfrm>
            <a:off x="6365875" y="981075"/>
            <a:ext cx="150813" cy="144463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9155" name="Oval 19"/>
          <p:cNvSpPr>
            <a:spLocks noChangeAspect="1" noChangeArrowheads="1"/>
          </p:cNvSpPr>
          <p:nvPr/>
        </p:nvSpPr>
        <p:spPr bwMode="auto">
          <a:xfrm flipV="1">
            <a:off x="4659313" y="4349750"/>
            <a:ext cx="149225" cy="142875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zh-CN" altLang="zh-CN" sz="1800">
              <a:latin typeface="Arial" panose="020B0604020202020204" pitchFamily="34" charset="0"/>
            </a:endParaRPr>
          </a:p>
        </p:txBody>
      </p:sp>
      <p:sp>
        <p:nvSpPr>
          <p:cNvPr id="219156" name="Oval 20"/>
          <p:cNvSpPr>
            <a:spLocks noChangeAspect="1" noChangeArrowheads="1"/>
          </p:cNvSpPr>
          <p:nvPr/>
        </p:nvSpPr>
        <p:spPr bwMode="auto">
          <a:xfrm flipV="1">
            <a:off x="6365875" y="5876925"/>
            <a:ext cx="150813" cy="144463"/>
          </a:xfrm>
          <a:prstGeom prst="ellipse">
            <a:avLst/>
          </a:prstGeom>
          <a:solidFill>
            <a:srgbClr val="00FF00"/>
          </a:solidFill>
          <a:ln w="9525" algn="ctr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19157" name="Line 21"/>
          <p:cNvSpPr>
            <a:spLocks noChangeShapeType="1"/>
          </p:cNvSpPr>
          <p:nvPr/>
        </p:nvSpPr>
        <p:spPr bwMode="auto">
          <a:xfrm>
            <a:off x="2339975" y="1628775"/>
            <a:ext cx="0" cy="36718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9158" name="Oval 22"/>
          <p:cNvSpPr>
            <a:spLocks noChangeAspect="1" noChangeArrowheads="1"/>
          </p:cNvSpPr>
          <p:nvPr/>
        </p:nvSpPr>
        <p:spPr bwMode="auto">
          <a:xfrm>
            <a:off x="5940425" y="3430588"/>
            <a:ext cx="150813" cy="14287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pSp>
        <p:nvGrpSpPr>
          <p:cNvPr id="219159" name="Group 23"/>
          <p:cNvGrpSpPr>
            <a:grpSpLocks/>
          </p:cNvGrpSpPr>
          <p:nvPr/>
        </p:nvGrpSpPr>
        <p:grpSpPr bwMode="auto">
          <a:xfrm>
            <a:off x="3706813" y="1052513"/>
            <a:ext cx="2736850" cy="4897437"/>
            <a:chOff x="2562" y="663"/>
            <a:chExt cx="1724" cy="3085"/>
          </a:xfrm>
        </p:grpSpPr>
        <p:sp>
          <p:nvSpPr>
            <p:cNvPr id="19473" name="Line 24"/>
            <p:cNvSpPr>
              <a:spLocks noChangeShapeType="1"/>
            </p:cNvSpPr>
            <p:nvPr/>
          </p:nvSpPr>
          <p:spPr bwMode="auto">
            <a:xfrm flipV="1">
              <a:off x="2562" y="663"/>
              <a:ext cx="1724" cy="1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4" name="Line 25"/>
            <p:cNvSpPr>
              <a:spLocks noChangeShapeType="1"/>
            </p:cNvSpPr>
            <p:nvPr/>
          </p:nvSpPr>
          <p:spPr bwMode="auto">
            <a:xfrm>
              <a:off x="2562" y="2206"/>
              <a:ext cx="1724" cy="1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5" name="Line 26"/>
            <p:cNvSpPr>
              <a:spLocks noChangeShapeType="1"/>
            </p:cNvSpPr>
            <p:nvPr/>
          </p:nvSpPr>
          <p:spPr bwMode="auto">
            <a:xfrm>
              <a:off x="3198" y="1616"/>
              <a:ext cx="0" cy="1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6" name="Line 27"/>
            <p:cNvSpPr>
              <a:spLocks noChangeShapeType="1"/>
            </p:cNvSpPr>
            <p:nvPr/>
          </p:nvSpPr>
          <p:spPr bwMode="auto">
            <a:xfrm>
              <a:off x="4286" y="663"/>
              <a:ext cx="0" cy="30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9164" name="Rectangle 28"/>
          <p:cNvSpPr>
            <a:spLocks noChangeArrowheads="1"/>
          </p:cNvSpPr>
          <p:nvPr/>
        </p:nvSpPr>
        <p:spPr bwMode="auto">
          <a:xfrm>
            <a:off x="6850063" y="404813"/>
            <a:ext cx="1825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四个一组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1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53" grpId="0" animBg="1"/>
      <p:bldP spid="219155" grpId="0" animBg="1"/>
      <p:bldP spid="21916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40" name="Text Box 8"/>
          <p:cNvSpPr txBox="1">
            <a:spLocks noChangeArrowheads="1"/>
          </p:cNvSpPr>
          <p:nvPr/>
        </p:nvSpPr>
        <p:spPr bwMode="auto">
          <a:xfrm>
            <a:off x="130175" y="101600"/>
            <a:ext cx="8763000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800" b="1" dirty="0">
                <a:latin typeface="+mn-lt"/>
                <a:ea typeface="楷体" panose="02010609060101010101" pitchFamily="49" charset="-122"/>
              </a:rPr>
              <a:t>1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已知一线性相位</a:t>
            </a:r>
            <a:r>
              <a:rPr lang="en-US" altLang="zh-CN" sz="2800" b="1" i="1" dirty="0">
                <a:ea typeface="楷体_GB2312" pitchFamily="49" charset="-122"/>
              </a:rPr>
              <a:t>FIR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滤波器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如果有</a:t>
            </a:r>
            <a:r>
              <a:rPr lang="en-US" altLang="zh-CN" sz="2800" b="1" i="1" dirty="0">
                <a:ea typeface="楷体_GB2312" pitchFamily="49" charset="-122"/>
              </a:rPr>
              <a:t>h</a:t>
            </a:r>
            <a:r>
              <a:rPr lang="en-US" altLang="zh-CN" sz="2800" b="1" dirty="0">
                <a:ea typeface="楷体_GB2312" pitchFamily="49" charset="-122"/>
              </a:rPr>
              <a:t>(0)=1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且系统函数在</a:t>
            </a:r>
            <a:r>
              <a:rPr lang="en-US" altLang="zh-CN" sz="2800" b="1" i="1" dirty="0">
                <a:ea typeface="楷体_GB2312" pitchFamily="49" charset="-122"/>
              </a:rPr>
              <a:t>z</a:t>
            </a:r>
            <a:r>
              <a:rPr lang="en-US" altLang="zh-CN" sz="1200" b="1" i="1" dirty="0">
                <a:ea typeface="楷体_GB2312" pitchFamily="49" charset="-122"/>
              </a:rPr>
              <a:t> </a:t>
            </a:r>
            <a:r>
              <a:rPr lang="en-US" altLang="zh-CN" sz="2800" b="1" dirty="0">
                <a:ea typeface="楷体_GB2312" pitchFamily="49" charset="-122"/>
              </a:rPr>
              <a:t>=</a:t>
            </a:r>
            <a:r>
              <a:rPr lang="en-US" altLang="zh-CN" sz="1200" b="1" dirty="0">
                <a:ea typeface="楷体_GB2312" pitchFamily="49" charset="-122"/>
              </a:rPr>
              <a:t> </a:t>
            </a:r>
            <a:r>
              <a:rPr lang="en-US" altLang="zh-CN" sz="2800" b="1" dirty="0">
                <a:ea typeface="楷体_GB2312" pitchFamily="49" charset="-122"/>
              </a:rPr>
              <a:t>0.5e</a:t>
            </a:r>
            <a:r>
              <a:rPr lang="en-US" altLang="zh-CN" sz="1200" b="1" dirty="0">
                <a:ea typeface="楷体_GB2312" pitchFamily="49" charset="-122"/>
              </a:rPr>
              <a:t> </a:t>
            </a:r>
            <a:r>
              <a:rPr lang="en-US" altLang="zh-CN" sz="2800" b="1" i="1" baseline="30000" dirty="0">
                <a:ea typeface="楷体_GB2312" pitchFamily="49" charset="-122"/>
              </a:rPr>
              <a:t>j</a:t>
            </a:r>
            <a:r>
              <a:rPr lang="en-US" altLang="zh-CN" sz="2800" b="1" baseline="30000" dirty="0">
                <a:ea typeface="楷体_GB2312" pitchFamily="49" charset="-122"/>
              </a:rPr>
              <a:t>π/3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800" b="1" i="1" dirty="0">
                <a:ea typeface="楷体_GB2312" pitchFamily="49" charset="-122"/>
              </a:rPr>
              <a:t>z</a:t>
            </a:r>
            <a:r>
              <a:rPr lang="en-US" altLang="zh-CN" sz="1200" b="1" i="1" dirty="0">
                <a:ea typeface="楷体_GB2312" pitchFamily="49" charset="-122"/>
              </a:rPr>
              <a:t> </a:t>
            </a:r>
            <a:r>
              <a:rPr lang="en-US" altLang="zh-CN" sz="2800" b="1" dirty="0">
                <a:ea typeface="楷体_GB2312" pitchFamily="49" charset="-122"/>
              </a:rPr>
              <a:t>=</a:t>
            </a:r>
            <a:r>
              <a:rPr lang="en-US" altLang="zh-CN" sz="1200" b="1" dirty="0">
                <a:ea typeface="楷体_GB2312" pitchFamily="49" charset="-122"/>
              </a:rPr>
              <a:t> </a:t>
            </a:r>
            <a:r>
              <a:rPr lang="en-US" altLang="zh-CN" sz="2800" b="1" dirty="0">
                <a:ea typeface="楷体_GB2312" pitchFamily="49" charset="-122"/>
              </a:rPr>
              <a:t>3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处各有一个零点，求</a:t>
            </a:r>
            <a:r>
              <a:rPr lang="en-US" altLang="zh-CN" sz="2800" b="1" i="1" dirty="0">
                <a:ea typeface="楷体_GB2312" pitchFamily="49" charset="-122"/>
              </a:rPr>
              <a:t>H</a:t>
            </a:r>
            <a:r>
              <a:rPr lang="en-US" altLang="zh-CN" sz="2800" b="1" dirty="0">
                <a:ea typeface="楷体_GB2312" pitchFamily="49" charset="-122"/>
              </a:rPr>
              <a:t>(</a:t>
            </a:r>
            <a:r>
              <a:rPr lang="en-US" altLang="zh-CN" sz="2800" b="1" i="1" dirty="0">
                <a:ea typeface="楷体_GB2312" pitchFamily="49" charset="-122"/>
              </a:rPr>
              <a:t>z</a:t>
            </a:r>
            <a:r>
              <a:rPr lang="en-US" altLang="zh-CN" sz="2800" b="1" dirty="0">
                <a:ea typeface="楷体_GB2312" pitchFamily="49" charset="-122"/>
              </a:rPr>
              <a:t>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的表达式</a:t>
            </a:r>
          </a:p>
        </p:txBody>
      </p:sp>
      <p:sp>
        <p:nvSpPr>
          <p:cNvPr id="120841" name="Rectangle 9"/>
          <p:cNvSpPr>
            <a:spLocks noChangeArrowheads="1"/>
          </p:cNvSpPr>
          <p:nvPr/>
        </p:nvSpPr>
        <p:spPr bwMode="auto">
          <a:xfrm>
            <a:off x="179388" y="1268413"/>
            <a:ext cx="8763000" cy="150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对于线性相位</a:t>
            </a:r>
            <a:r>
              <a:rPr lang="en-US" altLang="zh-CN" sz="2800" b="1" i="1" dirty="0">
                <a:ea typeface="楷体_GB2312" pitchFamily="49" charset="-122"/>
              </a:rPr>
              <a:t>FIR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当</a:t>
            </a:r>
            <a:r>
              <a:rPr lang="en-US" altLang="zh-CN" sz="2800" b="1" i="1" dirty="0">
                <a:ea typeface="楷体_GB2312" pitchFamily="49" charset="-122"/>
              </a:rPr>
              <a:t>H</a:t>
            </a:r>
            <a:r>
              <a:rPr lang="en-US" altLang="zh-CN" sz="2800" b="1" dirty="0">
                <a:ea typeface="楷体_GB2312" pitchFamily="49" charset="-122"/>
              </a:rPr>
              <a:t>(</a:t>
            </a:r>
            <a:r>
              <a:rPr lang="en-US" altLang="zh-CN" sz="2800" b="1" i="1" dirty="0">
                <a:ea typeface="楷体_GB2312" pitchFamily="49" charset="-122"/>
              </a:rPr>
              <a:t>z</a:t>
            </a:r>
            <a:r>
              <a:rPr lang="en-US" altLang="zh-CN" sz="2800" b="1" dirty="0">
                <a:ea typeface="楷体_GB2312" pitchFamily="49" charset="-122"/>
              </a:rPr>
              <a:t>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2800" b="1" i="1" dirty="0">
                <a:ea typeface="楷体_GB2312" pitchFamily="49" charset="-122"/>
              </a:rPr>
              <a:t>z </a:t>
            </a:r>
            <a:r>
              <a:rPr lang="en-US" altLang="zh-CN" sz="2800" b="1" dirty="0">
                <a:ea typeface="楷体_GB2312" pitchFamily="49" charset="-122"/>
              </a:rPr>
              <a:t>= 0.5e </a:t>
            </a:r>
            <a:r>
              <a:rPr lang="en-US" altLang="zh-CN" sz="2800" b="1" i="1" baseline="30000" dirty="0">
                <a:ea typeface="楷体_GB2312" pitchFamily="49" charset="-122"/>
              </a:rPr>
              <a:t>j</a:t>
            </a:r>
            <a:r>
              <a:rPr lang="en-US" altLang="zh-CN" sz="2800" b="1" baseline="30000" dirty="0">
                <a:ea typeface="楷体_GB2312" pitchFamily="49" charset="-122"/>
              </a:rPr>
              <a:t>π/3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有一个零点时，则在它的共轭位置</a:t>
            </a:r>
            <a:r>
              <a:rPr lang="en-US" altLang="zh-CN" sz="2800" b="1" i="1" dirty="0">
                <a:ea typeface="楷体_GB2312" pitchFamily="49" charset="-122"/>
              </a:rPr>
              <a:t>z </a:t>
            </a:r>
            <a:r>
              <a:rPr lang="en-US" altLang="zh-CN" sz="2800" b="1" dirty="0">
                <a:ea typeface="楷体_GB2312" pitchFamily="49" charset="-122"/>
              </a:rPr>
              <a:t>= 0.5e</a:t>
            </a:r>
            <a:r>
              <a:rPr lang="en-US" altLang="zh-CN" sz="2800" b="1" baseline="30000" dirty="0">
                <a:ea typeface="楷体_GB2312" pitchFamily="49" charset="-122"/>
              </a:rPr>
              <a:t>-</a:t>
            </a:r>
            <a:r>
              <a:rPr lang="en-US" altLang="zh-CN" sz="2800" b="1" i="1" baseline="30000" dirty="0">
                <a:ea typeface="楷体_GB2312" pitchFamily="49" charset="-122"/>
              </a:rPr>
              <a:t>j</a:t>
            </a:r>
            <a:r>
              <a:rPr lang="en-US" altLang="zh-CN" sz="2800" b="1" baseline="30000" dirty="0">
                <a:ea typeface="楷体_GB2312" pitchFamily="49" charset="-122"/>
              </a:rPr>
              <a:t>π/3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处必有另一个零点。这个零点共轭对产生如下的二阶因子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800" b="1" dirty="0"/>
              <a:t> </a:t>
            </a:r>
          </a:p>
        </p:txBody>
      </p:sp>
      <p:sp>
        <p:nvSpPr>
          <p:cNvPr id="120842" name="Text Box 10"/>
          <p:cNvSpPr txBox="1">
            <a:spLocks noChangeArrowheads="1"/>
          </p:cNvSpPr>
          <p:nvPr/>
        </p:nvSpPr>
        <p:spPr bwMode="auto">
          <a:xfrm>
            <a:off x="228600" y="3948113"/>
            <a:ext cx="86868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线性相位的约束条件需要在这两个零点的倒数位置上有零点，所以</a:t>
            </a:r>
            <a:r>
              <a:rPr lang="en-US" altLang="zh-CN" sz="2800" b="1" i="1" dirty="0">
                <a:ea typeface="楷体_GB2312" pitchFamily="49" charset="-122"/>
              </a:rPr>
              <a:t>H</a:t>
            </a:r>
            <a:r>
              <a:rPr lang="en-US" altLang="zh-CN" sz="2800" b="1" dirty="0">
                <a:ea typeface="楷体_GB2312" pitchFamily="49" charset="-122"/>
              </a:rPr>
              <a:t>(</a:t>
            </a:r>
            <a:r>
              <a:rPr lang="en-US" altLang="zh-CN" sz="2800" b="1" i="1" dirty="0">
                <a:ea typeface="楷体_GB2312" pitchFamily="49" charset="-122"/>
              </a:rPr>
              <a:t>z</a:t>
            </a:r>
            <a:r>
              <a:rPr lang="en-US" altLang="zh-CN" sz="2800" b="1" dirty="0">
                <a:ea typeface="楷体_GB2312" pitchFamily="49" charset="-122"/>
              </a:rPr>
              <a:t>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同样必须包括如下的有关因子： </a:t>
            </a:r>
          </a:p>
        </p:txBody>
      </p:sp>
      <p:graphicFrame>
        <p:nvGraphicFramePr>
          <p:cNvPr id="120843" name="Object 11"/>
          <p:cNvGraphicFramePr>
            <a:graphicFrameLocks noChangeAspect="1"/>
          </p:cNvGraphicFramePr>
          <p:nvPr/>
        </p:nvGraphicFramePr>
        <p:xfrm>
          <a:off x="831850" y="2852738"/>
          <a:ext cx="669925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7" name="公式" r:id="rId3" imgW="2457557" imgH="200230" progId="Equation.3">
                  <p:embed/>
                </p:oleObj>
              </mc:Choice>
              <mc:Fallback>
                <p:oleObj name="公式" r:id="rId3" imgW="2457557" imgH="20023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2852738"/>
                        <a:ext cx="669925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4" name="Object 12"/>
          <p:cNvGraphicFramePr>
            <a:graphicFrameLocks noChangeAspect="1"/>
          </p:cNvGraphicFramePr>
          <p:nvPr/>
        </p:nvGraphicFramePr>
        <p:xfrm>
          <a:off x="1908175" y="3429000"/>
          <a:ext cx="348615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8" name="公式" r:id="rId5" imgW="1266826" imgH="171626" progId="Equation.3">
                  <p:embed/>
                </p:oleObj>
              </mc:Choice>
              <mc:Fallback>
                <p:oleObj name="公式" r:id="rId5" imgW="1266826" imgH="17162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429000"/>
                        <a:ext cx="348615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5" name="Object 13"/>
          <p:cNvGraphicFramePr>
            <a:graphicFrameLocks noChangeAspect="1"/>
          </p:cNvGraphicFramePr>
          <p:nvPr/>
        </p:nvGraphicFramePr>
        <p:xfrm>
          <a:off x="725488" y="5100638"/>
          <a:ext cx="615315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9" name="公式" r:id="rId7" imgW="2257458" imgH="200230" progId="Equation.3">
                  <p:embed/>
                </p:oleObj>
              </mc:Choice>
              <mc:Fallback>
                <p:oleObj name="公式" r:id="rId7" imgW="2257458" imgH="20023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488" y="5100638"/>
                        <a:ext cx="615315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6" name="Object 14"/>
          <p:cNvGraphicFramePr>
            <a:graphicFrameLocks noChangeAspect="1"/>
          </p:cNvGraphicFramePr>
          <p:nvPr/>
        </p:nvGraphicFramePr>
        <p:xfrm>
          <a:off x="1835150" y="5762625"/>
          <a:ext cx="269875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0" name="公式" r:id="rId9" imgW="971374" imgH="161778" progId="Equation.3">
                  <p:embed/>
                </p:oleObj>
              </mc:Choice>
              <mc:Fallback>
                <p:oleObj name="公式" r:id="rId9" imgW="971374" imgH="161778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762625"/>
                        <a:ext cx="269875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0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0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0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0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0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0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40" grpId="0"/>
      <p:bldP spid="120841" grpId="0"/>
      <p:bldP spid="1208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5"/>
          <p:cNvSpPr txBox="1">
            <a:spLocks noChangeArrowheads="1"/>
          </p:cNvSpPr>
          <p:nvPr/>
        </p:nvSpPr>
        <p:spPr bwMode="auto">
          <a:xfrm>
            <a:off x="2843808" y="50800"/>
            <a:ext cx="28813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3600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复    习</a:t>
            </a:r>
          </a:p>
        </p:txBody>
      </p:sp>
      <p:sp>
        <p:nvSpPr>
          <p:cNvPr id="221190" name="Text Box 6"/>
          <p:cNvSpPr txBox="1">
            <a:spLocks noChangeArrowheads="1"/>
          </p:cNvSpPr>
          <p:nvPr/>
        </p:nvSpPr>
        <p:spPr bwMode="auto">
          <a:xfrm>
            <a:off x="276225" y="720725"/>
            <a:ext cx="480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设计</a:t>
            </a:r>
            <a:r>
              <a:rPr lang="en-US" altLang="zh-CN" sz="2800" b="1" dirty="0">
                <a:solidFill>
                  <a:srgbClr val="FFFF00"/>
                </a:solidFill>
                <a:latin typeface="+mn-lt"/>
                <a:ea typeface="楷体" panose="02010609060101010101" pitchFamily="49" charset="-122"/>
              </a:rPr>
              <a:t>IIR</a:t>
            </a:r>
            <a:r>
              <a:rPr lang="zh-CN" altLang="en-US" sz="2800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数字滤波器的步骤</a:t>
            </a:r>
          </a:p>
        </p:txBody>
      </p:sp>
      <p:sp>
        <p:nvSpPr>
          <p:cNvPr id="221191" name="Text Box 7"/>
          <p:cNvSpPr txBox="1">
            <a:spLocks noChangeArrowheads="1"/>
          </p:cNvSpPr>
          <p:nvPr/>
        </p:nvSpPr>
        <p:spPr bwMode="auto">
          <a:xfrm>
            <a:off x="179388" y="1223963"/>
            <a:ext cx="8496300" cy="1025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800" b="1" dirty="0">
                <a:latin typeface="+mn-lt"/>
                <a:ea typeface="楷体" panose="02010609060101010101" pitchFamily="49" charset="-122"/>
              </a:rPr>
              <a:t>1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由要求的选频滤波器（高通、带通、带阻）的设计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指标，得出低通数字滤波器的设计指标</a:t>
            </a:r>
          </a:p>
        </p:txBody>
      </p:sp>
      <p:sp>
        <p:nvSpPr>
          <p:cNvPr id="221192" name="Text Box 8"/>
          <p:cNvSpPr txBox="1">
            <a:spLocks noChangeArrowheads="1"/>
          </p:cNvSpPr>
          <p:nvPr/>
        </p:nvSpPr>
        <p:spPr bwMode="auto">
          <a:xfrm>
            <a:off x="179388" y="2333625"/>
            <a:ext cx="8496300" cy="1025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800" b="1" dirty="0">
                <a:latin typeface="+mn-lt"/>
                <a:ea typeface="楷体" panose="02010609060101010101" pitchFamily="49" charset="-122"/>
              </a:rPr>
              <a:t>2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由低通数字滤波器的设计指标得出模拟低通滤波器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的设计指标（当用双线性法转换时需要预畸变）</a:t>
            </a:r>
          </a:p>
        </p:txBody>
      </p:sp>
      <p:sp>
        <p:nvSpPr>
          <p:cNvPr id="221193" name="Text Box 9"/>
          <p:cNvSpPr txBox="1">
            <a:spLocks noChangeArrowheads="1"/>
          </p:cNvSpPr>
          <p:nvPr/>
        </p:nvSpPr>
        <p:spPr bwMode="auto">
          <a:xfrm>
            <a:off x="179388" y="3573463"/>
            <a:ext cx="8353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latin typeface="+mn-lt"/>
                <a:ea typeface="楷体" panose="02010609060101010101" pitchFamily="49" charset="-122"/>
              </a:rPr>
              <a:t>3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设计模拟低通滤波器（巴特沃思、切比雪夫</a:t>
            </a:r>
            <a:r>
              <a:rPr lang="en-US" altLang="zh-CN" sz="2800" b="1" dirty="0">
                <a:latin typeface="+mn-lt"/>
                <a:ea typeface="楷体" panose="02010609060101010101" pitchFamily="49" charset="-122"/>
              </a:rPr>
              <a:t>I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  <p:sp>
        <p:nvSpPr>
          <p:cNvPr id="221194" name="Text Box 10"/>
          <p:cNvSpPr txBox="1">
            <a:spLocks noChangeArrowheads="1"/>
          </p:cNvSpPr>
          <p:nvPr/>
        </p:nvSpPr>
        <p:spPr bwMode="auto">
          <a:xfrm>
            <a:off x="179388" y="4221163"/>
            <a:ext cx="8640762" cy="1025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800" b="1" dirty="0">
                <a:latin typeface="+mn-lt"/>
                <a:ea typeface="楷体" panose="02010609060101010101" pitchFamily="49" charset="-122"/>
              </a:rPr>
              <a:t>4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将模拟低通滤波器转换为数字低通滤波器（冲激响</a:t>
            </a: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应不变法、双线性变换法）</a:t>
            </a:r>
          </a:p>
        </p:txBody>
      </p:sp>
      <p:sp>
        <p:nvSpPr>
          <p:cNvPr id="221195" name="Text Box 11"/>
          <p:cNvSpPr txBox="1">
            <a:spLocks noChangeArrowheads="1"/>
          </p:cNvSpPr>
          <p:nvPr/>
        </p:nvSpPr>
        <p:spPr bwMode="auto">
          <a:xfrm>
            <a:off x="179388" y="5373688"/>
            <a:ext cx="858361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800" b="1" dirty="0">
                <a:latin typeface="+mn-lt"/>
                <a:ea typeface="楷体" panose="02010609060101010101" pitchFamily="49" charset="-122"/>
              </a:rPr>
              <a:t>5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将数字低通滤波器转换为所要求的选频滤波器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1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90" grpId="0"/>
      <p:bldP spid="221191" grpId="0"/>
      <p:bldP spid="221192" grpId="0"/>
      <p:bldP spid="221193" grpId="0"/>
      <p:bldP spid="221194" grpId="0"/>
      <p:bldP spid="22119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228600" y="101600"/>
            <a:ext cx="8686800" cy="156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系统函数还包含一个</a:t>
            </a:r>
            <a:r>
              <a:rPr lang="en-US" altLang="zh-CN" sz="2800" b="1" i="1" dirty="0">
                <a:ea typeface="楷体_GB2312" pitchFamily="49" charset="-122"/>
              </a:rPr>
              <a:t>z </a:t>
            </a:r>
            <a:r>
              <a:rPr lang="en-US" altLang="zh-CN" sz="2800" b="1" dirty="0">
                <a:ea typeface="楷体_GB2312" pitchFamily="49" charset="-122"/>
              </a:rPr>
              <a:t>= 3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的零点，同样线性相位的约束条件需要在</a:t>
            </a:r>
            <a:r>
              <a:rPr lang="en-US" altLang="zh-CN" sz="2800" b="1" i="1" dirty="0">
                <a:ea typeface="楷体_GB2312" pitchFamily="49" charset="-122"/>
              </a:rPr>
              <a:t>z</a:t>
            </a:r>
            <a:r>
              <a:rPr lang="en-US" altLang="zh-CN" sz="2800" b="1" dirty="0">
                <a:ea typeface="楷体_GB2312" pitchFamily="49" charset="-122"/>
              </a:rPr>
              <a:t>=1/3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处也有一个零点。于是，</a:t>
            </a:r>
            <a:r>
              <a:rPr lang="en-US" altLang="zh-CN" sz="2800" b="1" i="1" dirty="0">
                <a:ea typeface="楷体_GB2312" pitchFamily="49" charset="-122"/>
              </a:rPr>
              <a:t>H</a:t>
            </a:r>
            <a:r>
              <a:rPr lang="en-US" altLang="zh-CN" sz="2800" b="1" dirty="0">
                <a:ea typeface="楷体_GB2312" pitchFamily="49" charset="-122"/>
              </a:rPr>
              <a:t>(</a:t>
            </a:r>
            <a:r>
              <a:rPr lang="en-US" altLang="zh-CN" sz="2800" b="1" i="1" dirty="0">
                <a:ea typeface="楷体_GB2312" pitchFamily="49" charset="-122"/>
              </a:rPr>
              <a:t>z</a:t>
            </a:r>
            <a:r>
              <a:rPr lang="en-US" altLang="zh-CN" sz="2800" b="1" dirty="0">
                <a:ea typeface="楷体_GB2312" pitchFamily="49" charset="-122"/>
              </a:rPr>
              <a:t>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还具有如下因子： </a:t>
            </a:r>
          </a:p>
        </p:txBody>
      </p:sp>
      <p:graphicFrame>
        <p:nvGraphicFramePr>
          <p:cNvPr id="49159" name="Object 7"/>
          <p:cNvGraphicFramePr>
            <a:graphicFrameLocks noChangeAspect="1"/>
          </p:cNvGraphicFramePr>
          <p:nvPr/>
        </p:nvGraphicFramePr>
        <p:xfrm>
          <a:off x="1763713" y="1543050"/>
          <a:ext cx="464820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8" name="公式" r:id="rId3" imgW="1695677" imgH="399991" progId="Equation.3">
                  <p:embed/>
                </p:oleObj>
              </mc:Choice>
              <mc:Fallback>
                <p:oleObj name="公式" r:id="rId3" imgW="1695677" imgH="39999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543050"/>
                        <a:ext cx="4648200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195263" y="2492375"/>
            <a:ext cx="1063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所以</a:t>
            </a:r>
            <a:r>
              <a:rPr lang="zh-CN" altLang="en-US" sz="2400" b="1" dirty="0"/>
              <a:t> </a:t>
            </a:r>
          </a:p>
        </p:txBody>
      </p:sp>
      <p:graphicFrame>
        <p:nvGraphicFramePr>
          <p:cNvPr id="49161" name="Object 9"/>
          <p:cNvGraphicFramePr>
            <a:graphicFrameLocks noChangeAspect="1"/>
          </p:cNvGraphicFramePr>
          <p:nvPr/>
        </p:nvGraphicFramePr>
        <p:xfrm>
          <a:off x="120650" y="2852738"/>
          <a:ext cx="8843963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9" name="公式" r:id="rId5" imgW="4048018" imgH="399991" progId="Equation.3">
                  <p:embed/>
                </p:oleObj>
              </mc:Choice>
              <mc:Fallback>
                <p:oleObj name="公式" r:id="rId5" imgW="4048018" imgH="39999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2852738"/>
                        <a:ext cx="8843963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2" name="Text Box 10"/>
          <p:cNvSpPr txBox="1">
            <a:spLocks noChangeArrowheads="1"/>
          </p:cNvSpPr>
          <p:nvPr/>
        </p:nvSpPr>
        <p:spPr bwMode="auto">
          <a:xfrm>
            <a:off x="538163" y="4076700"/>
            <a:ext cx="1368425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>
                <a:ea typeface="楷体_GB2312" pitchFamily="49" charset="-122"/>
              </a:rPr>
              <a:t>h</a:t>
            </a:r>
            <a:r>
              <a:rPr lang="en-US" altLang="zh-CN" sz="2800" b="1">
                <a:ea typeface="楷体_GB2312" pitchFamily="49" charset="-122"/>
              </a:rPr>
              <a:t>(0)=1</a:t>
            </a:r>
            <a:endParaRPr lang="en-US" altLang="zh-CN" sz="2800" b="1"/>
          </a:p>
        </p:txBody>
      </p:sp>
      <p:sp>
        <p:nvSpPr>
          <p:cNvPr id="49163" name="Text Box 11"/>
          <p:cNvSpPr txBox="1">
            <a:spLocks noChangeArrowheads="1"/>
          </p:cNvSpPr>
          <p:nvPr/>
        </p:nvSpPr>
        <p:spPr bwMode="auto">
          <a:xfrm>
            <a:off x="2411413" y="4076700"/>
            <a:ext cx="1368425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 b="1">
                <a:ea typeface="楷体_GB2312" pitchFamily="49" charset="-122"/>
              </a:rPr>
              <a:t>A=1</a:t>
            </a:r>
            <a:endParaRPr lang="en-US" altLang="zh-CN" sz="2800" b="1"/>
          </a:p>
        </p:txBody>
      </p:sp>
      <p:graphicFrame>
        <p:nvGraphicFramePr>
          <p:cNvPr id="49164" name="Object 12"/>
          <p:cNvGraphicFramePr>
            <a:graphicFrameLocks noChangeAspect="1"/>
          </p:cNvGraphicFramePr>
          <p:nvPr/>
        </p:nvGraphicFramePr>
        <p:xfrm>
          <a:off x="1835150" y="4237038"/>
          <a:ext cx="446088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0" name="公式" r:id="rId7" imgW="162052" imgH="123796" progId="Equation.3">
                  <p:embed/>
                </p:oleObj>
              </mc:Choice>
              <mc:Fallback>
                <p:oleObj name="公式" r:id="rId7" imgW="162052" imgH="12379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237038"/>
                        <a:ext cx="446088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5" name="Object 13"/>
          <p:cNvGraphicFramePr>
            <a:graphicFrameLocks noChangeAspect="1"/>
          </p:cNvGraphicFramePr>
          <p:nvPr/>
        </p:nvGraphicFramePr>
        <p:xfrm>
          <a:off x="579438" y="5084763"/>
          <a:ext cx="3055937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1" name="公式" r:id="rId9" imgW="1162079" imgH="304800" progId="Equation.3">
                  <p:embed/>
                </p:oleObj>
              </mc:Choice>
              <mc:Fallback>
                <p:oleObj name="公式" r:id="rId9" imgW="1162079" imgH="304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438" y="5084763"/>
                        <a:ext cx="3055937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6" name="Text Box 14"/>
          <p:cNvSpPr txBox="1">
            <a:spLocks noChangeArrowheads="1"/>
          </p:cNvSpPr>
          <p:nvPr/>
        </p:nvSpPr>
        <p:spPr bwMode="auto">
          <a:xfrm>
            <a:off x="4283075" y="5200650"/>
            <a:ext cx="1368425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>
                <a:ea typeface="楷体_GB2312" pitchFamily="49" charset="-122"/>
              </a:rPr>
              <a:t>h</a:t>
            </a:r>
            <a:r>
              <a:rPr lang="en-US" altLang="zh-CN" sz="2800" b="1">
                <a:ea typeface="楷体_GB2312" pitchFamily="49" charset="-122"/>
              </a:rPr>
              <a:t>(0)=1</a:t>
            </a:r>
            <a:endParaRPr lang="en-US" altLang="zh-CN" sz="2800" b="1"/>
          </a:p>
        </p:txBody>
      </p:sp>
      <p:sp>
        <p:nvSpPr>
          <p:cNvPr id="49167" name="Text Box 15"/>
          <p:cNvSpPr txBox="1">
            <a:spLocks noChangeArrowheads="1"/>
          </p:cNvSpPr>
          <p:nvPr/>
        </p:nvSpPr>
        <p:spPr bwMode="auto">
          <a:xfrm>
            <a:off x="6227763" y="5200650"/>
            <a:ext cx="1368425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 b="1">
                <a:ea typeface="楷体_GB2312" pitchFamily="49" charset="-122"/>
              </a:rPr>
              <a:t>A=1</a:t>
            </a:r>
            <a:endParaRPr lang="en-US" altLang="zh-CN" sz="2800" b="1"/>
          </a:p>
        </p:txBody>
      </p:sp>
      <p:graphicFrame>
        <p:nvGraphicFramePr>
          <p:cNvPr id="49168" name="Object 16"/>
          <p:cNvGraphicFramePr>
            <a:graphicFrameLocks noChangeAspect="1"/>
          </p:cNvGraphicFramePr>
          <p:nvPr/>
        </p:nvGraphicFramePr>
        <p:xfrm>
          <a:off x="5651500" y="5389563"/>
          <a:ext cx="446088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2" name="公式" r:id="rId11" imgW="162052" imgH="123796" progId="Equation.3">
                  <p:embed/>
                </p:oleObj>
              </mc:Choice>
              <mc:Fallback>
                <p:oleObj name="公式" r:id="rId11" imgW="162052" imgH="12379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5389563"/>
                        <a:ext cx="446088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9" name="Object 17"/>
          <p:cNvGraphicFramePr>
            <a:graphicFrameLocks noChangeAspect="1"/>
          </p:cNvGraphicFramePr>
          <p:nvPr/>
        </p:nvGraphicFramePr>
        <p:xfrm>
          <a:off x="3735388" y="5359400"/>
          <a:ext cx="446087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3" name="公式" r:id="rId13" imgW="162052" imgH="123796" progId="Equation.3">
                  <p:embed/>
                </p:oleObj>
              </mc:Choice>
              <mc:Fallback>
                <p:oleObj name="公式" r:id="rId13" imgW="162052" imgH="12379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5388" y="5359400"/>
                        <a:ext cx="446087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0" name="Object 18"/>
          <p:cNvGraphicFramePr>
            <a:graphicFrameLocks noChangeAspect="1"/>
          </p:cNvGraphicFramePr>
          <p:nvPr/>
        </p:nvGraphicFramePr>
        <p:xfrm>
          <a:off x="3851275" y="3933825"/>
          <a:ext cx="441960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4" name="公式" r:id="rId15" imgW="1695677" imgH="362009" progId="Equation.3">
                  <p:embed/>
                </p:oleObj>
              </mc:Choice>
              <mc:Fallback>
                <p:oleObj name="公式" r:id="rId15" imgW="1695677" imgH="362009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3933825"/>
                        <a:ext cx="4419600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9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8" grpId="0"/>
      <p:bldP spid="49160" grpId="0"/>
      <p:bldP spid="49162" grpId="0"/>
      <p:bldP spid="49163" grpId="0"/>
      <p:bldP spid="49166" grpId="0"/>
      <p:bldP spid="4916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93" name="Text Box 17"/>
          <p:cNvSpPr txBox="1">
            <a:spLocks noChangeArrowheads="1"/>
          </p:cNvSpPr>
          <p:nvPr/>
        </p:nvSpPr>
        <p:spPr bwMode="auto">
          <a:xfrm>
            <a:off x="34925" y="188913"/>
            <a:ext cx="9036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将非线性相位的</a:t>
            </a:r>
            <a:r>
              <a:rPr lang="en-US" altLang="zh-CN" sz="2800" b="1" i="1" dirty="0">
                <a:ea typeface="楷体_GB2312" pitchFamily="49" charset="-122"/>
              </a:rPr>
              <a:t>FIR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滤波器变换为线性相位的</a:t>
            </a:r>
            <a:r>
              <a:rPr lang="en-US" altLang="zh-CN" sz="2800" b="1" i="1" dirty="0">
                <a:ea typeface="楷体_GB2312" pitchFamily="49" charset="-122"/>
              </a:rPr>
              <a:t>FIR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滤波器</a:t>
            </a:r>
          </a:p>
        </p:txBody>
      </p:sp>
      <p:sp>
        <p:nvSpPr>
          <p:cNvPr id="50195" name="Rectangle 19"/>
          <p:cNvSpPr>
            <a:spLocks noChangeArrowheads="1"/>
          </p:cNvSpPr>
          <p:nvPr/>
        </p:nvSpPr>
        <p:spPr bwMode="auto">
          <a:xfrm>
            <a:off x="252413" y="966788"/>
            <a:ext cx="6264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2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.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一个</a:t>
            </a:r>
            <a:r>
              <a:rPr lang="en-US" altLang="zh-CN" sz="2800" b="1" dirty="0">
                <a:ea typeface="楷体_GB2312" pitchFamily="49" charset="-122"/>
              </a:rPr>
              <a:t>FIR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滤波器的系统函数为</a:t>
            </a:r>
          </a:p>
        </p:txBody>
      </p:sp>
      <p:sp>
        <p:nvSpPr>
          <p:cNvPr id="50196" name="Rectangle 20"/>
          <p:cNvSpPr>
            <a:spLocks noChangeArrowheads="1"/>
          </p:cNvSpPr>
          <p:nvPr/>
        </p:nvSpPr>
        <p:spPr bwMode="auto">
          <a:xfrm>
            <a:off x="539750" y="2422525"/>
            <a:ext cx="65516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求具有相同幅频特性的线性相位滤波器</a:t>
            </a:r>
          </a:p>
        </p:txBody>
      </p:sp>
      <p:graphicFrame>
        <p:nvGraphicFramePr>
          <p:cNvPr id="50197" name="Object 21"/>
          <p:cNvGraphicFramePr>
            <a:graphicFrameLocks noChangeAspect="1"/>
          </p:cNvGraphicFramePr>
          <p:nvPr/>
        </p:nvGraphicFramePr>
        <p:xfrm>
          <a:off x="6734175" y="2451100"/>
          <a:ext cx="982663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1" name="公式" r:id="rId3" imgW="390334" imgH="190383" progId="Equation.3">
                  <p:embed/>
                </p:oleObj>
              </mc:Choice>
              <mc:Fallback>
                <p:oleObj name="公式" r:id="rId3" imgW="390334" imgH="190383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4175" y="2451100"/>
                        <a:ext cx="982663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8" name="Object 22"/>
          <p:cNvGraphicFramePr>
            <a:graphicFrameLocks noChangeAspect="1"/>
          </p:cNvGraphicFramePr>
          <p:nvPr/>
        </p:nvGraphicFramePr>
        <p:xfrm>
          <a:off x="900113" y="1628775"/>
          <a:ext cx="461010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2" name="公式" r:id="rId5" imgW="1714466" imgH="200230" progId="Equation.3">
                  <p:embed/>
                </p:oleObj>
              </mc:Choice>
              <mc:Fallback>
                <p:oleObj name="公式" r:id="rId5" imgW="1714466" imgH="20023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628775"/>
                        <a:ext cx="4610100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9" name="Rectangle 23"/>
          <p:cNvSpPr>
            <a:spLocks noChangeArrowheads="1"/>
          </p:cNvSpPr>
          <p:nvPr/>
        </p:nvSpPr>
        <p:spPr bwMode="auto">
          <a:xfrm>
            <a:off x="468313" y="3114675"/>
            <a:ext cx="79200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使用零、极点抵消的方法，产生镜像对称的零点</a:t>
            </a:r>
          </a:p>
        </p:txBody>
      </p:sp>
      <p:sp>
        <p:nvSpPr>
          <p:cNvPr id="50200" name="Rectangle 24"/>
          <p:cNvSpPr>
            <a:spLocks noChangeArrowheads="1"/>
          </p:cNvSpPr>
          <p:nvPr/>
        </p:nvSpPr>
        <p:spPr bwMode="auto">
          <a:xfrm>
            <a:off x="684213" y="4078288"/>
            <a:ext cx="1765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全通系统</a:t>
            </a:r>
          </a:p>
        </p:txBody>
      </p:sp>
      <p:graphicFrame>
        <p:nvGraphicFramePr>
          <p:cNvPr id="50201" name="Object 25"/>
          <p:cNvGraphicFramePr>
            <a:graphicFrameLocks noChangeAspect="1"/>
          </p:cNvGraphicFramePr>
          <p:nvPr/>
        </p:nvGraphicFramePr>
        <p:xfrm>
          <a:off x="2378075" y="3906838"/>
          <a:ext cx="481012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3" name="公式" r:id="rId7" imgW="1847865" imgH="399991" progId="Equation.3">
                  <p:embed/>
                </p:oleObj>
              </mc:Choice>
              <mc:Fallback>
                <p:oleObj name="公式" r:id="rId7" imgW="1847865" imgH="399991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8075" y="3906838"/>
                        <a:ext cx="4810125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02" name="Object 26"/>
          <p:cNvGraphicFramePr>
            <a:graphicFrameLocks noChangeAspect="1"/>
          </p:cNvGraphicFramePr>
          <p:nvPr/>
        </p:nvGraphicFramePr>
        <p:xfrm>
          <a:off x="1527175" y="5159375"/>
          <a:ext cx="434022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4" name="公式" r:id="rId9" imgW="1676419" imgH="362009" progId="Equation.3">
                  <p:embed/>
                </p:oleObj>
              </mc:Choice>
              <mc:Fallback>
                <p:oleObj name="公式" r:id="rId9" imgW="1676419" imgH="362009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7175" y="5159375"/>
                        <a:ext cx="4340225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03" name="Object 27"/>
          <p:cNvGraphicFramePr>
            <a:graphicFrameLocks noChangeAspect="1"/>
          </p:cNvGraphicFramePr>
          <p:nvPr/>
        </p:nvGraphicFramePr>
        <p:xfrm>
          <a:off x="3817938" y="3806825"/>
          <a:ext cx="3509962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5" name="公式" r:id="rId11" imgW="1342920" imgH="209609" progId="Equation.3">
                  <p:embed/>
                </p:oleObj>
              </mc:Choice>
              <mc:Fallback>
                <p:oleObj name="公式" r:id="rId11" imgW="1342920" imgH="209609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7938" y="3806825"/>
                        <a:ext cx="3509962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04" name="Object 28"/>
          <p:cNvGraphicFramePr>
            <a:graphicFrameLocks noChangeAspect="1"/>
          </p:cNvGraphicFramePr>
          <p:nvPr/>
        </p:nvGraphicFramePr>
        <p:xfrm>
          <a:off x="3098800" y="5087938"/>
          <a:ext cx="27209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6" name="公式" r:id="rId13" imgW="1038074" imgH="171626" progId="Equation.3">
                  <p:embed/>
                </p:oleObj>
              </mc:Choice>
              <mc:Fallback>
                <p:oleObj name="公式" r:id="rId13" imgW="1038074" imgH="171626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8800" y="5087938"/>
                        <a:ext cx="272097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06" name="Object 30"/>
          <p:cNvGraphicFramePr>
            <a:graphicFrameLocks/>
          </p:cNvGraphicFramePr>
          <p:nvPr/>
        </p:nvGraphicFramePr>
        <p:xfrm>
          <a:off x="5703888" y="1619250"/>
          <a:ext cx="3332162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7" name="公式" r:id="rId15" imgW="1380967" imgH="200230" progId="Equation.3">
                  <p:embed/>
                </p:oleObj>
              </mc:Choice>
              <mc:Fallback>
                <p:oleObj name="公式" r:id="rId15" imgW="1380967" imgH="200230" progId="Equation.3">
                  <p:embed/>
                  <p:pic>
                    <p:nvPicPr>
                      <p:cNvPr id="0" name="Object 30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3888" y="1619250"/>
                        <a:ext cx="3332162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0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0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0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0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0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0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0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0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93" grpId="0"/>
      <p:bldP spid="50195" grpId="0"/>
      <p:bldP spid="50196" grpId="0"/>
      <p:bldP spid="50199" grpId="0"/>
      <p:bldP spid="5020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630" name="Object 6"/>
          <p:cNvGraphicFramePr>
            <a:graphicFrameLocks noChangeAspect="1"/>
          </p:cNvGraphicFramePr>
          <p:nvPr/>
        </p:nvGraphicFramePr>
        <p:xfrm>
          <a:off x="1331913" y="717550"/>
          <a:ext cx="6183312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6" name="公式" r:id="rId3" imgW="2486210" imgH="390613" progId="Equation.3">
                  <p:embed/>
                </p:oleObj>
              </mc:Choice>
              <mc:Fallback>
                <p:oleObj name="公式" r:id="rId3" imgW="2486210" imgH="39061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717550"/>
                        <a:ext cx="6183312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32" name="Object 8"/>
          <p:cNvGraphicFramePr>
            <a:graphicFrameLocks noChangeAspect="1"/>
          </p:cNvGraphicFramePr>
          <p:nvPr/>
        </p:nvGraphicFramePr>
        <p:xfrm>
          <a:off x="1331913" y="1884363"/>
          <a:ext cx="6027737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7" name="公式" r:id="rId5" imgW="2419510" imgH="200230" progId="Equation.3">
                  <p:embed/>
                </p:oleObj>
              </mc:Choice>
              <mc:Fallback>
                <p:oleObj name="公式" r:id="rId5" imgW="2419510" imgH="20023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884363"/>
                        <a:ext cx="6027737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37" name="Object 13"/>
          <p:cNvGraphicFramePr>
            <a:graphicFrameLocks noChangeAspect="1"/>
          </p:cNvGraphicFramePr>
          <p:nvPr/>
        </p:nvGraphicFramePr>
        <p:xfrm>
          <a:off x="323850" y="188913"/>
          <a:ext cx="33464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8" name="公式" r:id="rId7" imgW="1276220" imgH="209609" progId="Equation.3">
                  <p:embed/>
                </p:oleObj>
              </mc:Choice>
              <mc:Fallback>
                <p:oleObj name="公式" r:id="rId7" imgW="1276220" imgH="20960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88913"/>
                        <a:ext cx="334645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38" name="Object 14"/>
          <p:cNvGraphicFramePr>
            <a:graphicFrameLocks noChangeAspect="1"/>
          </p:cNvGraphicFramePr>
          <p:nvPr/>
        </p:nvGraphicFramePr>
        <p:xfrm>
          <a:off x="1331913" y="2708275"/>
          <a:ext cx="6186487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9" name="公式" r:id="rId9" imgW="2486210" imgH="171626" progId="Equation.3">
                  <p:embed/>
                </p:oleObj>
              </mc:Choice>
              <mc:Fallback>
                <p:oleObj name="公式" r:id="rId9" imgW="2486210" imgH="171626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708275"/>
                        <a:ext cx="6186487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42" name="Text Box 18"/>
          <p:cNvSpPr txBox="1">
            <a:spLocks noChangeArrowheads="1"/>
          </p:cNvSpPr>
          <p:nvPr/>
        </p:nvSpPr>
        <p:spPr bwMode="auto">
          <a:xfrm>
            <a:off x="250825" y="3386138"/>
            <a:ext cx="482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画出</a:t>
            </a:r>
            <a:r>
              <a:rPr lang="en-US" altLang="zh-CN" sz="2800" b="1" i="1" dirty="0">
                <a:ea typeface="楷体_GB2312" pitchFamily="49" charset="-122"/>
              </a:rPr>
              <a:t>FIR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的线性相位结构</a:t>
            </a:r>
          </a:p>
        </p:txBody>
      </p:sp>
      <p:graphicFrame>
        <p:nvGraphicFramePr>
          <p:cNvPr id="154647" name="Object 23"/>
          <p:cNvGraphicFramePr>
            <a:graphicFrameLocks noChangeAspect="1"/>
          </p:cNvGraphicFramePr>
          <p:nvPr/>
        </p:nvGraphicFramePr>
        <p:xfrm>
          <a:off x="841375" y="4941888"/>
          <a:ext cx="2713038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0" name="公式" r:id="rId11" imgW="990632" imgH="190383" progId="Equation.3">
                  <p:embed/>
                </p:oleObj>
              </mc:Choice>
              <mc:Fallback>
                <p:oleObj name="公式" r:id="rId11" imgW="990632" imgH="190383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75" y="4941888"/>
                        <a:ext cx="2713038" cy="576262"/>
                      </a:xfrm>
                      <a:prstGeom prst="rect">
                        <a:avLst/>
                      </a:prstGeom>
                      <a:solidFill>
                        <a:srgbClr val="B5F1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48" name="Object 24"/>
          <p:cNvGraphicFramePr>
            <a:graphicFrameLocks noChangeAspect="1"/>
          </p:cNvGraphicFramePr>
          <p:nvPr/>
        </p:nvGraphicFramePr>
        <p:xfrm>
          <a:off x="3865563" y="4941888"/>
          <a:ext cx="37306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1" name="公式" r:id="rId13" imgW="1371572" imgH="190383" progId="Equation.3">
                  <p:embed/>
                </p:oleObj>
              </mc:Choice>
              <mc:Fallback>
                <p:oleObj name="公式" r:id="rId13" imgW="1371572" imgH="190383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5563" y="4941888"/>
                        <a:ext cx="3730625" cy="576262"/>
                      </a:xfrm>
                      <a:prstGeom prst="rect">
                        <a:avLst/>
                      </a:prstGeom>
                      <a:solidFill>
                        <a:srgbClr val="B5F1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51" name="Rectangle 27"/>
          <p:cNvSpPr>
            <a:spLocks noChangeArrowheads="1"/>
          </p:cNvSpPr>
          <p:nvPr/>
        </p:nvSpPr>
        <p:spPr bwMode="auto">
          <a:xfrm>
            <a:off x="468313" y="5573713"/>
            <a:ext cx="8591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写出系统函数</a:t>
            </a:r>
            <a:r>
              <a:rPr lang="en-US" altLang="zh-CN" sz="2800" b="1" i="1" dirty="0">
                <a:ea typeface="楷体_GB2312" pitchFamily="49" charset="-122"/>
              </a:rPr>
              <a:t>H</a:t>
            </a:r>
            <a:r>
              <a:rPr lang="en-US" altLang="zh-CN" sz="2800" b="1" dirty="0">
                <a:ea typeface="楷体_GB2312" pitchFamily="49" charset="-122"/>
              </a:rPr>
              <a:t>(</a:t>
            </a:r>
            <a:r>
              <a:rPr lang="en-US" altLang="zh-CN" sz="2800" b="1" i="1" dirty="0">
                <a:ea typeface="楷体_GB2312" pitchFamily="49" charset="-122"/>
              </a:rPr>
              <a:t>z</a:t>
            </a:r>
            <a:r>
              <a:rPr lang="en-US" altLang="zh-CN" sz="2800" b="1" dirty="0">
                <a:ea typeface="楷体_GB2312" pitchFamily="49" charset="-122"/>
              </a:rPr>
              <a:t>)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幅度函数</a:t>
            </a:r>
            <a:r>
              <a:rPr lang="en-US" altLang="zh-CN" sz="2800" b="1" i="1" dirty="0">
                <a:ea typeface="楷体_GB2312" pitchFamily="49" charset="-122"/>
              </a:rPr>
              <a:t>H</a:t>
            </a:r>
            <a:r>
              <a:rPr lang="en-US" altLang="zh-CN" sz="2800" b="1" dirty="0">
                <a:ea typeface="楷体_GB2312" pitchFamily="49" charset="-122"/>
              </a:rPr>
              <a:t>(</a:t>
            </a:r>
            <a:r>
              <a:rPr lang="en-US" altLang="zh-CN" sz="2800" b="1" dirty="0">
                <a:latin typeface="Symbol" panose="05050102010706020507" pitchFamily="18" charset="2"/>
                <a:ea typeface="楷体_GB2312" pitchFamily="49" charset="-122"/>
              </a:rPr>
              <a:t>w</a:t>
            </a:r>
            <a:r>
              <a:rPr lang="en-US" altLang="zh-CN" sz="2800" b="1" dirty="0">
                <a:ea typeface="楷体_GB2312" pitchFamily="49" charset="-122"/>
              </a:rPr>
              <a:t>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和相位函数</a:t>
            </a:r>
            <a:r>
              <a:rPr lang="en-US" altLang="zh-CN" sz="2800" b="1" dirty="0">
                <a:latin typeface="Symbol" panose="05050102010706020507" pitchFamily="18" charset="2"/>
                <a:ea typeface="楷体_GB2312" pitchFamily="49" charset="-122"/>
              </a:rPr>
              <a:t>q</a:t>
            </a:r>
            <a:r>
              <a:rPr lang="en-US" altLang="zh-CN" sz="2800" b="1" dirty="0">
                <a:ea typeface="楷体_GB2312" pitchFamily="49" charset="-122"/>
              </a:rPr>
              <a:t>(</a:t>
            </a:r>
            <a:r>
              <a:rPr lang="en-US" altLang="zh-CN" sz="2800" b="1" dirty="0">
                <a:latin typeface="Symbol" panose="05050102010706020507" pitchFamily="18" charset="2"/>
                <a:ea typeface="楷体_GB2312" pitchFamily="49" charset="-122"/>
              </a:rPr>
              <a:t>w</a:t>
            </a:r>
            <a:r>
              <a:rPr lang="en-US" altLang="zh-CN" sz="2800" b="1" dirty="0">
                <a:ea typeface="楷体_GB2312" pitchFamily="49" charset="-122"/>
              </a:rPr>
              <a:t>)</a:t>
            </a:r>
          </a:p>
        </p:txBody>
      </p:sp>
      <p:sp>
        <p:nvSpPr>
          <p:cNvPr id="154657" name="Line 33"/>
          <p:cNvSpPr>
            <a:spLocks noChangeShapeType="1"/>
          </p:cNvSpPr>
          <p:nvPr/>
        </p:nvSpPr>
        <p:spPr bwMode="auto">
          <a:xfrm>
            <a:off x="179388" y="4149725"/>
            <a:ext cx="8785225" cy="0"/>
          </a:xfrm>
          <a:prstGeom prst="line">
            <a:avLst/>
          </a:prstGeom>
          <a:noFill/>
          <a:ln w="317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658" name="Rectangle 34"/>
          <p:cNvSpPr>
            <a:spLocks noChangeArrowheads="1"/>
          </p:cNvSpPr>
          <p:nvPr/>
        </p:nvSpPr>
        <p:spPr bwMode="auto">
          <a:xfrm>
            <a:off x="468313" y="4365625"/>
            <a:ext cx="5111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3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.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某</a:t>
            </a:r>
            <a:r>
              <a:rPr lang="en-US" altLang="zh-CN" sz="2800" b="1" dirty="0">
                <a:ea typeface="楷体_GB2312" pitchFamily="49" charset="-122"/>
              </a:rPr>
              <a:t>FIR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滤波器的</a:t>
            </a:r>
            <a:r>
              <a:rPr lang="en-US" altLang="zh-CN" sz="2800" b="1" i="1" dirty="0">
                <a:ea typeface="楷体_GB2312" pitchFamily="49" charset="-122"/>
              </a:rPr>
              <a:t>h</a:t>
            </a:r>
            <a:r>
              <a:rPr lang="en-US" altLang="zh-CN" sz="2800" b="1" dirty="0">
                <a:ea typeface="楷体_GB2312" pitchFamily="49" charset="-122"/>
              </a:rPr>
              <a:t>(</a:t>
            </a:r>
            <a:r>
              <a:rPr lang="en-US" altLang="zh-CN" sz="2800" b="1" i="1" dirty="0">
                <a:ea typeface="楷体_GB2312" pitchFamily="49" charset="-122"/>
              </a:rPr>
              <a:t>n</a:t>
            </a:r>
            <a:r>
              <a:rPr lang="en-US" altLang="zh-CN" sz="2800" b="1" dirty="0">
                <a:ea typeface="楷体_GB2312" pitchFamily="49" charset="-122"/>
              </a:rPr>
              <a:t>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4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4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4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4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4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54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54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54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51" grpId="0"/>
      <p:bldP spid="15465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6068" name="Object 4"/>
          <p:cNvGraphicFramePr>
            <a:graphicFrameLocks noChangeAspect="1"/>
          </p:cNvGraphicFramePr>
          <p:nvPr/>
        </p:nvGraphicFramePr>
        <p:xfrm>
          <a:off x="77788" y="146050"/>
          <a:ext cx="2713037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6" name="公式" r:id="rId3" imgW="990632" imgH="190383" progId="Equation.3">
                  <p:embed/>
                </p:oleObj>
              </mc:Choice>
              <mc:Fallback>
                <p:oleObj name="公式" r:id="rId3" imgW="990632" imgH="19038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8" y="146050"/>
                        <a:ext cx="2713037" cy="576263"/>
                      </a:xfrm>
                      <a:prstGeom prst="rect">
                        <a:avLst/>
                      </a:prstGeom>
                      <a:solidFill>
                        <a:srgbClr val="B5F1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70" name="Rectangle 6"/>
          <p:cNvSpPr>
            <a:spLocks noChangeArrowheads="1"/>
          </p:cNvSpPr>
          <p:nvPr/>
        </p:nvSpPr>
        <p:spPr bwMode="auto">
          <a:xfrm>
            <a:off x="2743200" y="146050"/>
            <a:ext cx="6235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写出系统函数、幅度函数和相位函数</a:t>
            </a:r>
          </a:p>
        </p:txBody>
      </p:sp>
      <p:graphicFrame>
        <p:nvGraphicFramePr>
          <p:cNvPr id="216071" name="Object 7"/>
          <p:cNvGraphicFramePr>
            <a:graphicFrameLocks noChangeAspect="1"/>
          </p:cNvGraphicFramePr>
          <p:nvPr/>
        </p:nvGraphicFramePr>
        <p:xfrm>
          <a:off x="5940425" y="5300663"/>
          <a:ext cx="1185863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7" name="公式" r:id="rId5" imgW="418987" imgH="171626" progId="Equation.3">
                  <p:embed/>
                </p:oleObj>
              </mc:Choice>
              <mc:Fallback>
                <p:oleObj name="公式" r:id="rId5" imgW="418987" imgH="17162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5300663"/>
                        <a:ext cx="1185863" cy="541337"/>
                      </a:xfrm>
                      <a:prstGeom prst="rect">
                        <a:avLst/>
                      </a:prstGeom>
                      <a:solidFill>
                        <a:srgbClr val="B5F1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72" name="Object 8"/>
          <p:cNvGraphicFramePr>
            <a:graphicFrameLocks noChangeAspect="1"/>
          </p:cNvGraphicFramePr>
          <p:nvPr/>
        </p:nvGraphicFramePr>
        <p:xfrm>
          <a:off x="396875" y="823913"/>
          <a:ext cx="55959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8" name="公式" r:id="rId7" imgW="2066753" imgH="200230" progId="Equation.3">
                  <p:embed/>
                </p:oleObj>
              </mc:Choice>
              <mc:Fallback>
                <p:oleObj name="公式" r:id="rId7" imgW="2066753" imgH="20023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823913"/>
                        <a:ext cx="5595938" cy="609600"/>
                      </a:xfrm>
                      <a:prstGeom prst="rect">
                        <a:avLst/>
                      </a:prstGeom>
                      <a:solidFill>
                        <a:srgbClr val="B5F1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76" name="Object 12"/>
          <p:cNvGraphicFramePr>
            <a:graphicFrameLocks noChangeAspect="1"/>
          </p:cNvGraphicFramePr>
          <p:nvPr/>
        </p:nvGraphicFramePr>
        <p:xfrm>
          <a:off x="107950" y="1485900"/>
          <a:ext cx="698658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9" name="公式" r:id="rId9" imgW="2590957" imgH="200230" progId="Equation.3">
                  <p:embed/>
                </p:oleObj>
              </mc:Choice>
              <mc:Fallback>
                <p:oleObj name="公式" r:id="rId9" imgW="2590957" imgH="20023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1485900"/>
                        <a:ext cx="6986588" cy="609600"/>
                      </a:xfrm>
                      <a:prstGeom prst="rect">
                        <a:avLst/>
                      </a:prstGeom>
                      <a:solidFill>
                        <a:srgbClr val="B5F1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78" name="Object 14"/>
          <p:cNvGraphicFramePr>
            <a:graphicFrameLocks noChangeAspect="1"/>
          </p:cNvGraphicFramePr>
          <p:nvPr/>
        </p:nvGraphicFramePr>
        <p:xfrm>
          <a:off x="1376363" y="2163763"/>
          <a:ext cx="630713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0" name="公式" r:id="rId11" imgW="2333552" imgH="200230" progId="Equation.3">
                  <p:embed/>
                </p:oleObj>
              </mc:Choice>
              <mc:Fallback>
                <p:oleObj name="公式" r:id="rId11" imgW="2333552" imgH="20023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363" y="2163763"/>
                        <a:ext cx="6307137" cy="609600"/>
                      </a:xfrm>
                      <a:prstGeom prst="rect">
                        <a:avLst/>
                      </a:prstGeom>
                      <a:solidFill>
                        <a:srgbClr val="B5F1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80" name="Object 16"/>
          <p:cNvGraphicFramePr>
            <a:graphicFrameLocks/>
          </p:cNvGraphicFramePr>
          <p:nvPr/>
        </p:nvGraphicFramePr>
        <p:xfrm>
          <a:off x="1384300" y="2955925"/>
          <a:ext cx="75088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1" name="公式" r:id="rId13" imgW="2905197" imgH="200230" progId="Equation.3">
                  <p:embed/>
                </p:oleObj>
              </mc:Choice>
              <mc:Fallback>
                <p:oleObj name="公式" r:id="rId13" imgW="2905197" imgH="200230" progId="Equation.3">
                  <p:embed/>
                  <p:pic>
                    <p:nvPicPr>
                      <p:cNvPr id="0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300" y="2955925"/>
                        <a:ext cx="7508875" cy="609600"/>
                      </a:xfrm>
                      <a:prstGeom prst="rect">
                        <a:avLst/>
                      </a:prstGeom>
                      <a:solidFill>
                        <a:srgbClr val="B5F1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82" name="Object 18"/>
          <p:cNvGraphicFramePr>
            <a:graphicFrameLocks noChangeAspect="1"/>
          </p:cNvGraphicFramePr>
          <p:nvPr/>
        </p:nvGraphicFramePr>
        <p:xfrm>
          <a:off x="1384300" y="3703638"/>
          <a:ext cx="68167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2" name="公式" r:id="rId15" imgW="2524257" imgH="200230" progId="Equation.3">
                  <p:embed/>
                </p:oleObj>
              </mc:Choice>
              <mc:Fallback>
                <p:oleObj name="公式" r:id="rId15" imgW="2524257" imgH="20023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300" y="3703638"/>
                        <a:ext cx="6816725" cy="609600"/>
                      </a:xfrm>
                      <a:prstGeom prst="rect">
                        <a:avLst/>
                      </a:prstGeom>
                      <a:solidFill>
                        <a:srgbClr val="B5F1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84" name="Object 20"/>
          <p:cNvGraphicFramePr>
            <a:graphicFrameLocks noChangeAspect="1"/>
          </p:cNvGraphicFramePr>
          <p:nvPr/>
        </p:nvGraphicFramePr>
        <p:xfrm>
          <a:off x="1389063" y="4519613"/>
          <a:ext cx="529113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3" name="公式" r:id="rId17" imgW="1952612" imgH="200230" progId="Equation.3">
                  <p:embed/>
                </p:oleObj>
              </mc:Choice>
              <mc:Fallback>
                <p:oleObj name="公式" r:id="rId17" imgW="1952612" imgH="20023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9063" y="4519613"/>
                        <a:ext cx="5291137" cy="609600"/>
                      </a:xfrm>
                      <a:prstGeom prst="rect">
                        <a:avLst/>
                      </a:prstGeom>
                      <a:solidFill>
                        <a:srgbClr val="B5F1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86" name="Object 22"/>
          <p:cNvGraphicFramePr>
            <a:graphicFrameLocks noChangeAspect="1"/>
          </p:cNvGraphicFramePr>
          <p:nvPr/>
        </p:nvGraphicFramePr>
        <p:xfrm>
          <a:off x="395288" y="5300663"/>
          <a:ext cx="1355725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4" name="公式" r:id="rId19" imgW="476293" imgH="171626" progId="Equation.3">
                  <p:embed/>
                </p:oleObj>
              </mc:Choice>
              <mc:Fallback>
                <p:oleObj name="公式" r:id="rId19" imgW="476293" imgH="171626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5300663"/>
                        <a:ext cx="1355725" cy="541337"/>
                      </a:xfrm>
                      <a:prstGeom prst="rect">
                        <a:avLst/>
                      </a:prstGeom>
                      <a:solidFill>
                        <a:srgbClr val="B5F1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87" name="Object 23"/>
          <p:cNvGraphicFramePr>
            <a:graphicFrameLocks noChangeAspect="1"/>
          </p:cNvGraphicFramePr>
          <p:nvPr/>
        </p:nvGraphicFramePr>
        <p:xfrm>
          <a:off x="6689725" y="4524375"/>
          <a:ext cx="2306638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5" name="公式" r:id="rId21" imgW="771744" imgH="200230" progId="Equation.3">
                  <p:embed/>
                </p:oleObj>
              </mc:Choice>
              <mc:Fallback>
                <p:oleObj name="公式" r:id="rId21" imgW="771744" imgH="20023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9725" y="4524375"/>
                        <a:ext cx="2306638" cy="658813"/>
                      </a:xfrm>
                      <a:prstGeom prst="rect">
                        <a:avLst/>
                      </a:prstGeom>
                      <a:solidFill>
                        <a:srgbClr val="B5F1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90" name="Object 26"/>
          <p:cNvGraphicFramePr>
            <a:graphicFrameLocks noChangeAspect="1"/>
          </p:cNvGraphicFramePr>
          <p:nvPr/>
        </p:nvGraphicFramePr>
        <p:xfrm>
          <a:off x="7107238" y="5302250"/>
          <a:ext cx="881062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6" name="公式" r:id="rId23" imgW="304846" imgH="152400" progId="Equation.3">
                  <p:embed/>
                </p:oleObj>
              </mc:Choice>
              <mc:Fallback>
                <p:oleObj name="公式" r:id="rId23" imgW="304846" imgH="1524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7238" y="5302250"/>
                        <a:ext cx="881062" cy="474663"/>
                      </a:xfrm>
                      <a:prstGeom prst="rect">
                        <a:avLst/>
                      </a:prstGeom>
                      <a:solidFill>
                        <a:srgbClr val="B5F1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91" name="Object 27"/>
          <p:cNvGraphicFramePr>
            <a:graphicFrameLocks noChangeAspect="1"/>
          </p:cNvGraphicFramePr>
          <p:nvPr/>
        </p:nvGraphicFramePr>
        <p:xfrm>
          <a:off x="1690688" y="5300663"/>
          <a:ext cx="3932237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7" name="公式" r:id="rId25" imgW="1447667" imgH="171626" progId="Equation.3">
                  <p:embed/>
                </p:oleObj>
              </mc:Choice>
              <mc:Fallback>
                <p:oleObj name="公式" r:id="rId25" imgW="1447667" imgH="171626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688" y="5300663"/>
                        <a:ext cx="3932237" cy="541337"/>
                      </a:xfrm>
                      <a:prstGeom prst="rect">
                        <a:avLst/>
                      </a:prstGeom>
                      <a:solidFill>
                        <a:srgbClr val="B5F1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92" name="Oval 28">
            <a:hlinkClick r:id="rId27" action="ppaction://hlinksldjump"/>
          </p:cNvPr>
          <p:cNvSpPr>
            <a:spLocks noChangeArrowheads="1"/>
          </p:cNvSpPr>
          <p:nvPr/>
        </p:nvSpPr>
        <p:spPr bwMode="auto">
          <a:xfrm>
            <a:off x="7956550" y="5949950"/>
            <a:ext cx="863600" cy="503238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3E00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1600">
                <a:solidFill>
                  <a:schemeClr val="bg1"/>
                </a:solidFill>
                <a:latin typeface="Arial" panose="020B0604020202020204" pitchFamily="34" charset="0"/>
              </a:rPr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6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6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16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6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6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1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1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1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1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1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16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1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1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70" grpId="0"/>
      <p:bldP spid="21609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0164" name="Object 4"/>
          <p:cNvGraphicFramePr>
            <a:graphicFrameLocks noChangeAspect="1"/>
          </p:cNvGraphicFramePr>
          <p:nvPr/>
        </p:nvGraphicFramePr>
        <p:xfrm>
          <a:off x="3916363" y="1992313"/>
          <a:ext cx="1935162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9" name="公式" r:id="rId3" imgW="723833" imgH="171626" progId="Equation.3">
                  <p:embed/>
                </p:oleObj>
              </mc:Choice>
              <mc:Fallback>
                <p:oleObj name="公式" r:id="rId3" imgW="723833" imgH="17162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6363" y="1992313"/>
                        <a:ext cx="1935162" cy="523875"/>
                      </a:xfrm>
                      <a:prstGeom prst="rect">
                        <a:avLst/>
                      </a:prstGeom>
                      <a:solidFill>
                        <a:schemeClr val="hlink">
                          <a:alpha val="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5" name="Object 5"/>
          <p:cNvGraphicFramePr>
            <a:graphicFrameLocks noChangeAspect="1"/>
          </p:cNvGraphicFramePr>
          <p:nvPr/>
        </p:nvGraphicFramePr>
        <p:xfrm>
          <a:off x="3895725" y="2597150"/>
          <a:ext cx="2325688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0" name="公式" r:id="rId5" imgW="876491" imgH="171626" progId="Equation.3">
                  <p:embed/>
                </p:oleObj>
              </mc:Choice>
              <mc:Fallback>
                <p:oleObj name="公式" r:id="rId5" imgW="876491" imgH="17162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5725" y="2597150"/>
                        <a:ext cx="2325688" cy="525463"/>
                      </a:xfrm>
                      <a:prstGeom prst="rect">
                        <a:avLst/>
                      </a:prstGeom>
                      <a:solidFill>
                        <a:schemeClr val="hlink">
                          <a:alpha val="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6" name="Object 6"/>
          <p:cNvGraphicFramePr>
            <a:graphicFrameLocks noChangeAspect="1"/>
          </p:cNvGraphicFramePr>
          <p:nvPr/>
        </p:nvGraphicFramePr>
        <p:xfrm>
          <a:off x="366713" y="2022475"/>
          <a:ext cx="287337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1" name="公式" r:id="rId7" imgW="1142821" imgH="171626" progId="Equation.3">
                  <p:embed/>
                </p:oleObj>
              </mc:Choice>
              <mc:Fallback>
                <p:oleObj name="公式" r:id="rId7" imgW="1142821" imgH="17162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3" y="2022475"/>
                        <a:ext cx="2873375" cy="500063"/>
                      </a:xfrm>
                      <a:prstGeom prst="rect">
                        <a:avLst/>
                      </a:prstGeom>
                      <a:solidFill>
                        <a:srgbClr val="B5F1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7" name="Object 7"/>
          <p:cNvGraphicFramePr>
            <a:graphicFrameLocks noChangeAspect="1"/>
          </p:cNvGraphicFramePr>
          <p:nvPr/>
        </p:nvGraphicFramePr>
        <p:xfrm>
          <a:off x="366713" y="2598738"/>
          <a:ext cx="315277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2" name="公式" r:id="rId9" imgW="1228779" imgH="171626" progId="Equation.3">
                  <p:embed/>
                </p:oleObj>
              </mc:Choice>
              <mc:Fallback>
                <p:oleObj name="公式" r:id="rId9" imgW="1228779" imgH="17162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3" y="2598738"/>
                        <a:ext cx="3152775" cy="500062"/>
                      </a:xfrm>
                      <a:prstGeom prst="rect">
                        <a:avLst/>
                      </a:prstGeom>
                      <a:solidFill>
                        <a:srgbClr val="B5F1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0168" name="Group 8"/>
          <p:cNvGrpSpPr>
            <a:grpSpLocks/>
          </p:cNvGrpSpPr>
          <p:nvPr/>
        </p:nvGrpSpPr>
        <p:grpSpPr bwMode="auto">
          <a:xfrm>
            <a:off x="6502400" y="2065338"/>
            <a:ext cx="2447925" cy="873125"/>
            <a:chOff x="3787" y="3475"/>
            <a:chExt cx="1542" cy="550"/>
          </a:xfrm>
        </p:grpSpPr>
        <p:graphicFrame>
          <p:nvGraphicFramePr>
            <p:cNvPr id="25615" name="Object 9"/>
            <p:cNvGraphicFramePr>
              <a:graphicFrameLocks noChangeAspect="1"/>
            </p:cNvGraphicFramePr>
            <p:nvPr/>
          </p:nvGraphicFramePr>
          <p:xfrm>
            <a:off x="3787" y="3475"/>
            <a:ext cx="617" cy="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23" name="公式" r:id="rId11" imgW="400199" imgH="362009" progId="Equation.3">
                    <p:embed/>
                  </p:oleObj>
                </mc:Choice>
                <mc:Fallback>
                  <p:oleObj name="公式" r:id="rId11" imgW="400199" imgH="362009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7" y="3475"/>
                          <a:ext cx="617" cy="550"/>
                        </a:xfrm>
                        <a:prstGeom prst="rect">
                          <a:avLst/>
                        </a:prstGeom>
                        <a:solidFill>
                          <a:srgbClr val="B5F1FF">
                            <a:alpha val="0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6" name="Object 10"/>
            <p:cNvGraphicFramePr>
              <a:graphicFrameLocks noChangeAspect="1"/>
            </p:cNvGraphicFramePr>
            <p:nvPr/>
          </p:nvGraphicFramePr>
          <p:xfrm>
            <a:off x="4477" y="3475"/>
            <a:ext cx="852" cy="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24" name="公式" r:id="rId13" imgW="581039" imgH="362009" progId="Equation.3">
                    <p:embed/>
                  </p:oleObj>
                </mc:Choice>
                <mc:Fallback>
                  <p:oleObj name="公式" r:id="rId13" imgW="581039" imgH="362009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7" y="3475"/>
                          <a:ext cx="852" cy="550"/>
                        </a:xfrm>
                        <a:prstGeom prst="rect">
                          <a:avLst/>
                        </a:prstGeom>
                        <a:solidFill>
                          <a:srgbClr val="B5F1FF">
                            <a:alpha val="0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0171" name="Text Box 11"/>
          <p:cNvSpPr txBox="1">
            <a:spLocks noChangeArrowheads="1"/>
          </p:cNvSpPr>
          <p:nvPr/>
        </p:nvSpPr>
        <p:spPr bwMode="auto">
          <a:xfrm>
            <a:off x="295275" y="3201988"/>
            <a:ext cx="4103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零点互为倒数关系</a:t>
            </a:r>
          </a:p>
        </p:txBody>
      </p:sp>
      <p:sp>
        <p:nvSpPr>
          <p:cNvPr id="220172" name="Text Box 12"/>
          <p:cNvSpPr txBox="1">
            <a:spLocks noChangeArrowheads="1"/>
          </p:cNvSpPr>
          <p:nvPr/>
        </p:nvSpPr>
        <p:spPr bwMode="auto">
          <a:xfrm>
            <a:off x="366713" y="725488"/>
            <a:ext cx="5400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线性相位</a:t>
            </a:r>
            <a:r>
              <a:rPr lang="en-US" altLang="zh-CN" sz="2800" b="1" i="1" dirty="0">
                <a:ea typeface="楷体_GB2312" pitchFamily="49" charset="-122"/>
              </a:rPr>
              <a:t>FIR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滤波器的特点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</p:txBody>
      </p:sp>
      <p:sp>
        <p:nvSpPr>
          <p:cNvPr id="220173" name="Text Box 13"/>
          <p:cNvSpPr txBox="1">
            <a:spLocks noChangeArrowheads="1"/>
          </p:cNvSpPr>
          <p:nvPr/>
        </p:nvSpPr>
        <p:spPr bwMode="auto">
          <a:xfrm>
            <a:off x="222250" y="1328738"/>
            <a:ext cx="86407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单位脉冲响应</a:t>
            </a:r>
            <a:r>
              <a:rPr lang="en-US" altLang="zh-CN" sz="2800" b="1" i="1" dirty="0">
                <a:ea typeface="楷体_GB2312" pitchFamily="49" charset="-122"/>
              </a:rPr>
              <a:t>h</a:t>
            </a:r>
            <a:r>
              <a:rPr lang="en-US" altLang="zh-CN" sz="2800" b="1" dirty="0">
                <a:ea typeface="楷体_GB2312" pitchFamily="49" charset="-122"/>
              </a:rPr>
              <a:t>(</a:t>
            </a:r>
            <a:r>
              <a:rPr lang="en-US" altLang="zh-CN" sz="2800" b="1" i="1" dirty="0">
                <a:ea typeface="楷体_GB2312" pitchFamily="49" charset="-122"/>
              </a:rPr>
              <a:t>n</a:t>
            </a:r>
            <a:r>
              <a:rPr lang="en-US" altLang="zh-CN" sz="2800" b="1" dirty="0">
                <a:ea typeface="楷体_GB2312" pitchFamily="49" charset="-122"/>
              </a:rPr>
              <a:t>)</a:t>
            </a:r>
            <a:r>
              <a:rPr lang="zh-CN" altLang="en-US" sz="2800" b="1" dirty="0">
                <a:ea typeface="楷体_GB2312" pitchFamily="49" charset="-122"/>
              </a:rPr>
              <a:t>，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相位函数</a:t>
            </a:r>
            <a:r>
              <a:rPr lang="en-US" altLang="zh-CN" sz="2800" b="1" dirty="0">
                <a:latin typeface="Symbol" panose="05050102010706020507" pitchFamily="18" charset="2"/>
                <a:ea typeface="楷体_GB2312" pitchFamily="49" charset="-122"/>
              </a:rPr>
              <a:t>q(w)</a:t>
            </a:r>
            <a:r>
              <a:rPr lang="zh-CN" altLang="en-US" sz="2800" b="1" dirty="0">
                <a:latin typeface="Symbol" panose="05050102010706020507" pitchFamily="18" charset="2"/>
                <a:ea typeface="楷体_GB2312" pitchFamily="49" charset="-122"/>
              </a:rPr>
              <a:t>，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零点位置关系</a:t>
            </a:r>
          </a:p>
        </p:txBody>
      </p:sp>
      <p:sp>
        <p:nvSpPr>
          <p:cNvPr id="220174" name="Text Box 14"/>
          <p:cNvSpPr txBox="1">
            <a:spLocks noChangeArrowheads="1"/>
          </p:cNvSpPr>
          <p:nvPr/>
        </p:nvSpPr>
        <p:spPr bwMode="auto">
          <a:xfrm>
            <a:off x="223838" y="4468813"/>
            <a:ext cx="8353425" cy="527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类型</a:t>
            </a:r>
            <a:r>
              <a:rPr lang="en-US" altLang="zh-CN" sz="2800" b="1" dirty="0">
                <a:ea typeface="楷体_GB2312" pitchFamily="49" charset="-122"/>
              </a:rPr>
              <a:t>3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 dirty="0">
                <a:ea typeface="楷体_GB2312" pitchFamily="49" charset="-122"/>
              </a:rPr>
              <a:t>4</a:t>
            </a:r>
            <a:r>
              <a:rPr lang="zh-CN" altLang="en-US" sz="2800" b="1" dirty="0">
                <a:ea typeface="楷体_GB2312" pitchFamily="49" charset="-122"/>
              </a:rPr>
              <a:t>（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奇对称</a:t>
            </a:r>
            <a:r>
              <a:rPr lang="zh-CN" altLang="en-US" sz="2800" b="1" dirty="0">
                <a:ea typeface="楷体_GB2312" pitchFamily="49" charset="-122"/>
              </a:rPr>
              <a:t>）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只用于设计特殊意义的滤波器</a:t>
            </a:r>
          </a:p>
        </p:txBody>
      </p:sp>
      <p:sp>
        <p:nvSpPr>
          <p:cNvPr id="220175" name="Text Box 15"/>
          <p:cNvSpPr txBox="1">
            <a:spLocks noChangeArrowheads="1"/>
          </p:cNvSpPr>
          <p:nvPr/>
        </p:nvSpPr>
        <p:spPr bwMode="auto">
          <a:xfrm>
            <a:off x="238125" y="5160963"/>
            <a:ext cx="8208963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类型</a:t>
            </a:r>
            <a:r>
              <a:rPr lang="en-US" altLang="zh-CN" sz="2800" b="1" dirty="0">
                <a:ea typeface="楷体_GB2312" pitchFamily="49" charset="-122"/>
              </a:rPr>
              <a:t>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不能设计高通、带阻滤波器；一般来说，使用最多的是</a:t>
            </a:r>
            <a:r>
              <a:rPr lang="en-US" altLang="zh-CN" sz="2800" b="1" i="1" dirty="0">
                <a:solidFill>
                  <a:srgbClr val="FFFF00"/>
                </a:solidFill>
                <a:ea typeface="楷体_GB2312" pitchFamily="49" charset="-122"/>
              </a:rPr>
              <a:t>h</a:t>
            </a:r>
            <a:r>
              <a:rPr lang="en-US" altLang="zh-CN" sz="2800" b="1" dirty="0">
                <a:solidFill>
                  <a:srgbClr val="FFFF00"/>
                </a:solidFill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rgbClr val="FFFF00"/>
                </a:solidFill>
                <a:ea typeface="楷体_GB2312" pitchFamily="49" charset="-122"/>
              </a:rPr>
              <a:t>n</a:t>
            </a:r>
            <a:r>
              <a:rPr lang="en-US" altLang="zh-CN" sz="2800" b="1" dirty="0">
                <a:solidFill>
                  <a:srgbClr val="FFFF00"/>
                </a:solidFill>
                <a:ea typeface="楷体_GB2312" pitchFamily="49" charset="-122"/>
              </a:rPr>
              <a:t>)</a:t>
            </a:r>
            <a:r>
              <a:rPr lang="zh-CN" altLang="en-US" sz="2800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偶对称、</a:t>
            </a:r>
            <a:r>
              <a:rPr lang="en-US" altLang="zh-CN" sz="2800" b="1" i="1" dirty="0">
                <a:solidFill>
                  <a:srgbClr val="FFFF00"/>
                </a:solidFill>
                <a:ea typeface="楷体_GB2312" pitchFamily="49" charset="-122"/>
              </a:rPr>
              <a:t>N</a:t>
            </a:r>
            <a:r>
              <a:rPr lang="zh-CN" altLang="en-US" sz="2800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为奇数的类型</a:t>
            </a:r>
            <a:r>
              <a:rPr lang="en-US" altLang="zh-CN" sz="2800" b="1" dirty="0">
                <a:solidFill>
                  <a:srgbClr val="FFFF00"/>
                </a:solidFill>
                <a:latin typeface="+mn-lt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滤波器</a:t>
            </a:r>
          </a:p>
        </p:txBody>
      </p:sp>
      <p:sp>
        <p:nvSpPr>
          <p:cNvPr id="25612" name="Text Box 16"/>
          <p:cNvSpPr txBox="1">
            <a:spLocks noChangeArrowheads="1"/>
          </p:cNvSpPr>
          <p:nvPr/>
        </p:nvSpPr>
        <p:spPr bwMode="auto">
          <a:xfrm>
            <a:off x="3176588" y="44450"/>
            <a:ext cx="172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复   习</a:t>
            </a:r>
          </a:p>
        </p:txBody>
      </p:sp>
      <p:sp>
        <p:nvSpPr>
          <p:cNvPr id="220177" name="Text Box 17"/>
          <p:cNvSpPr txBox="1">
            <a:spLocks noChangeArrowheads="1"/>
          </p:cNvSpPr>
          <p:nvPr/>
        </p:nvSpPr>
        <p:spPr bwMode="auto">
          <a:xfrm>
            <a:off x="222250" y="3849688"/>
            <a:ext cx="8820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线性相位</a:t>
            </a:r>
            <a:r>
              <a:rPr lang="en-US" altLang="zh-CN" sz="2800" b="1" i="1" dirty="0">
                <a:ea typeface="楷体_GB2312" pitchFamily="49" charset="-122"/>
              </a:rPr>
              <a:t>FIR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根据</a:t>
            </a:r>
            <a:r>
              <a:rPr lang="en-US" altLang="zh-CN" sz="2800" b="1" i="1" dirty="0">
                <a:ea typeface="楷体_GB2312" pitchFamily="49" charset="-122"/>
              </a:rPr>
              <a:t>h</a:t>
            </a:r>
            <a:r>
              <a:rPr lang="en-US" altLang="zh-CN" sz="2800" b="1" dirty="0">
                <a:ea typeface="楷体_GB2312" pitchFamily="49" charset="-122"/>
              </a:rPr>
              <a:t>(</a:t>
            </a:r>
            <a:r>
              <a:rPr lang="en-US" altLang="zh-CN" sz="2800" b="1" i="1" dirty="0">
                <a:ea typeface="楷体_GB2312" pitchFamily="49" charset="-122"/>
              </a:rPr>
              <a:t>n</a:t>
            </a:r>
            <a:r>
              <a:rPr lang="en-US" altLang="zh-CN" sz="2800" b="1" dirty="0">
                <a:ea typeface="楷体_GB2312" pitchFamily="49" charset="-122"/>
              </a:rPr>
              <a:t>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对称性和系数个数的奇偶分成</a:t>
            </a:r>
            <a:r>
              <a:rPr lang="en-US" altLang="zh-CN" sz="2800" b="1" dirty="0">
                <a:ea typeface="楷体_GB2312" pitchFamily="49" charset="-122"/>
              </a:rPr>
              <a:t>4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类</a:t>
            </a:r>
          </a:p>
        </p:txBody>
      </p:sp>
      <p:sp>
        <p:nvSpPr>
          <p:cNvPr id="220178" name="Oval 18">
            <a:hlinkClick r:id="rId15" action="ppaction://hlinksldjump"/>
          </p:cNvPr>
          <p:cNvSpPr>
            <a:spLocks noChangeArrowheads="1"/>
          </p:cNvSpPr>
          <p:nvPr/>
        </p:nvSpPr>
        <p:spPr bwMode="auto">
          <a:xfrm>
            <a:off x="7999413" y="6024563"/>
            <a:ext cx="863600" cy="50323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3E00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1600">
                <a:solidFill>
                  <a:schemeClr val="bg1"/>
                </a:solidFill>
                <a:latin typeface="Arial" panose="020B0604020202020204" pitchFamily="34" charset="0"/>
              </a:rPr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0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0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0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0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0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0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20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20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20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20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20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2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71" grpId="0"/>
      <p:bldP spid="220172" grpId="0"/>
      <p:bldP spid="220173" grpId="0"/>
      <p:bldP spid="220174" grpId="0"/>
      <p:bldP spid="220175" grpId="0"/>
      <p:bldP spid="220177" grpId="0"/>
      <p:bldP spid="22017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2325688" y="115888"/>
            <a:ext cx="3816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FFFF00"/>
                </a:solidFill>
                <a:ea typeface="楷体_GB2312" pitchFamily="49" charset="-122"/>
              </a:rPr>
              <a:t>7.3</a:t>
            </a:r>
            <a:r>
              <a:rPr lang="en-US" altLang="zh-CN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窗函数设计法</a:t>
            </a:r>
          </a:p>
        </p:txBody>
      </p:sp>
      <p:sp>
        <p:nvSpPr>
          <p:cNvPr id="115717" name="Text Box 5"/>
          <p:cNvSpPr txBox="1">
            <a:spLocks noChangeArrowheads="1"/>
          </p:cNvSpPr>
          <p:nvPr/>
        </p:nvSpPr>
        <p:spPr bwMode="auto">
          <a:xfrm>
            <a:off x="107950" y="836613"/>
            <a:ext cx="3168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一、设计方法</a:t>
            </a:r>
          </a:p>
        </p:txBody>
      </p:sp>
      <p:sp>
        <p:nvSpPr>
          <p:cNvPr id="115719" name="Rectangle 7"/>
          <p:cNvSpPr>
            <a:spLocks noChangeArrowheads="1"/>
          </p:cNvSpPr>
          <p:nvPr/>
        </p:nvSpPr>
        <p:spPr bwMode="auto">
          <a:xfrm>
            <a:off x="395288" y="1484313"/>
            <a:ext cx="8137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如果希望得到的滤波器的理想频率响应为</a:t>
            </a:r>
            <a:r>
              <a:rPr lang="en-US" altLang="zh-CN" sz="2800" b="1" i="1" dirty="0" err="1">
                <a:ea typeface="楷体_GB2312" pitchFamily="49" charset="-122"/>
              </a:rPr>
              <a:t>H</a:t>
            </a:r>
            <a:r>
              <a:rPr lang="en-US" altLang="zh-CN" sz="2800" b="1" i="1" baseline="-25000" dirty="0" err="1">
                <a:ea typeface="楷体_GB2312" pitchFamily="49" charset="-122"/>
              </a:rPr>
              <a:t>d</a:t>
            </a:r>
            <a:r>
              <a:rPr lang="en-US" altLang="zh-CN" sz="2800" b="1" dirty="0">
                <a:ea typeface="楷体_GB2312" pitchFamily="49" charset="-122"/>
              </a:rPr>
              <a:t>(</a:t>
            </a:r>
            <a:r>
              <a:rPr lang="en-US" altLang="zh-CN" sz="2800" b="1" dirty="0" err="1">
                <a:ea typeface="楷体_GB2312" pitchFamily="49" charset="-122"/>
              </a:rPr>
              <a:t>e</a:t>
            </a:r>
            <a:r>
              <a:rPr lang="en-US" altLang="zh-CN" sz="2800" b="1" i="1" baseline="30000" dirty="0" err="1">
                <a:ea typeface="楷体_GB2312" pitchFamily="49" charset="-122"/>
              </a:rPr>
              <a:t>j</a:t>
            </a:r>
            <a:r>
              <a:rPr lang="en-US" altLang="zh-CN" sz="2800" b="1" baseline="30000" dirty="0" err="1">
                <a:ea typeface="楷体_GB2312" pitchFamily="49" charset="-122"/>
              </a:rPr>
              <a:t>ω</a:t>
            </a:r>
            <a:r>
              <a:rPr lang="en-US" altLang="zh-CN" sz="2800" b="1" dirty="0">
                <a:ea typeface="楷体_GB2312" pitchFamily="49" charset="-122"/>
              </a:rPr>
              <a:t>)</a:t>
            </a:r>
          </a:p>
        </p:txBody>
      </p:sp>
      <p:graphicFrame>
        <p:nvGraphicFramePr>
          <p:cNvPr id="115722" name="Object 10"/>
          <p:cNvGraphicFramePr>
            <a:graphicFrameLocks noChangeAspect="1"/>
          </p:cNvGraphicFramePr>
          <p:nvPr/>
        </p:nvGraphicFramePr>
        <p:xfrm>
          <a:off x="1165225" y="3319463"/>
          <a:ext cx="425450" cy="159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4" name="公式" r:id="rId3" imgW="162052" imgH="686034" progId="Equation.3">
                  <p:embed/>
                </p:oleObj>
              </mc:Choice>
              <mc:Fallback>
                <p:oleObj name="公式" r:id="rId3" imgW="162052" imgH="68603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225" y="3319463"/>
                        <a:ext cx="425450" cy="1592262"/>
                      </a:xfrm>
                      <a:prstGeom prst="rect">
                        <a:avLst/>
                      </a:prstGeom>
                      <a:solidFill>
                        <a:srgbClr val="B5F1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24" name="Rectangle 12"/>
          <p:cNvSpPr>
            <a:spLocks noChangeArrowheads="1"/>
          </p:cNvSpPr>
          <p:nvPr/>
        </p:nvSpPr>
        <p:spPr bwMode="auto">
          <a:xfrm>
            <a:off x="439738" y="2063750"/>
            <a:ext cx="8308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那么</a:t>
            </a:r>
            <a:r>
              <a:rPr lang="en-US" altLang="zh-CN" sz="2800" b="1" dirty="0">
                <a:ea typeface="楷体_GB2312" pitchFamily="49" charset="-122"/>
              </a:rPr>
              <a:t>FIR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滤波器的设计就是寻找一个频率响应</a:t>
            </a:r>
            <a:r>
              <a:rPr lang="en-US" altLang="zh-CN" sz="2800" b="1" i="1" dirty="0"/>
              <a:t>H</a:t>
            </a:r>
            <a:r>
              <a:rPr lang="en-US" altLang="zh-CN" sz="2800" b="1" dirty="0"/>
              <a:t>(</a:t>
            </a:r>
            <a:r>
              <a:rPr lang="en-US" altLang="zh-CN" sz="2800" b="1" dirty="0" err="1"/>
              <a:t>e</a:t>
            </a:r>
            <a:r>
              <a:rPr lang="en-US" altLang="zh-CN" sz="2800" b="1" i="1" baseline="30000" dirty="0" err="1"/>
              <a:t>j</a:t>
            </a:r>
            <a:r>
              <a:rPr lang="en-US" altLang="zh-CN" sz="2800" b="1" baseline="30000" dirty="0" err="1">
                <a:ea typeface="楷体_GB2312" pitchFamily="49" charset="-122"/>
              </a:rPr>
              <a:t>ω</a:t>
            </a:r>
            <a:r>
              <a:rPr lang="en-US" altLang="zh-CN" sz="2800" b="1" dirty="0"/>
              <a:t>)</a:t>
            </a:r>
          </a:p>
        </p:txBody>
      </p:sp>
      <p:sp>
        <p:nvSpPr>
          <p:cNvPr id="115727" name="Rectangle 15"/>
          <p:cNvSpPr>
            <a:spLocks noChangeArrowheads="1"/>
          </p:cNvSpPr>
          <p:nvPr/>
        </p:nvSpPr>
        <p:spPr bwMode="auto">
          <a:xfrm>
            <a:off x="2970213" y="2606675"/>
            <a:ext cx="3689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逼近方法有三种</a:t>
            </a:r>
            <a:r>
              <a:rPr lang="zh-CN" altLang="en-US" sz="2800" b="1" dirty="0">
                <a:ea typeface="楷体_GB2312" pitchFamily="49" charset="-122"/>
              </a:rPr>
              <a:t>：</a:t>
            </a:r>
          </a:p>
        </p:txBody>
      </p:sp>
      <p:sp>
        <p:nvSpPr>
          <p:cNvPr id="115725" name="Rectangle 13"/>
          <p:cNvSpPr>
            <a:spLocks noChangeArrowheads="1"/>
          </p:cNvSpPr>
          <p:nvPr/>
        </p:nvSpPr>
        <p:spPr bwMode="auto">
          <a:xfrm>
            <a:off x="395288" y="2587625"/>
            <a:ext cx="2881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去逼近</a:t>
            </a:r>
            <a:r>
              <a:rPr lang="en-US" altLang="zh-CN" sz="2800" b="1" i="1" dirty="0" err="1"/>
              <a:t>H</a:t>
            </a:r>
            <a:r>
              <a:rPr lang="en-US" altLang="zh-CN" sz="2800" b="1" i="1" baseline="-25000" dirty="0" err="1"/>
              <a:t>d</a:t>
            </a:r>
            <a:r>
              <a:rPr lang="en-US" altLang="zh-CN" sz="2800" b="1" dirty="0"/>
              <a:t>(</a:t>
            </a:r>
            <a:r>
              <a:rPr lang="en-US" altLang="zh-CN" sz="2800" b="1" dirty="0" err="1"/>
              <a:t>e</a:t>
            </a:r>
            <a:r>
              <a:rPr lang="en-US" altLang="zh-CN" sz="2800" b="1" i="1" baseline="30000" dirty="0" err="1"/>
              <a:t>j</a:t>
            </a:r>
            <a:r>
              <a:rPr lang="en-US" altLang="zh-CN" sz="2800" b="1" baseline="30000" dirty="0" err="1">
                <a:ea typeface="楷体_GB2312" pitchFamily="49" charset="-122"/>
              </a:rPr>
              <a:t>ω</a:t>
            </a:r>
            <a:r>
              <a:rPr lang="en-US" altLang="zh-CN" sz="2800" b="1" dirty="0"/>
              <a:t>)</a:t>
            </a:r>
          </a:p>
        </p:txBody>
      </p:sp>
      <p:sp>
        <p:nvSpPr>
          <p:cNvPr id="115731" name="Rectangle 19"/>
          <p:cNvSpPr>
            <a:spLocks noChangeArrowheads="1"/>
          </p:cNvSpPr>
          <p:nvPr/>
        </p:nvSpPr>
        <p:spPr bwMode="auto">
          <a:xfrm>
            <a:off x="1398588" y="3262313"/>
            <a:ext cx="4397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窗函数设计法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时域逼近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</p:txBody>
      </p:sp>
      <p:sp>
        <p:nvSpPr>
          <p:cNvPr id="115732" name="Rectangle 20"/>
          <p:cNvSpPr>
            <a:spLocks noChangeArrowheads="1"/>
          </p:cNvSpPr>
          <p:nvPr/>
        </p:nvSpPr>
        <p:spPr bwMode="auto">
          <a:xfrm>
            <a:off x="1398588" y="3822700"/>
            <a:ext cx="47577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频率抽样设计法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频域逼近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</p:txBody>
      </p:sp>
      <p:sp>
        <p:nvSpPr>
          <p:cNvPr id="115733" name="Rectangle 21"/>
          <p:cNvSpPr>
            <a:spLocks noChangeArrowheads="1"/>
          </p:cNvSpPr>
          <p:nvPr/>
        </p:nvSpPr>
        <p:spPr bwMode="auto">
          <a:xfrm>
            <a:off x="1398588" y="4364038"/>
            <a:ext cx="4829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最优化设计法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等波纹逼近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</p:txBody>
      </p:sp>
      <p:sp>
        <p:nvSpPr>
          <p:cNvPr id="115734" name="Rectangle 22"/>
          <p:cNvSpPr>
            <a:spLocks noChangeArrowheads="1"/>
          </p:cNvSpPr>
          <p:nvPr/>
        </p:nvSpPr>
        <p:spPr bwMode="auto">
          <a:xfrm>
            <a:off x="395288" y="4941888"/>
            <a:ext cx="8497887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窗函数设计法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就是使所要设计的滤波器的单位脉冲响应</a:t>
            </a:r>
            <a:r>
              <a:rPr lang="en-US" altLang="zh-CN" sz="2800" b="1" i="1" dirty="0">
                <a:ea typeface="楷体_GB2312" pitchFamily="49" charset="-122"/>
              </a:rPr>
              <a:t>h</a:t>
            </a:r>
            <a:r>
              <a:rPr lang="en-US" altLang="zh-CN" sz="2800" b="1" dirty="0">
                <a:ea typeface="楷体_GB2312" pitchFamily="49" charset="-122"/>
              </a:rPr>
              <a:t>(</a:t>
            </a:r>
            <a:r>
              <a:rPr lang="en-US" altLang="zh-CN" sz="2800" b="1" i="1" dirty="0">
                <a:ea typeface="楷体_GB2312" pitchFamily="49" charset="-122"/>
              </a:rPr>
              <a:t>n</a:t>
            </a:r>
            <a:r>
              <a:rPr lang="en-US" altLang="zh-CN" sz="2800" b="1" dirty="0">
                <a:ea typeface="楷体_GB2312" pitchFamily="49" charset="-122"/>
              </a:rPr>
              <a:t>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逼近理想滤波器的单位脉冲响应</a:t>
            </a:r>
            <a:r>
              <a:rPr lang="en-US" altLang="zh-CN" sz="2800" b="1" i="1" dirty="0" err="1"/>
              <a:t>h</a:t>
            </a:r>
            <a:r>
              <a:rPr lang="en-US" altLang="zh-CN" sz="2800" b="1" i="1" baseline="-25000" dirty="0" err="1"/>
              <a:t>d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n</a:t>
            </a:r>
            <a:r>
              <a:rPr lang="en-US" altLang="zh-CN" sz="2800" b="1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5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5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5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5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5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5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15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15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7" grpId="0"/>
      <p:bldP spid="115719" grpId="0"/>
      <p:bldP spid="115724" grpId="0"/>
      <p:bldP spid="115727" grpId="0"/>
      <p:bldP spid="115725" grpId="0"/>
      <p:bldP spid="115731" grpId="0"/>
      <p:bldP spid="115732" grpId="0"/>
      <p:bldP spid="115733" grpId="0"/>
      <p:bldP spid="11573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1" name="Rectangle 5"/>
          <p:cNvSpPr>
            <a:spLocks noChangeArrowheads="1"/>
          </p:cNvSpPr>
          <p:nvPr/>
        </p:nvSpPr>
        <p:spPr bwMode="auto">
          <a:xfrm>
            <a:off x="179388" y="115888"/>
            <a:ext cx="8640762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一般来说，理想频率响应</a:t>
            </a:r>
            <a:r>
              <a:rPr lang="en-US" altLang="zh-CN" sz="2800" b="1" i="1" dirty="0" err="1"/>
              <a:t>H</a:t>
            </a:r>
            <a:r>
              <a:rPr lang="en-US" altLang="zh-CN" sz="2800" b="1" i="1" baseline="-25000" dirty="0" err="1"/>
              <a:t>d</a:t>
            </a:r>
            <a:r>
              <a:rPr lang="en-US" altLang="zh-CN" sz="2800" b="1" dirty="0"/>
              <a:t>(</a:t>
            </a:r>
            <a:r>
              <a:rPr lang="en-US" altLang="zh-CN" sz="2800" b="1" dirty="0" err="1"/>
              <a:t>e</a:t>
            </a:r>
            <a:r>
              <a:rPr lang="en-US" altLang="zh-CN" sz="2800" b="1" i="1" baseline="30000" dirty="0" err="1"/>
              <a:t>j</a:t>
            </a:r>
            <a:r>
              <a:rPr lang="en-US" altLang="zh-CN" sz="2800" b="1" baseline="30000" dirty="0" err="1">
                <a:ea typeface="楷体_GB2312" pitchFamily="49" charset="-122"/>
              </a:rPr>
              <a:t>ω</a:t>
            </a:r>
            <a:r>
              <a:rPr lang="en-US" altLang="zh-CN" sz="2800" b="1" dirty="0"/>
              <a:t>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是分段恒定的，在边界频率处有突变点，所以，得到的理想单位冲激响应</a:t>
            </a:r>
            <a:r>
              <a:rPr lang="en-US" altLang="zh-CN" sz="2800" b="1" i="1" dirty="0" err="1"/>
              <a:t>h</a:t>
            </a:r>
            <a:r>
              <a:rPr lang="en-US" altLang="zh-CN" sz="2800" b="1" i="1" baseline="-25000" dirty="0" err="1"/>
              <a:t>d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n</a:t>
            </a:r>
            <a:r>
              <a:rPr lang="en-US" altLang="zh-CN" sz="2800" b="1" dirty="0"/>
              <a:t>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往往是无限长非因果的序列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121864" name="Rectangle 8"/>
          <p:cNvSpPr>
            <a:spLocks noChangeArrowheads="1"/>
          </p:cNvSpPr>
          <p:nvPr/>
        </p:nvSpPr>
        <p:spPr bwMode="auto">
          <a:xfrm>
            <a:off x="250825" y="1916113"/>
            <a:ext cx="6121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但</a:t>
            </a:r>
            <a:r>
              <a:rPr lang="en-US" altLang="zh-CN" sz="2800" b="1" i="1" dirty="0">
                <a:ea typeface="楷体_GB2312" pitchFamily="49" charset="-122"/>
              </a:rPr>
              <a:t>FIR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en-US" altLang="zh-CN" sz="2800" b="1" i="1" dirty="0"/>
              <a:t>h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n</a:t>
            </a:r>
            <a:r>
              <a:rPr lang="en-US" altLang="zh-CN" sz="2800" b="1" dirty="0"/>
              <a:t>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必须是因果有限长的</a:t>
            </a:r>
          </a:p>
        </p:txBody>
      </p:sp>
      <p:sp>
        <p:nvSpPr>
          <p:cNvPr id="121868" name="Rectangle 12"/>
          <p:cNvSpPr>
            <a:spLocks noChangeArrowheads="1"/>
          </p:cNvSpPr>
          <p:nvPr/>
        </p:nvSpPr>
        <p:spPr bwMode="auto">
          <a:xfrm>
            <a:off x="265113" y="3355975"/>
            <a:ext cx="7705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最简单的办法是直接截取一段</a:t>
            </a:r>
            <a:r>
              <a:rPr lang="en-US" altLang="zh-CN" sz="2800" b="1" i="1" dirty="0" err="1"/>
              <a:t>h</a:t>
            </a:r>
            <a:r>
              <a:rPr lang="en-US" altLang="zh-CN" sz="2800" b="1" i="1" baseline="-25000" dirty="0" err="1"/>
              <a:t>d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n</a:t>
            </a:r>
            <a:r>
              <a:rPr lang="en-US" altLang="zh-CN" sz="2800" b="1" dirty="0"/>
              <a:t>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得到</a:t>
            </a:r>
            <a:r>
              <a:rPr lang="en-US" altLang="zh-CN" sz="2800" b="1" i="1" dirty="0"/>
              <a:t>h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n</a:t>
            </a:r>
            <a:r>
              <a:rPr lang="en-US" altLang="zh-CN" sz="2800" b="1" dirty="0"/>
              <a:t>)</a:t>
            </a:r>
            <a:r>
              <a:rPr lang="en-US" altLang="zh-CN" sz="2800" dirty="0"/>
              <a:t> </a:t>
            </a:r>
          </a:p>
        </p:txBody>
      </p:sp>
      <p:graphicFrame>
        <p:nvGraphicFramePr>
          <p:cNvPr id="121873" name="Object 17"/>
          <p:cNvGraphicFramePr>
            <a:graphicFrameLocks noChangeAspect="1"/>
          </p:cNvGraphicFramePr>
          <p:nvPr/>
        </p:nvGraphicFramePr>
        <p:xfrm>
          <a:off x="2106613" y="5233988"/>
          <a:ext cx="3328987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3" name="公式" r:id="rId3" imgW="1124032" imgH="200230" progId="Equation.3">
                  <p:embed/>
                </p:oleObj>
              </mc:Choice>
              <mc:Fallback>
                <p:oleObj name="公式" r:id="rId3" imgW="1124032" imgH="20023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6613" y="5233988"/>
                        <a:ext cx="3328987" cy="658812"/>
                      </a:xfrm>
                      <a:prstGeom prst="rect">
                        <a:avLst/>
                      </a:prstGeom>
                      <a:solidFill>
                        <a:srgbClr val="B5F1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9" name="Rectangle 13"/>
          <p:cNvSpPr>
            <a:spLocks noChangeArrowheads="1"/>
          </p:cNvSpPr>
          <p:nvPr/>
        </p:nvSpPr>
        <p:spPr bwMode="auto">
          <a:xfrm>
            <a:off x="107504" y="4005263"/>
            <a:ext cx="9001000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截取可以想象为</a:t>
            </a:r>
            <a:r>
              <a:rPr lang="en-US" altLang="zh-CN" sz="2800" b="1" i="1" dirty="0"/>
              <a:t>h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n</a:t>
            </a:r>
            <a:r>
              <a:rPr lang="en-US" altLang="zh-CN" sz="2800" b="1" dirty="0"/>
              <a:t>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是通过一个“窗口”所看到的一段</a:t>
            </a:r>
            <a:r>
              <a:rPr lang="en-US" altLang="zh-CN" sz="2800" b="1" i="1" dirty="0" err="1"/>
              <a:t>h</a:t>
            </a:r>
            <a:r>
              <a:rPr lang="en-US" altLang="zh-CN" sz="2800" b="1" i="1" baseline="-25000" dirty="0" err="1"/>
              <a:t>d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n</a:t>
            </a:r>
            <a:r>
              <a:rPr lang="en-US" altLang="zh-CN" sz="2800" b="1" dirty="0"/>
              <a:t>)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因此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800" b="1" i="1" dirty="0"/>
              <a:t>h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n</a:t>
            </a:r>
            <a:r>
              <a:rPr lang="en-US" altLang="zh-CN" sz="2800" b="1" dirty="0" smtClean="0"/>
              <a:t>)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表达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2800" b="1" i="1" dirty="0" err="1"/>
              <a:t>h</a:t>
            </a:r>
            <a:r>
              <a:rPr lang="en-US" altLang="zh-CN" sz="2800" b="1" i="1" baseline="-25000" dirty="0" err="1"/>
              <a:t>d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n</a:t>
            </a:r>
            <a:r>
              <a:rPr lang="en-US" altLang="zh-CN" sz="2800" b="1" dirty="0"/>
              <a:t>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和一个“窗函数”的乘积</a:t>
            </a:r>
          </a:p>
        </p:txBody>
      </p:sp>
      <p:sp>
        <p:nvSpPr>
          <p:cNvPr id="121865" name="Rectangle 9"/>
          <p:cNvSpPr>
            <a:spLocks noChangeArrowheads="1"/>
          </p:cNvSpPr>
          <p:nvPr/>
        </p:nvSpPr>
        <p:spPr bwMode="auto">
          <a:xfrm>
            <a:off x="179388" y="2635250"/>
            <a:ext cx="82089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怎样用一个有限长的</a:t>
            </a:r>
            <a:r>
              <a:rPr lang="en-US" altLang="zh-CN" sz="2800" b="1" i="1" dirty="0">
                <a:solidFill>
                  <a:srgbClr val="FFFF00"/>
                </a:solidFill>
              </a:rPr>
              <a:t>h</a:t>
            </a:r>
            <a:r>
              <a:rPr lang="en-US" altLang="zh-CN" sz="2800" b="1" dirty="0">
                <a:solidFill>
                  <a:srgbClr val="FFFF00"/>
                </a:solidFill>
              </a:rPr>
              <a:t>(</a:t>
            </a:r>
            <a:r>
              <a:rPr lang="en-US" altLang="zh-CN" sz="2800" b="1" i="1" dirty="0">
                <a:solidFill>
                  <a:srgbClr val="FFFF00"/>
                </a:solidFill>
              </a:rPr>
              <a:t>n</a:t>
            </a:r>
            <a:r>
              <a:rPr lang="en-US" altLang="zh-CN" sz="2800" b="1" dirty="0">
                <a:solidFill>
                  <a:srgbClr val="FFFF00"/>
                </a:solidFill>
              </a:rPr>
              <a:t>)</a:t>
            </a:r>
            <a:r>
              <a:rPr lang="zh-CN" altLang="en-US" sz="2800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去近似无限长的</a:t>
            </a:r>
            <a:r>
              <a:rPr lang="en-US" altLang="zh-CN" sz="2800" b="1" i="1" dirty="0" err="1">
                <a:solidFill>
                  <a:srgbClr val="FFFF00"/>
                </a:solidFill>
              </a:rPr>
              <a:t>h</a:t>
            </a:r>
            <a:r>
              <a:rPr lang="en-US" altLang="zh-CN" sz="2800" b="1" i="1" baseline="-25000" dirty="0" err="1">
                <a:solidFill>
                  <a:srgbClr val="FFFF00"/>
                </a:solidFill>
              </a:rPr>
              <a:t>d</a:t>
            </a:r>
            <a:r>
              <a:rPr lang="en-US" altLang="zh-CN" sz="2800" b="1" dirty="0">
                <a:solidFill>
                  <a:srgbClr val="FFFF00"/>
                </a:solidFill>
              </a:rPr>
              <a:t>(</a:t>
            </a:r>
            <a:r>
              <a:rPr lang="en-US" altLang="zh-CN" sz="2800" b="1" i="1" dirty="0">
                <a:solidFill>
                  <a:srgbClr val="FFFF00"/>
                </a:solidFill>
              </a:rPr>
              <a:t>n</a:t>
            </a:r>
            <a:r>
              <a:rPr lang="en-US" altLang="zh-CN" sz="2800" b="1" dirty="0">
                <a:solidFill>
                  <a:srgbClr val="FFFF00"/>
                </a:solidFill>
              </a:rPr>
              <a:t>)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1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1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1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1" grpId="0"/>
      <p:bldP spid="121864" grpId="0"/>
      <p:bldP spid="121868" grpId="0"/>
      <p:bldP spid="121869" grpId="0"/>
      <p:bldP spid="12186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611188" y="2452688"/>
            <a:ext cx="2232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设计思路：</a:t>
            </a:r>
          </a:p>
        </p:txBody>
      </p:sp>
      <p:graphicFrame>
        <p:nvGraphicFramePr>
          <p:cNvPr id="122885" name="Object 5"/>
          <p:cNvGraphicFramePr>
            <a:graphicFrameLocks noChangeAspect="1"/>
          </p:cNvGraphicFramePr>
          <p:nvPr/>
        </p:nvGraphicFramePr>
        <p:xfrm>
          <a:off x="3937000" y="3252788"/>
          <a:ext cx="10890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41" name="公式" r:id="rId3" imgW="352287" imgH="200230" progId="Equation.3">
                  <p:embed/>
                </p:oleObj>
              </mc:Choice>
              <mc:Fallback>
                <p:oleObj name="公式" r:id="rId3" imgW="352287" imgH="20023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0" y="3252788"/>
                        <a:ext cx="1089025" cy="654050"/>
                      </a:xfrm>
                      <a:prstGeom prst="rect">
                        <a:avLst/>
                      </a:prstGeom>
                      <a:solidFill>
                        <a:srgbClr val="B5F1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6" name="Object 6"/>
          <p:cNvGraphicFramePr>
            <a:graphicFrameLocks noChangeAspect="1"/>
          </p:cNvGraphicFramePr>
          <p:nvPr/>
        </p:nvGraphicFramePr>
        <p:xfrm>
          <a:off x="1763713" y="3187700"/>
          <a:ext cx="1450975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42" name="公式" r:id="rId5" imgW="514340" imgH="209609" progId="Equation.3">
                  <p:embed/>
                </p:oleObj>
              </mc:Choice>
              <mc:Fallback>
                <p:oleObj name="公式" r:id="rId5" imgW="514340" imgH="20960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187700"/>
                        <a:ext cx="1450975" cy="641350"/>
                      </a:xfrm>
                      <a:prstGeom prst="rect">
                        <a:avLst/>
                      </a:prstGeom>
                      <a:solidFill>
                        <a:srgbClr val="B5F1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7" name="Object 7"/>
          <p:cNvGraphicFramePr>
            <a:graphicFrameLocks noChangeAspect="1"/>
          </p:cNvGraphicFramePr>
          <p:nvPr/>
        </p:nvGraphicFramePr>
        <p:xfrm>
          <a:off x="3276600" y="3357563"/>
          <a:ext cx="506413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43" name="公式" r:id="rId7" imgW="162052" imgH="123796" progId="Equation.3">
                  <p:embed/>
                </p:oleObj>
              </mc:Choice>
              <mc:Fallback>
                <p:oleObj name="公式" r:id="rId7" imgW="162052" imgH="12379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357563"/>
                        <a:ext cx="506413" cy="404812"/>
                      </a:xfrm>
                      <a:prstGeom prst="rect">
                        <a:avLst/>
                      </a:prstGeom>
                      <a:solidFill>
                        <a:srgbClr val="B5F1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8" name="Object 8"/>
          <p:cNvGraphicFramePr>
            <a:graphicFrameLocks noChangeAspect="1"/>
          </p:cNvGraphicFramePr>
          <p:nvPr/>
        </p:nvGraphicFramePr>
        <p:xfrm>
          <a:off x="5637213" y="3259138"/>
          <a:ext cx="1887537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44" name="公式" r:id="rId9" imgW="628481" imgH="200230" progId="Equation.3">
                  <p:embed/>
                </p:oleObj>
              </mc:Choice>
              <mc:Fallback>
                <p:oleObj name="公式" r:id="rId9" imgW="628481" imgH="20023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7213" y="3259138"/>
                        <a:ext cx="1887537" cy="654050"/>
                      </a:xfrm>
                      <a:prstGeom prst="rect">
                        <a:avLst/>
                      </a:prstGeom>
                      <a:solidFill>
                        <a:srgbClr val="B5F1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9" name="Object 9"/>
          <p:cNvGraphicFramePr>
            <a:graphicFrameLocks noChangeAspect="1"/>
          </p:cNvGraphicFramePr>
          <p:nvPr/>
        </p:nvGraphicFramePr>
        <p:xfrm>
          <a:off x="5826125" y="4694238"/>
          <a:ext cx="906463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45" name="公式" r:id="rId11" imgW="285588" imgH="171626" progId="Equation.3">
                  <p:embed/>
                </p:oleObj>
              </mc:Choice>
              <mc:Fallback>
                <p:oleObj name="公式" r:id="rId11" imgW="285588" imgH="17162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6125" y="4694238"/>
                        <a:ext cx="906463" cy="581025"/>
                      </a:xfrm>
                      <a:prstGeom prst="rect">
                        <a:avLst/>
                      </a:prstGeom>
                      <a:solidFill>
                        <a:srgbClr val="B5F1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90" name="Object 10"/>
          <p:cNvGraphicFramePr>
            <a:graphicFrameLocks noChangeAspect="1"/>
          </p:cNvGraphicFramePr>
          <p:nvPr/>
        </p:nvGraphicFramePr>
        <p:xfrm>
          <a:off x="5073650" y="3357563"/>
          <a:ext cx="506413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46" name="公式" r:id="rId13" imgW="162052" imgH="123796" progId="Equation.3">
                  <p:embed/>
                </p:oleObj>
              </mc:Choice>
              <mc:Fallback>
                <p:oleObj name="公式" r:id="rId13" imgW="162052" imgH="12379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3650" y="3357563"/>
                        <a:ext cx="506413" cy="404812"/>
                      </a:xfrm>
                      <a:prstGeom prst="rect">
                        <a:avLst/>
                      </a:prstGeom>
                      <a:solidFill>
                        <a:srgbClr val="B5F1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91" name="Object 11"/>
          <p:cNvGraphicFramePr>
            <a:graphicFrameLocks noChangeAspect="1"/>
          </p:cNvGraphicFramePr>
          <p:nvPr/>
        </p:nvGraphicFramePr>
        <p:xfrm>
          <a:off x="3055938" y="4627563"/>
          <a:ext cx="1282700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47" name="公式" r:id="rId15" imgW="457034" imgH="200230" progId="Equation.3">
                  <p:embed/>
                </p:oleObj>
              </mc:Choice>
              <mc:Fallback>
                <p:oleObj name="公式" r:id="rId15" imgW="457034" imgH="20023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5938" y="4627563"/>
                        <a:ext cx="1282700" cy="608012"/>
                      </a:xfrm>
                      <a:prstGeom prst="rect">
                        <a:avLst/>
                      </a:prstGeom>
                      <a:solidFill>
                        <a:srgbClr val="B5F1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92" name="Object 12"/>
          <p:cNvGraphicFramePr>
            <a:graphicFrameLocks noChangeAspect="1"/>
          </p:cNvGraphicFramePr>
          <p:nvPr/>
        </p:nvGraphicFramePr>
        <p:xfrm>
          <a:off x="4713288" y="4770438"/>
          <a:ext cx="506412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48" name="公式" r:id="rId17" imgW="162052" imgH="123796" progId="Equation.3">
                  <p:embed/>
                </p:oleObj>
              </mc:Choice>
              <mc:Fallback>
                <p:oleObj name="公式" r:id="rId17" imgW="162052" imgH="12379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3288" y="4770438"/>
                        <a:ext cx="506412" cy="404812"/>
                      </a:xfrm>
                      <a:prstGeom prst="rect">
                        <a:avLst/>
                      </a:prstGeom>
                      <a:solidFill>
                        <a:srgbClr val="B5F1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93" name="Object 13"/>
          <p:cNvGraphicFramePr>
            <a:graphicFrameLocks noChangeAspect="1"/>
          </p:cNvGraphicFramePr>
          <p:nvPr/>
        </p:nvGraphicFramePr>
        <p:xfrm>
          <a:off x="6216650" y="4014788"/>
          <a:ext cx="3714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49" name="公式" r:id="rId19" imgW="114141" imgH="171626" progId="Equation.3">
                  <p:embed/>
                </p:oleObj>
              </mc:Choice>
              <mc:Fallback>
                <p:oleObj name="公式" r:id="rId19" imgW="114141" imgH="17162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6650" y="4014788"/>
                        <a:ext cx="371475" cy="539750"/>
                      </a:xfrm>
                      <a:prstGeom prst="rect">
                        <a:avLst/>
                      </a:prstGeom>
                      <a:solidFill>
                        <a:srgbClr val="B5F1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98" name="Rectangle 18"/>
          <p:cNvSpPr>
            <a:spLocks noChangeArrowheads="1"/>
          </p:cNvSpPr>
          <p:nvPr/>
        </p:nvSpPr>
        <p:spPr bwMode="auto">
          <a:xfrm>
            <a:off x="250825" y="285750"/>
            <a:ext cx="8496300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最简单的窗函数就是矩形函数</a:t>
            </a:r>
            <a:r>
              <a:rPr lang="en-US" altLang="zh-CN" sz="2800" b="1" i="1" dirty="0"/>
              <a:t>R</a:t>
            </a:r>
            <a:r>
              <a:rPr lang="en-US" altLang="zh-CN" sz="2800" b="1" i="1" baseline="-25000" dirty="0"/>
              <a:t>N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n</a:t>
            </a:r>
            <a:r>
              <a:rPr lang="en-US" altLang="zh-CN" sz="2800" b="1" dirty="0"/>
              <a:t>)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为了改善所设计的滤波器的性能，窗函数还可以有其它形式，相当于在矩形窗内对</a:t>
            </a:r>
            <a:r>
              <a:rPr lang="en-US" altLang="zh-CN" sz="2800" b="1" i="1" dirty="0" err="1"/>
              <a:t>h</a:t>
            </a:r>
            <a:r>
              <a:rPr lang="en-US" altLang="zh-CN" sz="2800" b="1" i="1" baseline="-25000" dirty="0" err="1"/>
              <a:t>d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n</a:t>
            </a:r>
            <a:r>
              <a:rPr lang="en-US" altLang="zh-CN" sz="2800" b="1" dirty="0"/>
              <a:t>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作一定的加权处理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122901" name="Line 21"/>
          <p:cNvSpPr>
            <a:spLocks noChangeShapeType="1"/>
          </p:cNvSpPr>
          <p:nvPr/>
        </p:nvSpPr>
        <p:spPr bwMode="auto">
          <a:xfrm>
            <a:off x="2700338" y="3789363"/>
            <a:ext cx="863600" cy="936625"/>
          </a:xfrm>
          <a:prstGeom prst="line">
            <a:avLst/>
          </a:prstGeom>
          <a:noFill/>
          <a:ln w="44450">
            <a:solidFill>
              <a:srgbClr val="FFFF00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02" name="Oval 22"/>
          <p:cNvSpPr>
            <a:spLocks noChangeArrowheads="1"/>
          </p:cNvSpPr>
          <p:nvPr/>
        </p:nvSpPr>
        <p:spPr bwMode="auto">
          <a:xfrm>
            <a:off x="6516688" y="3141663"/>
            <a:ext cx="1223962" cy="936625"/>
          </a:xfrm>
          <a:prstGeom prst="ellipse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22903" name="Text Box 23"/>
          <p:cNvSpPr txBox="1">
            <a:spLocks noChangeArrowheads="1"/>
          </p:cNvSpPr>
          <p:nvPr/>
        </p:nvSpPr>
        <p:spPr bwMode="auto">
          <a:xfrm>
            <a:off x="4572000" y="5157788"/>
            <a:ext cx="1584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验证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2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22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2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2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22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22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22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22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4" grpId="0"/>
      <p:bldP spid="122898" grpId="0"/>
      <p:bldP spid="12290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8" name="Text Box 4"/>
          <p:cNvSpPr txBox="1">
            <a:spLocks noChangeArrowheads="1"/>
          </p:cNvSpPr>
          <p:nvPr/>
        </p:nvSpPr>
        <p:spPr bwMode="auto">
          <a:xfrm>
            <a:off x="180975" y="115888"/>
            <a:ext cx="6696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以线性相位的理想低通滤波器为例：</a:t>
            </a:r>
          </a:p>
        </p:txBody>
      </p:sp>
      <p:graphicFrame>
        <p:nvGraphicFramePr>
          <p:cNvPr id="123909" name="Object 5"/>
          <p:cNvGraphicFramePr>
            <a:graphicFrameLocks noChangeAspect="1"/>
          </p:cNvGraphicFramePr>
          <p:nvPr/>
        </p:nvGraphicFramePr>
        <p:xfrm>
          <a:off x="539750" y="765175"/>
          <a:ext cx="499110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8" name="公式" r:id="rId3" imgW="1847865" imgH="457200" progId="Equation.3">
                  <p:embed/>
                </p:oleObj>
              </mc:Choice>
              <mc:Fallback>
                <p:oleObj name="公式" r:id="rId3" imgW="1847865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765175"/>
                        <a:ext cx="4991100" cy="1285875"/>
                      </a:xfrm>
                      <a:prstGeom prst="rect">
                        <a:avLst/>
                      </a:prstGeom>
                      <a:solidFill>
                        <a:srgbClr val="CC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0" name="Object 6"/>
          <p:cNvGraphicFramePr>
            <a:graphicFrameLocks noChangeAspect="1"/>
          </p:cNvGraphicFramePr>
          <p:nvPr/>
        </p:nvGraphicFramePr>
        <p:xfrm>
          <a:off x="611188" y="2478088"/>
          <a:ext cx="337185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9" name="公式" r:id="rId5" imgW="1295478" imgH="209609" progId="Equation.3">
                  <p:embed/>
                </p:oleObj>
              </mc:Choice>
              <mc:Fallback>
                <p:oleObj name="公式" r:id="rId5" imgW="1295478" imgH="20960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478088"/>
                        <a:ext cx="3371850" cy="615950"/>
                      </a:xfrm>
                      <a:prstGeom prst="rect">
                        <a:avLst/>
                      </a:prstGeom>
                      <a:solidFill>
                        <a:srgbClr val="CC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1" name="Object 7"/>
          <p:cNvGraphicFramePr>
            <a:graphicFrameLocks noChangeAspect="1"/>
          </p:cNvGraphicFramePr>
          <p:nvPr/>
        </p:nvGraphicFramePr>
        <p:xfrm>
          <a:off x="2843213" y="5157788"/>
          <a:ext cx="2825750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0" name="公式" r:id="rId7" imgW="837974" imgH="200230" progId="Equation.3">
                  <p:embed/>
                </p:oleObj>
              </mc:Choice>
              <mc:Fallback>
                <p:oleObj name="公式" r:id="rId7" imgW="837974" imgH="20023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5157788"/>
                        <a:ext cx="2825750" cy="747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5F1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2" name="Object 8"/>
          <p:cNvGraphicFramePr>
            <a:graphicFrameLocks noChangeAspect="1"/>
          </p:cNvGraphicFramePr>
          <p:nvPr/>
        </p:nvGraphicFramePr>
        <p:xfrm>
          <a:off x="4067175" y="2262188"/>
          <a:ext cx="3871913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1" name="公式" r:id="rId9" imgW="1485714" imgH="362009" progId="Equation.3">
                  <p:embed/>
                </p:oleObj>
              </mc:Choice>
              <mc:Fallback>
                <p:oleObj name="公式" r:id="rId9" imgW="1485714" imgH="36200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2262188"/>
                        <a:ext cx="3871913" cy="1008062"/>
                      </a:xfrm>
                      <a:prstGeom prst="rect">
                        <a:avLst/>
                      </a:prstGeom>
                      <a:solidFill>
                        <a:srgbClr val="CC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5" name="Object 11"/>
          <p:cNvGraphicFramePr>
            <a:graphicFrameLocks noChangeAspect="1"/>
          </p:cNvGraphicFramePr>
          <p:nvPr/>
        </p:nvGraphicFramePr>
        <p:xfrm>
          <a:off x="1519238" y="3500438"/>
          <a:ext cx="3522662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2" name="公式" r:id="rId11" imgW="1295478" imgH="362009" progId="Equation.3">
                  <p:embed/>
                </p:oleObj>
              </mc:Choice>
              <mc:Fallback>
                <p:oleObj name="公式" r:id="rId11" imgW="1295478" imgH="36200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8" y="3500438"/>
                        <a:ext cx="3522662" cy="1047750"/>
                      </a:xfrm>
                      <a:prstGeom prst="rect">
                        <a:avLst/>
                      </a:prstGeom>
                      <a:solidFill>
                        <a:srgbClr val="CC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16" name="Text Box 12"/>
          <p:cNvSpPr txBox="1">
            <a:spLocks noChangeArrowheads="1"/>
          </p:cNvSpPr>
          <p:nvPr/>
        </p:nvSpPr>
        <p:spPr bwMode="auto">
          <a:xfrm>
            <a:off x="7667625" y="5132388"/>
            <a:ext cx="720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hlinkClick r:id="rId13" action="ppaction://hlinksldjump"/>
              </a:rPr>
              <a:t>图</a:t>
            </a:r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23918" name="Object 14"/>
          <p:cNvGraphicFramePr>
            <a:graphicFrameLocks noChangeAspect="1"/>
          </p:cNvGraphicFramePr>
          <p:nvPr/>
        </p:nvGraphicFramePr>
        <p:xfrm>
          <a:off x="5056188" y="3533775"/>
          <a:ext cx="31877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3" name="公式" r:id="rId14" imgW="1219384" imgH="399991" progId="Equation.3">
                  <p:embed/>
                </p:oleObj>
              </mc:Choice>
              <mc:Fallback>
                <p:oleObj name="公式" r:id="rId14" imgW="1219384" imgH="399991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6188" y="3533775"/>
                        <a:ext cx="3187700" cy="1104900"/>
                      </a:xfrm>
                      <a:prstGeom prst="rect">
                        <a:avLst/>
                      </a:prstGeom>
                      <a:solidFill>
                        <a:srgbClr val="CC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3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3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3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3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8" grpId="0"/>
      <p:bldP spid="1239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932" name="Object 4"/>
          <p:cNvGraphicFramePr>
            <a:graphicFrameLocks noChangeAspect="1"/>
          </p:cNvGraphicFramePr>
          <p:nvPr/>
        </p:nvGraphicFramePr>
        <p:xfrm>
          <a:off x="900113" y="549275"/>
          <a:ext cx="2767012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1" name="公式" r:id="rId3" imgW="1047938" imgH="200230" progId="Equation.3">
                  <p:embed/>
                </p:oleObj>
              </mc:Choice>
              <mc:Fallback>
                <p:oleObj name="公式" r:id="rId3" imgW="1047938" imgH="20023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49275"/>
                        <a:ext cx="2767012" cy="585788"/>
                      </a:xfrm>
                      <a:prstGeom prst="rect">
                        <a:avLst/>
                      </a:prstGeom>
                      <a:solidFill>
                        <a:srgbClr val="CC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3" name="Object 5"/>
          <p:cNvGraphicFramePr>
            <a:graphicFrameLocks noChangeAspect="1"/>
          </p:cNvGraphicFramePr>
          <p:nvPr/>
        </p:nvGraphicFramePr>
        <p:xfrm>
          <a:off x="1165225" y="3213100"/>
          <a:ext cx="6811963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2" name="公式" r:id="rId5" imgW="2800450" imgH="962230" progId="Equation.3">
                  <p:embed/>
                </p:oleObj>
              </mc:Choice>
              <mc:Fallback>
                <p:oleObj name="公式" r:id="rId5" imgW="2800450" imgH="96223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225" y="3213100"/>
                        <a:ext cx="6811963" cy="2387600"/>
                      </a:xfrm>
                      <a:prstGeom prst="rect">
                        <a:avLst/>
                      </a:prstGeom>
                      <a:solidFill>
                        <a:srgbClr val="CC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6" name="Object 8"/>
          <p:cNvGraphicFramePr>
            <a:graphicFrameLocks noChangeAspect="1"/>
          </p:cNvGraphicFramePr>
          <p:nvPr/>
        </p:nvGraphicFramePr>
        <p:xfrm>
          <a:off x="3762375" y="311150"/>
          <a:ext cx="3763963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3" name="公式" r:id="rId7" imgW="1447667" imgH="428596" progId="Equation.3">
                  <p:embed/>
                </p:oleObj>
              </mc:Choice>
              <mc:Fallback>
                <p:oleObj name="公式" r:id="rId7" imgW="1447667" imgH="42859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375" y="311150"/>
                        <a:ext cx="3763963" cy="1169988"/>
                      </a:xfrm>
                      <a:prstGeom prst="rect">
                        <a:avLst/>
                      </a:prstGeom>
                      <a:solidFill>
                        <a:srgbClr val="CC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40" name="Text Box 12"/>
          <p:cNvSpPr txBox="1">
            <a:spLocks noChangeArrowheads="1"/>
          </p:cNvSpPr>
          <p:nvPr/>
        </p:nvSpPr>
        <p:spPr bwMode="auto">
          <a:xfrm>
            <a:off x="7740650" y="1484313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hlinkClick r:id="rId9" action="ppaction://hlinksldjump"/>
              </a:rPr>
              <a:t>图</a:t>
            </a: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24943" name="Object 15"/>
          <p:cNvGraphicFramePr>
            <a:graphicFrameLocks noChangeAspect="1"/>
          </p:cNvGraphicFramePr>
          <p:nvPr/>
        </p:nvGraphicFramePr>
        <p:xfrm>
          <a:off x="3352800" y="2047875"/>
          <a:ext cx="180975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4" name="公式" r:id="rId10" imgW="657134" imgH="152400" progId="Equation.3">
                  <p:embed/>
                </p:oleObj>
              </mc:Choice>
              <mc:Fallback>
                <p:oleObj name="公式" r:id="rId10" imgW="657134" imgH="1524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047875"/>
                        <a:ext cx="1809750" cy="471488"/>
                      </a:xfrm>
                      <a:prstGeom prst="rect">
                        <a:avLst/>
                      </a:prstGeom>
                      <a:solidFill>
                        <a:srgbClr val="CC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44" name="Object 16"/>
          <p:cNvGraphicFramePr>
            <a:graphicFrameLocks noChangeAspect="1"/>
          </p:cNvGraphicFramePr>
          <p:nvPr/>
        </p:nvGraphicFramePr>
        <p:xfrm>
          <a:off x="971550" y="1978025"/>
          <a:ext cx="2212975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5" name="公式" r:id="rId12" imgW="837974" imgH="200230" progId="Equation.3">
                  <p:embed/>
                </p:oleObj>
              </mc:Choice>
              <mc:Fallback>
                <p:oleObj name="公式" r:id="rId12" imgW="837974" imgH="20023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978025"/>
                        <a:ext cx="2212975" cy="585788"/>
                      </a:xfrm>
                      <a:prstGeom prst="rect">
                        <a:avLst/>
                      </a:prstGeom>
                      <a:solidFill>
                        <a:srgbClr val="CC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47" name="Object 19"/>
          <p:cNvGraphicFramePr>
            <a:graphicFrameLocks noChangeAspect="1"/>
          </p:cNvGraphicFramePr>
          <p:nvPr/>
        </p:nvGraphicFramePr>
        <p:xfrm>
          <a:off x="5292725" y="1771650"/>
          <a:ext cx="1627188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6" name="公式" r:id="rId14" imgW="609692" imgH="362009" progId="Equation.3">
                  <p:embed/>
                </p:oleObj>
              </mc:Choice>
              <mc:Fallback>
                <p:oleObj name="公式" r:id="rId14" imgW="609692" imgH="36200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1771650"/>
                        <a:ext cx="1627188" cy="1009650"/>
                      </a:xfrm>
                      <a:prstGeom prst="rect">
                        <a:avLst/>
                      </a:prstGeom>
                      <a:solidFill>
                        <a:srgbClr val="CC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4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4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4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4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4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2213" name="Object 5"/>
          <p:cNvGraphicFramePr>
            <a:graphicFrameLocks noChangeAspect="1"/>
          </p:cNvGraphicFramePr>
          <p:nvPr/>
        </p:nvGraphicFramePr>
        <p:xfrm>
          <a:off x="755650" y="1049338"/>
          <a:ext cx="1463675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3" name="公式" r:id="rId3" imgW="628481" imgH="209609" progId="Equation.3">
                  <p:embed/>
                </p:oleObj>
              </mc:Choice>
              <mc:Fallback>
                <p:oleObj name="公式" r:id="rId3" imgW="628481" imgH="20960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049338"/>
                        <a:ext cx="1463675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4" name="Object 6"/>
          <p:cNvGraphicFramePr>
            <a:graphicFrameLocks noChangeAspect="1"/>
          </p:cNvGraphicFramePr>
          <p:nvPr/>
        </p:nvGraphicFramePr>
        <p:xfrm>
          <a:off x="2366963" y="1062038"/>
          <a:ext cx="157797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4" name="公式" r:id="rId5" imgW="685786" imgH="200230" progId="Equation.3">
                  <p:embed/>
                </p:oleObj>
              </mc:Choice>
              <mc:Fallback>
                <p:oleObj name="公式" r:id="rId5" imgW="685786" imgH="20023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6963" y="1062038"/>
                        <a:ext cx="1577975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5" name="Object 7"/>
          <p:cNvGraphicFramePr>
            <a:graphicFrameLocks noChangeAspect="1"/>
          </p:cNvGraphicFramePr>
          <p:nvPr/>
        </p:nvGraphicFramePr>
        <p:xfrm>
          <a:off x="4167188" y="1049338"/>
          <a:ext cx="1211262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5" name="公式" r:id="rId7" imgW="514340" imgH="190383" progId="Equation.3">
                  <p:embed/>
                </p:oleObj>
              </mc:Choice>
              <mc:Fallback>
                <p:oleObj name="公式" r:id="rId7" imgW="514340" imgH="19038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7188" y="1049338"/>
                        <a:ext cx="1211262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6" name="Object 8"/>
          <p:cNvGraphicFramePr>
            <a:graphicFrameLocks noChangeAspect="1"/>
          </p:cNvGraphicFramePr>
          <p:nvPr/>
        </p:nvGraphicFramePr>
        <p:xfrm>
          <a:off x="5653088" y="1049338"/>
          <a:ext cx="143827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6" name="公式" r:id="rId9" imgW="619086" imgH="190383" progId="Equation.3">
                  <p:embed/>
                </p:oleObj>
              </mc:Choice>
              <mc:Fallback>
                <p:oleObj name="公式" r:id="rId9" imgW="619086" imgH="19038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3088" y="1049338"/>
                        <a:ext cx="1438275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2218" name="Text Box 10"/>
          <p:cNvSpPr txBox="1">
            <a:spLocks noChangeArrowheads="1"/>
          </p:cNvSpPr>
          <p:nvPr/>
        </p:nvSpPr>
        <p:spPr bwMode="auto">
          <a:xfrm>
            <a:off x="252413" y="1984375"/>
            <a:ext cx="69834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假设出低通数字滤波器通带截止频率</a:t>
            </a:r>
            <a:r>
              <a:rPr lang="en-US" altLang="zh-CN" sz="2800" b="1" dirty="0" err="1">
                <a:latin typeface="SymbolPS" pitchFamily="18" charset="2"/>
                <a:ea typeface="楷体_GB2312" pitchFamily="49" charset="-122"/>
              </a:rPr>
              <a:t>q</a:t>
            </a:r>
            <a:r>
              <a:rPr lang="en-US" altLang="zh-CN" sz="2800" b="1" i="1" baseline="-25000" dirty="0" err="1">
                <a:ea typeface="楷体_GB2312" pitchFamily="49" charset="-122"/>
              </a:rPr>
              <a:t>p</a:t>
            </a:r>
            <a:endParaRPr lang="en-US" altLang="zh-CN" sz="2800" b="1" i="1" baseline="-25000" dirty="0">
              <a:ea typeface="楷体_GB2312" pitchFamily="49" charset="-122"/>
            </a:endParaRPr>
          </a:p>
        </p:txBody>
      </p:sp>
      <p:graphicFrame>
        <p:nvGraphicFramePr>
          <p:cNvPr id="551968" name="Object 32"/>
          <p:cNvGraphicFramePr>
            <a:graphicFrameLocks noChangeAspect="1"/>
          </p:cNvGraphicFramePr>
          <p:nvPr/>
        </p:nvGraphicFramePr>
        <p:xfrm>
          <a:off x="4805363" y="2935288"/>
          <a:ext cx="2503487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7" name="公式" r:id="rId11" imgW="1000027" imgH="390613" progId="Equation.3">
                  <p:embed/>
                </p:oleObj>
              </mc:Choice>
              <mc:Fallback>
                <p:oleObj name="公式" r:id="rId11" imgW="1000027" imgH="390613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5363" y="2935288"/>
                        <a:ext cx="2503487" cy="1033462"/>
                      </a:xfrm>
                      <a:prstGeom prst="rect">
                        <a:avLst/>
                      </a:prstGeom>
                      <a:solidFill>
                        <a:schemeClr val="hlink">
                          <a:alpha val="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4007" name="Object 23"/>
          <p:cNvGraphicFramePr>
            <a:graphicFrameLocks noChangeAspect="1"/>
          </p:cNvGraphicFramePr>
          <p:nvPr/>
        </p:nvGraphicFramePr>
        <p:xfrm>
          <a:off x="701675" y="3006725"/>
          <a:ext cx="315912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8" name="公式" r:id="rId13" imgW="1390831" imgH="399991" progId="Equation.3">
                  <p:embed/>
                </p:oleObj>
              </mc:Choice>
              <mc:Fallback>
                <p:oleObj name="公式" r:id="rId13" imgW="1390831" imgH="399991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3006725"/>
                        <a:ext cx="3159125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2225" name="Text Box 17"/>
          <p:cNvSpPr txBox="1">
            <a:spLocks noChangeArrowheads="1"/>
          </p:cNvSpPr>
          <p:nvPr/>
        </p:nvSpPr>
        <p:spPr bwMode="auto">
          <a:xfrm>
            <a:off x="238125" y="2487613"/>
            <a:ext cx="55578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根据公式计算出阻带截止频率</a:t>
            </a:r>
            <a:r>
              <a:rPr lang="en-US" altLang="zh-CN" sz="2800" b="1" dirty="0" err="1">
                <a:latin typeface="SymbolPS" pitchFamily="18" charset="2"/>
                <a:ea typeface="楷体_GB2312" pitchFamily="49" charset="-122"/>
              </a:rPr>
              <a:t>q</a:t>
            </a:r>
            <a:r>
              <a:rPr lang="en-US" altLang="zh-CN" sz="2800" b="1" baseline="-25000" dirty="0" err="1">
                <a:ea typeface="楷体_GB2312" pitchFamily="49" charset="-122"/>
              </a:rPr>
              <a:t>s</a:t>
            </a:r>
            <a:endParaRPr lang="en-US" altLang="zh-CN" sz="2800" b="1" baseline="-25000" dirty="0">
              <a:ea typeface="楷体_GB2312" pitchFamily="49" charset="-122"/>
            </a:endParaRPr>
          </a:p>
        </p:txBody>
      </p:sp>
      <p:graphicFrame>
        <p:nvGraphicFramePr>
          <p:cNvPr id="2" name="Object 32"/>
          <p:cNvGraphicFramePr>
            <a:graphicFrameLocks noChangeAspect="1"/>
          </p:cNvGraphicFramePr>
          <p:nvPr/>
        </p:nvGraphicFramePr>
        <p:xfrm>
          <a:off x="2700338" y="3965575"/>
          <a:ext cx="17700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9" name="公式" r:id="rId15" imgW="647739" imgH="161778" progId="Equation.3">
                  <p:embed/>
                </p:oleObj>
              </mc:Choice>
              <mc:Fallback>
                <p:oleObj name="公式" r:id="rId15" imgW="647739" imgH="161778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3965575"/>
                        <a:ext cx="1770062" cy="508000"/>
                      </a:xfrm>
                      <a:prstGeom prst="rect">
                        <a:avLst/>
                      </a:prstGeom>
                      <a:solidFill>
                        <a:schemeClr val="hlink">
                          <a:alpha val="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2"/>
          <p:cNvGraphicFramePr>
            <a:graphicFrameLocks noChangeAspect="1"/>
          </p:cNvGraphicFramePr>
          <p:nvPr/>
        </p:nvGraphicFramePr>
        <p:xfrm>
          <a:off x="2757488" y="4594225"/>
          <a:ext cx="22320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0" name="公式" r:id="rId17" imgW="761880" imgH="171626" progId="Equation.3">
                  <p:embed/>
                </p:oleObj>
              </mc:Choice>
              <mc:Fallback>
                <p:oleObj name="公式" r:id="rId17" imgW="761880" imgH="171626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488" y="4594225"/>
                        <a:ext cx="2232025" cy="584200"/>
                      </a:xfrm>
                      <a:prstGeom prst="rect">
                        <a:avLst/>
                      </a:prstGeom>
                      <a:solidFill>
                        <a:schemeClr val="hlink">
                          <a:alpha val="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2"/>
          <p:cNvGraphicFramePr>
            <a:graphicFrameLocks noChangeAspect="1"/>
          </p:cNvGraphicFramePr>
          <p:nvPr/>
        </p:nvGraphicFramePr>
        <p:xfrm>
          <a:off x="5116513" y="3965575"/>
          <a:ext cx="211931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1" name="公式" r:id="rId19" imgW="723833" imgH="171626" progId="Equation.3">
                  <p:embed/>
                </p:oleObj>
              </mc:Choice>
              <mc:Fallback>
                <p:oleObj name="公式" r:id="rId19" imgW="723833" imgH="171626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6513" y="3965575"/>
                        <a:ext cx="2119312" cy="582613"/>
                      </a:xfrm>
                      <a:prstGeom prst="rect">
                        <a:avLst/>
                      </a:prstGeom>
                      <a:solidFill>
                        <a:schemeClr val="hlink">
                          <a:alpha val="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2"/>
          <p:cNvGraphicFramePr>
            <a:graphicFrameLocks noChangeAspect="1"/>
          </p:cNvGraphicFramePr>
          <p:nvPr/>
        </p:nvGraphicFramePr>
        <p:xfrm>
          <a:off x="4918075" y="4622800"/>
          <a:ext cx="156845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2" name="公式" r:id="rId21" imgW="542992" imgH="171626" progId="Equation.3">
                  <p:embed/>
                </p:oleObj>
              </mc:Choice>
              <mc:Fallback>
                <p:oleObj name="公式" r:id="rId21" imgW="542992" imgH="171626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8075" y="4622800"/>
                        <a:ext cx="1568450" cy="563563"/>
                      </a:xfrm>
                      <a:prstGeom prst="rect">
                        <a:avLst/>
                      </a:prstGeom>
                      <a:solidFill>
                        <a:schemeClr val="hlink">
                          <a:alpha val="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3"/>
          <p:cNvGraphicFramePr>
            <a:graphicFrameLocks noChangeAspect="1"/>
          </p:cNvGraphicFramePr>
          <p:nvPr/>
        </p:nvGraphicFramePr>
        <p:xfrm>
          <a:off x="468313" y="4583113"/>
          <a:ext cx="9683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3" name="公式" r:id="rId23" imgW="342893" imgH="200230" progId="Equation.3">
                  <p:embed/>
                </p:oleObj>
              </mc:Choice>
              <mc:Fallback>
                <p:oleObj name="公式" r:id="rId23" imgW="342893" imgH="20023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583113"/>
                        <a:ext cx="9683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3"/>
          <p:cNvGraphicFramePr>
            <a:graphicFrameLocks noChangeAspect="1"/>
          </p:cNvGraphicFramePr>
          <p:nvPr/>
        </p:nvGraphicFramePr>
        <p:xfrm>
          <a:off x="1428750" y="4586288"/>
          <a:ext cx="766763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4" name="公式" r:id="rId25" imgW="266799" imgH="200230" progId="Equation.3">
                  <p:embed/>
                </p:oleObj>
              </mc:Choice>
              <mc:Fallback>
                <p:oleObj name="公式" r:id="rId25" imgW="266799" imgH="20023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4586288"/>
                        <a:ext cx="766763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3"/>
          <p:cNvGraphicFramePr>
            <a:graphicFrameLocks noChangeAspect="1"/>
          </p:cNvGraphicFramePr>
          <p:nvPr/>
        </p:nvGraphicFramePr>
        <p:xfrm>
          <a:off x="7013575" y="4651375"/>
          <a:ext cx="183515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5" name="公式" r:id="rId27" imgW="666528" imgH="200230" progId="Equation.3">
                  <p:embed/>
                </p:oleObj>
              </mc:Choice>
              <mc:Fallback>
                <p:oleObj name="公式" r:id="rId27" imgW="666528" imgH="20023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3575" y="4651375"/>
                        <a:ext cx="1835150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38" name="Object 30"/>
          <p:cNvGraphicFramePr>
            <a:graphicFrameLocks noChangeAspect="1"/>
          </p:cNvGraphicFramePr>
          <p:nvPr/>
        </p:nvGraphicFramePr>
        <p:xfrm>
          <a:off x="784225" y="1538288"/>
          <a:ext cx="703263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6" name="公式" r:id="rId29" imgW="285588" imgH="209609" progId="Equation.3">
                  <p:embed/>
                </p:oleObj>
              </mc:Choice>
              <mc:Fallback>
                <p:oleObj name="公式" r:id="rId29" imgW="285588" imgH="209609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25" y="1538288"/>
                        <a:ext cx="703263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39" name="Object 31"/>
          <p:cNvGraphicFramePr>
            <a:graphicFrameLocks noChangeAspect="1"/>
          </p:cNvGraphicFramePr>
          <p:nvPr/>
        </p:nvGraphicFramePr>
        <p:xfrm>
          <a:off x="2397125" y="1565275"/>
          <a:ext cx="674688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7" name="公式" r:id="rId31" imgW="276193" imgH="200230" progId="Equation.3">
                  <p:embed/>
                </p:oleObj>
              </mc:Choice>
              <mc:Fallback>
                <p:oleObj name="公式" r:id="rId31" imgW="276193" imgH="20023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7125" y="1565275"/>
                        <a:ext cx="674688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2"/>
          <p:cNvGraphicFramePr>
            <a:graphicFrameLocks noChangeAspect="1"/>
          </p:cNvGraphicFramePr>
          <p:nvPr/>
        </p:nvGraphicFramePr>
        <p:xfrm>
          <a:off x="1116013" y="3965575"/>
          <a:ext cx="96837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8" name="公式" r:id="rId33" imgW="342893" imgH="152400" progId="Equation.3">
                  <p:embed/>
                </p:oleObj>
              </mc:Choice>
              <mc:Fallback>
                <p:oleObj name="公式" r:id="rId33" imgW="342893" imgH="1524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965575"/>
                        <a:ext cx="968375" cy="474663"/>
                      </a:xfrm>
                      <a:prstGeom prst="rect">
                        <a:avLst/>
                      </a:prstGeom>
                      <a:solidFill>
                        <a:schemeClr val="hlink">
                          <a:alpha val="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2"/>
          <p:cNvGraphicFramePr>
            <a:graphicFrameLocks noChangeAspect="1"/>
          </p:cNvGraphicFramePr>
          <p:nvPr/>
        </p:nvGraphicFramePr>
        <p:xfrm>
          <a:off x="539750" y="4056063"/>
          <a:ext cx="5016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9" name="公式" r:id="rId35" imgW="162052" imgH="123796" progId="Equation.3">
                  <p:embed/>
                </p:oleObj>
              </mc:Choice>
              <mc:Fallback>
                <p:oleObj name="公式" r:id="rId35" imgW="162052" imgH="123796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056063"/>
                        <a:ext cx="501650" cy="406400"/>
                      </a:xfrm>
                      <a:prstGeom prst="rect">
                        <a:avLst/>
                      </a:prstGeom>
                      <a:solidFill>
                        <a:schemeClr val="hlink">
                          <a:alpha val="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2"/>
          <p:cNvGraphicFramePr>
            <a:graphicFrameLocks noChangeAspect="1"/>
          </p:cNvGraphicFramePr>
          <p:nvPr/>
        </p:nvGraphicFramePr>
        <p:xfrm>
          <a:off x="2195513" y="4056063"/>
          <a:ext cx="498475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0" name="公式" r:id="rId37" imgW="162052" imgH="123796" progId="Equation.3">
                  <p:embed/>
                </p:oleObj>
              </mc:Choice>
              <mc:Fallback>
                <p:oleObj name="公式" r:id="rId37" imgW="162052" imgH="123796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056063"/>
                        <a:ext cx="498475" cy="404812"/>
                      </a:xfrm>
                      <a:prstGeom prst="rect">
                        <a:avLst/>
                      </a:prstGeom>
                      <a:solidFill>
                        <a:schemeClr val="hlink">
                          <a:alpha val="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2"/>
          <p:cNvGraphicFramePr>
            <a:graphicFrameLocks noChangeAspect="1"/>
          </p:cNvGraphicFramePr>
          <p:nvPr/>
        </p:nvGraphicFramePr>
        <p:xfrm>
          <a:off x="4502150" y="4057650"/>
          <a:ext cx="5016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1" name="公式" r:id="rId39" imgW="162052" imgH="123796" progId="Equation.3">
                  <p:embed/>
                </p:oleObj>
              </mc:Choice>
              <mc:Fallback>
                <p:oleObj name="公式" r:id="rId39" imgW="162052" imgH="123796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4057650"/>
                        <a:ext cx="501650" cy="406400"/>
                      </a:xfrm>
                      <a:prstGeom prst="rect">
                        <a:avLst/>
                      </a:prstGeom>
                      <a:solidFill>
                        <a:schemeClr val="hlink">
                          <a:alpha val="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2"/>
          <p:cNvGraphicFramePr>
            <a:graphicFrameLocks noChangeAspect="1"/>
          </p:cNvGraphicFramePr>
          <p:nvPr/>
        </p:nvGraphicFramePr>
        <p:xfrm>
          <a:off x="2195513" y="4737100"/>
          <a:ext cx="49847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2" name="公式" r:id="rId41" imgW="162052" imgH="123796" progId="Equation.3">
                  <p:embed/>
                </p:oleObj>
              </mc:Choice>
              <mc:Fallback>
                <p:oleObj name="公式" r:id="rId41" imgW="162052" imgH="123796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737100"/>
                        <a:ext cx="498475" cy="404813"/>
                      </a:xfrm>
                      <a:prstGeom prst="rect">
                        <a:avLst/>
                      </a:prstGeom>
                      <a:solidFill>
                        <a:schemeClr val="hlink">
                          <a:alpha val="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2"/>
          <p:cNvGraphicFramePr>
            <a:graphicFrameLocks noChangeAspect="1"/>
          </p:cNvGraphicFramePr>
          <p:nvPr/>
        </p:nvGraphicFramePr>
        <p:xfrm>
          <a:off x="6492875" y="4737100"/>
          <a:ext cx="49847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3" name="公式" r:id="rId43" imgW="162052" imgH="123796" progId="Equation.3">
                  <p:embed/>
                </p:oleObj>
              </mc:Choice>
              <mc:Fallback>
                <p:oleObj name="公式" r:id="rId43" imgW="162052" imgH="123796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2875" y="4737100"/>
                        <a:ext cx="498475" cy="404813"/>
                      </a:xfrm>
                      <a:prstGeom prst="rect">
                        <a:avLst/>
                      </a:prstGeom>
                      <a:solidFill>
                        <a:schemeClr val="hlink">
                          <a:alpha val="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687" name="Object 7"/>
          <p:cNvGraphicFramePr>
            <a:graphicFrameLocks noChangeAspect="1"/>
          </p:cNvGraphicFramePr>
          <p:nvPr/>
        </p:nvGraphicFramePr>
        <p:xfrm>
          <a:off x="625475" y="5805488"/>
          <a:ext cx="1230313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4" name="公式" r:id="rId45" imgW="400199" imgH="190383" progId="Equation.3">
                  <p:embed/>
                </p:oleObj>
              </mc:Choice>
              <mc:Fallback>
                <p:oleObj name="公式" r:id="rId45" imgW="400199" imgH="19038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475" y="5805488"/>
                        <a:ext cx="1230313" cy="619125"/>
                      </a:xfrm>
                      <a:prstGeom prst="rect">
                        <a:avLst/>
                      </a:prstGeom>
                      <a:solidFill>
                        <a:schemeClr val="hlink">
                          <a:alpha val="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2255" name="Text Box 47"/>
          <p:cNvSpPr txBox="1">
            <a:spLocks noChangeArrowheads="1"/>
          </p:cNvSpPr>
          <p:nvPr/>
        </p:nvSpPr>
        <p:spPr bwMode="auto">
          <a:xfrm>
            <a:off x="107950" y="5243513"/>
            <a:ext cx="8978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CN" sz="2800" b="1" dirty="0">
                <a:ea typeface="楷体_GB2312" pitchFamily="49" charset="-122"/>
              </a:rPr>
              <a:t>5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将设计得到的数字低通滤波器转换为数字高通滤波器</a:t>
            </a:r>
          </a:p>
        </p:txBody>
      </p:sp>
      <p:sp>
        <p:nvSpPr>
          <p:cNvPr id="222256" name="Text Box 48"/>
          <p:cNvSpPr txBox="1">
            <a:spLocks noChangeArrowheads="1"/>
          </p:cNvSpPr>
          <p:nvPr/>
        </p:nvSpPr>
        <p:spPr bwMode="auto">
          <a:xfrm>
            <a:off x="250825" y="558800"/>
            <a:ext cx="8424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CN" sz="2800" b="1" dirty="0">
                <a:ea typeface="楷体_GB2312" pitchFamily="49" charset="-122"/>
              </a:rPr>
              <a:t>1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将高通数字滤波器的设计指标转化为低通的指标</a:t>
            </a:r>
          </a:p>
        </p:txBody>
      </p:sp>
      <p:sp>
        <p:nvSpPr>
          <p:cNvPr id="222257" name="Oval 49">
            <a:hlinkClick r:id="rId47" action="ppaction://hlinksldjump"/>
          </p:cNvPr>
          <p:cNvSpPr>
            <a:spLocks noChangeArrowheads="1"/>
          </p:cNvSpPr>
          <p:nvPr/>
        </p:nvSpPr>
        <p:spPr bwMode="auto">
          <a:xfrm>
            <a:off x="7885113" y="6021388"/>
            <a:ext cx="863600" cy="503237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3E00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1600">
                <a:solidFill>
                  <a:schemeClr val="bg1"/>
                </a:solidFill>
                <a:latin typeface="Arial" panose="020B0604020202020204" pitchFamily="34" charset="0"/>
              </a:rPr>
              <a:t>END</a:t>
            </a:r>
          </a:p>
        </p:txBody>
      </p:sp>
      <p:sp>
        <p:nvSpPr>
          <p:cNvPr id="222258" name="Text Box 50"/>
          <p:cNvSpPr txBox="1">
            <a:spLocks noChangeArrowheads="1"/>
          </p:cNvSpPr>
          <p:nvPr/>
        </p:nvSpPr>
        <p:spPr bwMode="auto">
          <a:xfrm>
            <a:off x="827088" y="14288"/>
            <a:ext cx="55578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举例：设计高通数字滤波器</a:t>
            </a:r>
          </a:p>
        </p:txBody>
      </p:sp>
      <p:graphicFrame>
        <p:nvGraphicFramePr>
          <p:cNvPr id="15" name="Object 7"/>
          <p:cNvGraphicFramePr>
            <a:graphicFrameLocks noChangeAspect="1"/>
          </p:cNvGraphicFramePr>
          <p:nvPr/>
        </p:nvGraphicFramePr>
        <p:xfrm>
          <a:off x="1979613" y="5762625"/>
          <a:ext cx="184467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5" name="公式" r:id="rId48" imgW="666528" imgH="247591" progId="Equation.3">
                  <p:embed/>
                </p:oleObj>
              </mc:Choice>
              <mc:Fallback>
                <p:oleObj name="公式" r:id="rId48" imgW="666528" imgH="24759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762625"/>
                        <a:ext cx="1844675" cy="742950"/>
                      </a:xfrm>
                      <a:prstGeom prst="rect">
                        <a:avLst/>
                      </a:prstGeom>
                      <a:solidFill>
                        <a:schemeClr val="hlink">
                          <a:alpha val="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7"/>
          <p:cNvGraphicFramePr>
            <a:graphicFrameLocks noChangeAspect="1"/>
          </p:cNvGraphicFramePr>
          <p:nvPr/>
        </p:nvGraphicFramePr>
        <p:xfrm>
          <a:off x="4643438" y="5907088"/>
          <a:ext cx="127476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6" name="公式" r:id="rId50" imgW="457034" imgH="190383" progId="Equation.3">
                  <p:embed/>
                </p:oleObj>
              </mc:Choice>
              <mc:Fallback>
                <p:oleObj name="公式" r:id="rId50" imgW="457034" imgH="19038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5907088"/>
                        <a:ext cx="1274762" cy="571500"/>
                      </a:xfrm>
                      <a:prstGeom prst="rect">
                        <a:avLst/>
                      </a:prstGeom>
                      <a:solidFill>
                        <a:schemeClr val="hlink">
                          <a:alpha val="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32"/>
          <p:cNvGraphicFramePr>
            <a:graphicFrameLocks noChangeAspect="1"/>
          </p:cNvGraphicFramePr>
          <p:nvPr/>
        </p:nvGraphicFramePr>
        <p:xfrm>
          <a:off x="3981450" y="5978525"/>
          <a:ext cx="49847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7" name="公式" r:id="rId52" imgW="162052" imgH="123796" progId="Equation.3">
                  <p:embed/>
                </p:oleObj>
              </mc:Choice>
              <mc:Fallback>
                <p:oleObj name="公式" r:id="rId52" imgW="162052" imgH="123796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1450" y="5978525"/>
                        <a:ext cx="498475" cy="404813"/>
                      </a:xfrm>
                      <a:prstGeom prst="rect">
                        <a:avLst/>
                      </a:prstGeom>
                      <a:solidFill>
                        <a:schemeClr val="hlink">
                          <a:alpha val="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32"/>
          <p:cNvGraphicFramePr>
            <a:graphicFrameLocks noChangeAspect="1"/>
          </p:cNvGraphicFramePr>
          <p:nvPr/>
        </p:nvGraphicFramePr>
        <p:xfrm>
          <a:off x="3059113" y="1571625"/>
          <a:ext cx="915987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8" name="公式" r:id="rId54" imgW="362152" imgH="152400" progId="Equation.3">
                  <p:embed/>
                </p:oleObj>
              </mc:Choice>
              <mc:Fallback>
                <p:oleObj name="公式" r:id="rId54" imgW="362152" imgH="1524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1571625"/>
                        <a:ext cx="915987" cy="414338"/>
                      </a:xfrm>
                      <a:prstGeom prst="rect">
                        <a:avLst/>
                      </a:prstGeom>
                      <a:solidFill>
                        <a:schemeClr val="hlink">
                          <a:alpha val="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32"/>
          <p:cNvGraphicFramePr>
            <a:graphicFrameLocks noChangeAspect="1"/>
          </p:cNvGraphicFramePr>
          <p:nvPr/>
        </p:nvGraphicFramePr>
        <p:xfrm>
          <a:off x="1504950" y="1557338"/>
          <a:ext cx="738188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9" name="公式" r:id="rId56" imgW="285588" imgH="152400" progId="Equation.3">
                  <p:embed/>
                </p:oleObj>
              </mc:Choice>
              <mc:Fallback>
                <p:oleObj name="公式" r:id="rId56" imgW="285588" imgH="1524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950" y="1557338"/>
                        <a:ext cx="738188" cy="414337"/>
                      </a:xfrm>
                      <a:prstGeom prst="rect">
                        <a:avLst/>
                      </a:prstGeom>
                      <a:solidFill>
                        <a:schemeClr val="hlink">
                          <a:alpha val="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2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2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2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2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22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22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2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2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22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22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54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51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222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583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222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8" grpId="0"/>
      <p:bldP spid="222225" grpId="0"/>
      <p:bldP spid="222255" grpId="0"/>
      <p:bldP spid="222256" grpId="0"/>
      <p:bldP spid="222257" grpId="0" animBg="1"/>
      <p:bldP spid="22225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250825" y="115888"/>
            <a:ext cx="3384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窗函数截断的影响</a:t>
            </a:r>
          </a:p>
        </p:txBody>
      </p:sp>
      <p:graphicFrame>
        <p:nvGraphicFramePr>
          <p:cNvPr id="126981" name="Object 5"/>
          <p:cNvGraphicFramePr>
            <a:graphicFrameLocks noChangeAspect="1"/>
          </p:cNvGraphicFramePr>
          <p:nvPr/>
        </p:nvGraphicFramePr>
        <p:xfrm>
          <a:off x="2481263" y="674688"/>
          <a:ext cx="909637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8" name="公式" r:id="rId3" imgW="285588" imgH="171626" progId="Equation.3">
                  <p:embed/>
                </p:oleObj>
              </mc:Choice>
              <mc:Fallback>
                <p:oleObj name="公式" r:id="rId3" imgW="285588" imgH="17162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1263" y="674688"/>
                        <a:ext cx="909637" cy="582612"/>
                      </a:xfrm>
                      <a:prstGeom prst="rect">
                        <a:avLst/>
                      </a:prstGeom>
                      <a:solidFill>
                        <a:srgbClr val="CC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2" name="Object 6"/>
          <p:cNvGraphicFramePr>
            <a:graphicFrameLocks noChangeAspect="1"/>
          </p:cNvGraphicFramePr>
          <p:nvPr/>
        </p:nvGraphicFramePr>
        <p:xfrm>
          <a:off x="2355850" y="1654175"/>
          <a:ext cx="1236663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9" name="公式" r:id="rId5" imgW="457034" imgH="200230" progId="Equation.3">
                  <p:embed/>
                </p:oleObj>
              </mc:Choice>
              <mc:Fallback>
                <p:oleObj name="公式" r:id="rId5" imgW="457034" imgH="20023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850" y="1654175"/>
                        <a:ext cx="1236663" cy="585788"/>
                      </a:xfrm>
                      <a:prstGeom prst="rect">
                        <a:avLst/>
                      </a:prstGeom>
                      <a:solidFill>
                        <a:srgbClr val="CC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4" name="Object 8"/>
          <p:cNvGraphicFramePr>
            <a:graphicFrameLocks noChangeAspect="1"/>
          </p:cNvGraphicFramePr>
          <p:nvPr/>
        </p:nvGraphicFramePr>
        <p:xfrm>
          <a:off x="2770188" y="1177925"/>
          <a:ext cx="3587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0" name="公式" r:id="rId7" imgW="114141" imgH="190383" progId="Equation.3">
                  <p:embed/>
                </p:oleObj>
              </mc:Choice>
              <mc:Fallback>
                <p:oleObj name="公式" r:id="rId7" imgW="114141" imgH="19038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188" y="1177925"/>
                        <a:ext cx="358775" cy="554038"/>
                      </a:xfrm>
                      <a:prstGeom prst="rect">
                        <a:avLst/>
                      </a:prstGeom>
                      <a:solidFill>
                        <a:srgbClr val="CC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5" name="Object 9"/>
          <p:cNvGraphicFramePr>
            <a:graphicFrameLocks noChangeAspect="1"/>
          </p:cNvGraphicFramePr>
          <p:nvPr/>
        </p:nvGraphicFramePr>
        <p:xfrm>
          <a:off x="3522663" y="674688"/>
          <a:ext cx="3206750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1" name="公式" r:id="rId9" imgW="1085985" imgH="200230" progId="Equation.3">
                  <p:embed/>
                </p:oleObj>
              </mc:Choice>
              <mc:Fallback>
                <p:oleObj name="公式" r:id="rId9" imgW="1085985" imgH="20023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2663" y="674688"/>
                        <a:ext cx="3206750" cy="655637"/>
                      </a:xfrm>
                      <a:prstGeom prst="rect">
                        <a:avLst/>
                      </a:prstGeom>
                      <a:solidFill>
                        <a:srgbClr val="CC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6" name="Object 10"/>
          <p:cNvGraphicFramePr>
            <a:graphicFrameLocks noChangeAspect="1"/>
          </p:cNvGraphicFramePr>
          <p:nvPr/>
        </p:nvGraphicFramePr>
        <p:xfrm>
          <a:off x="3489325" y="2244725"/>
          <a:ext cx="4567238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2" name="公式" r:id="rId11" imgW="1828607" imgH="362009" progId="Equation.3">
                  <p:embed/>
                </p:oleObj>
              </mc:Choice>
              <mc:Fallback>
                <p:oleObj name="公式" r:id="rId11" imgW="1828607" imgH="36200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9325" y="2244725"/>
                        <a:ext cx="4567238" cy="968375"/>
                      </a:xfrm>
                      <a:prstGeom prst="rect">
                        <a:avLst/>
                      </a:prstGeom>
                      <a:solidFill>
                        <a:srgbClr val="CC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7" name="Object 11"/>
          <p:cNvGraphicFramePr>
            <a:graphicFrameLocks noChangeAspect="1"/>
          </p:cNvGraphicFramePr>
          <p:nvPr/>
        </p:nvGraphicFramePr>
        <p:xfrm>
          <a:off x="3995738" y="1655763"/>
          <a:ext cx="1400175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3" name="公式" r:id="rId13" imgW="514340" imgH="209609" progId="Equation.3">
                  <p:embed/>
                </p:oleObj>
              </mc:Choice>
              <mc:Fallback>
                <p:oleObj name="公式" r:id="rId13" imgW="514340" imgH="20960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1655763"/>
                        <a:ext cx="1400175" cy="617537"/>
                      </a:xfrm>
                      <a:prstGeom prst="rect">
                        <a:avLst/>
                      </a:prstGeom>
                      <a:solidFill>
                        <a:srgbClr val="CC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8" name="Object 12"/>
          <p:cNvGraphicFramePr>
            <a:graphicFrameLocks noChangeAspect="1"/>
          </p:cNvGraphicFramePr>
          <p:nvPr/>
        </p:nvGraphicFramePr>
        <p:xfrm>
          <a:off x="4573588" y="1222375"/>
          <a:ext cx="3587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4" name="公式" r:id="rId15" imgW="114141" imgH="190383" progId="Equation.3">
                  <p:embed/>
                </p:oleObj>
              </mc:Choice>
              <mc:Fallback>
                <p:oleObj name="公式" r:id="rId15" imgW="114141" imgH="190383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3588" y="1222375"/>
                        <a:ext cx="358775" cy="554038"/>
                      </a:xfrm>
                      <a:prstGeom prst="rect">
                        <a:avLst/>
                      </a:prstGeom>
                      <a:solidFill>
                        <a:srgbClr val="CC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9" name="Object 13"/>
          <p:cNvGraphicFramePr>
            <a:graphicFrameLocks noChangeAspect="1"/>
          </p:cNvGraphicFramePr>
          <p:nvPr/>
        </p:nvGraphicFramePr>
        <p:xfrm>
          <a:off x="5724525" y="1674813"/>
          <a:ext cx="1236663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5" name="公式" r:id="rId17" imgW="457034" imgH="200230" progId="Equation.3">
                  <p:embed/>
                </p:oleObj>
              </mc:Choice>
              <mc:Fallback>
                <p:oleObj name="公式" r:id="rId17" imgW="457034" imgH="20023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1674813"/>
                        <a:ext cx="1236663" cy="585787"/>
                      </a:xfrm>
                      <a:prstGeom prst="rect">
                        <a:avLst/>
                      </a:prstGeom>
                      <a:solidFill>
                        <a:srgbClr val="CC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90" name="Object 14"/>
          <p:cNvGraphicFramePr>
            <a:graphicFrameLocks noChangeAspect="1"/>
          </p:cNvGraphicFramePr>
          <p:nvPr/>
        </p:nvGraphicFramePr>
        <p:xfrm>
          <a:off x="5942013" y="1219200"/>
          <a:ext cx="3587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6" name="公式" r:id="rId19" imgW="114141" imgH="190383" progId="Equation.3">
                  <p:embed/>
                </p:oleObj>
              </mc:Choice>
              <mc:Fallback>
                <p:oleObj name="公式" r:id="rId19" imgW="114141" imgH="190383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2013" y="1219200"/>
                        <a:ext cx="358775" cy="554038"/>
                      </a:xfrm>
                      <a:prstGeom prst="rect">
                        <a:avLst/>
                      </a:prstGeom>
                      <a:solidFill>
                        <a:srgbClr val="CC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91" name="Object 15"/>
          <p:cNvGraphicFramePr>
            <a:graphicFrameLocks noChangeAspect="1"/>
          </p:cNvGraphicFramePr>
          <p:nvPr/>
        </p:nvGraphicFramePr>
        <p:xfrm>
          <a:off x="3276600" y="3206750"/>
          <a:ext cx="2732088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7" name="公式" r:id="rId21" imgW="1200126" imgH="733396" progId="Equation.3">
                  <p:embed/>
                </p:oleObj>
              </mc:Choice>
              <mc:Fallback>
                <p:oleObj name="公式" r:id="rId21" imgW="1200126" imgH="73339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206750"/>
                        <a:ext cx="2732088" cy="1692275"/>
                      </a:xfrm>
                      <a:prstGeom prst="rect">
                        <a:avLst/>
                      </a:prstGeom>
                      <a:solidFill>
                        <a:srgbClr val="CC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93" name="Object 17"/>
          <p:cNvGraphicFramePr>
            <a:graphicFrameLocks noChangeAspect="1"/>
          </p:cNvGraphicFramePr>
          <p:nvPr/>
        </p:nvGraphicFramePr>
        <p:xfrm>
          <a:off x="2909888" y="4818063"/>
          <a:ext cx="2579687" cy="171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8" name="公式" r:id="rId23" imgW="1114638" imgH="733396" progId="Equation.3">
                  <p:embed/>
                </p:oleObj>
              </mc:Choice>
              <mc:Fallback>
                <p:oleObj name="公式" r:id="rId23" imgW="1114638" imgH="73339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9888" y="4818063"/>
                        <a:ext cx="2579687" cy="1719262"/>
                      </a:xfrm>
                      <a:prstGeom prst="rect">
                        <a:avLst/>
                      </a:prstGeom>
                      <a:solidFill>
                        <a:srgbClr val="CC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94" name="Object 18"/>
          <p:cNvGraphicFramePr>
            <a:graphicFrameLocks noChangeAspect="1"/>
          </p:cNvGraphicFramePr>
          <p:nvPr/>
        </p:nvGraphicFramePr>
        <p:xfrm>
          <a:off x="395288" y="3713163"/>
          <a:ext cx="131127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9" name="公式" r:id="rId25" imgW="504945" imgH="200230" progId="Equation.3">
                  <p:embed/>
                </p:oleObj>
              </mc:Choice>
              <mc:Fallback>
                <p:oleObj name="公式" r:id="rId25" imgW="504945" imgH="20023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713163"/>
                        <a:ext cx="1311275" cy="561975"/>
                      </a:xfrm>
                      <a:prstGeom prst="rect">
                        <a:avLst/>
                      </a:prstGeom>
                      <a:solidFill>
                        <a:srgbClr val="CC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96" name="Object 20"/>
          <p:cNvGraphicFramePr>
            <a:graphicFrameLocks noChangeAspect="1"/>
          </p:cNvGraphicFramePr>
          <p:nvPr/>
        </p:nvGraphicFramePr>
        <p:xfrm>
          <a:off x="1692275" y="3471863"/>
          <a:ext cx="1622425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0" name="公式" r:id="rId27" imgW="609692" imgH="399991" progId="Equation.3">
                  <p:embed/>
                </p:oleObj>
              </mc:Choice>
              <mc:Fallback>
                <p:oleObj name="公式" r:id="rId27" imgW="609692" imgH="399991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471863"/>
                        <a:ext cx="1622425" cy="1103312"/>
                      </a:xfrm>
                      <a:prstGeom prst="rect">
                        <a:avLst/>
                      </a:prstGeom>
                      <a:solidFill>
                        <a:srgbClr val="CC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99" name="Object 23"/>
          <p:cNvGraphicFramePr>
            <a:graphicFrameLocks noChangeAspect="1"/>
          </p:cNvGraphicFramePr>
          <p:nvPr/>
        </p:nvGraphicFramePr>
        <p:xfrm>
          <a:off x="6078538" y="3486150"/>
          <a:ext cx="2695575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1" name="公式" r:id="rId29" imgW="1028679" imgH="304800" progId="Equation.3">
                  <p:embed/>
                </p:oleObj>
              </mc:Choice>
              <mc:Fallback>
                <p:oleObj name="公式" r:id="rId29" imgW="1028679" imgH="3048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8538" y="3486150"/>
                        <a:ext cx="2695575" cy="846138"/>
                      </a:xfrm>
                      <a:prstGeom prst="rect">
                        <a:avLst/>
                      </a:prstGeom>
                      <a:solidFill>
                        <a:srgbClr val="CC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001" name="Text Box 25"/>
          <p:cNvSpPr txBox="1">
            <a:spLocks noChangeArrowheads="1"/>
          </p:cNvSpPr>
          <p:nvPr/>
        </p:nvSpPr>
        <p:spPr bwMode="auto">
          <a:xfrm>
            <a:off x="1182688" y="5286375"/>
            <a:ext cx="1943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hlinkClick r:id="rId31" action="ppaction://hlinksldjump"/>
              </a:rPr>
              <a:t>幅度函数</a:t>
            </a:r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27003" name="Object 27"/>
          <p:cNvGraphicFramePr>
            <a:graphicFrameLocks noChangeAspect="1"/>
          </p:cNvGraphicFramePr>
          <p:nvPr/>
        </p:nvGraphicFramePr>
        <p:xfrm>
          <a:off x="3751263" y="1711325"/>
          <a:ext cx="2046287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2" name="公式" r:id="rId32" imgW="771744" imgH="190383" progId="Equation.3">
                  <p:embed/>
                </p:oleObj>
              </mc:Choice>
              <mc:Fallback>
                <p:oleObj name="公式" r:id="rId32" imgW="771744" imgH="190383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1263" y="1711325"/>
                        <a:ext cx="2046287" cy="552450"/>
                      </a:xfrm>
                      <a:prstGeom prst="rect">
                        <a:avLst/>
                      </a:prstGeom>
                      <a:solidFill>
                        <a:srgbClr val="CC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6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6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6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6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26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6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7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26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26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26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26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26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26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27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0" grpId="0"/>
      <p:bldP spid="12700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029" name="Object 5"/>
          <p:cNvGraphicFramePr>
            <a:graphicFrameLocks noChangeAspect="1"/>
          </p:cNvGraphicFramePr>
          <p:nvPr/>
        </p:nvGraphicFramePr>
        <p:xfrm>
          <a:off x="1187450" y="52388"/>
          <a:ext cx="5519738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9" name="公式" r:id="rId3" imgW="2304899" imgH="362009" progId="Equation.3">
                  <p:embed/>
                </p:oleObj>
              </mc:Choice>
              <mc:Fallback>
                <p:oleObj name="公式" r:id="rId3" imgW="2304899" imgH="36200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2388"/>
                        <a:ext cx="5519738" cy="928687"/>
                      </a:xfrm>
                      <a:prstGeom prst="rect">
                        <a:avLst/>
                      </a:prstGeom>
                      <a:solidFill>
                        <a:srgbClr val="CC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0" name="Object 6"/>
          <p:cNvGraphicFramePr>
            <a:graphicFrameLocks noChangeAspect="1"/>
          </p:cNvGraphicFramePr>
          <p:nvPr/>
        </p:nvGraphicFramePr>
        <p:xfrm>
          <a:off x="1258888" y="1816100"/>
          <a:ext cx="38227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0" name="公式" r:id="rId5" imgW="1543019" imgH="304800" progId="Equation.3">
                  <p:embed/>
                </p:oleObj>
              </mc:Choice>
              <mc:Fallback>
                <p:oleObj name="公式" r:id="rId5" imgW="1543019" imgH="304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816100"/>
                        <a:ext cx="3822700" cy="803275"/>
                      </a:xfrm>
                      <a:prstGeom prst="rect">
                        <a:avLst/>
                      </a:prstGeom>
                      <a:solidFill>
                        <a:srgbClr val="CC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1" name="Object 7"/>
          <p:cNvGraphicFramePr>
            <a:graphicFrameLocks noChangeAspect="1"/>
          </p:cNvGraphicFramePr>
          <p:nvPr/>
        </p:nvGraphicFramePr>
        <p:xfrm>
          <a:off x="1187450" y="981075"/>
          <a:ext cx="390525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1" name="公式" r:id="rId7" imgW="1581066" imgH="314178" progId="Equation.3">
                  <p:embed/>
                </p:oleObj>
              </mc:Choice>
              <mc:Fallback>
                <p:oleObj name="公式" r:id="rId7" imgW="1581066" imgH="314178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981075"/>
                        <a:ext cx="3905250" cy="831850"/>
                      </a:xfrm>
                      <a:prstGeom prst="rect">
                        <a:avLst/>
                      </a:prstGeom>
                      <a:solidFill>
                        <a:srgbClr val="CC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3" name="Object 9"/>
          <p:cNvGraphicFramePr>
            <a:graphicFrameLocks noChangeAspect="1"/>
          </p:cNvGraphicFramePr>
          <p:nvPr/>
        </p:nvGraphicFramePr>
        <p:xfrm>
          <a:off x="34925" y="2824163"/>
          <a:ext cx="7985125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2" name="公式" r:id="rId9" imgW="3362231" imgH="390613" progId="Equation.3">
                  <p:embed/>
                </p:oleObj>
              </mc:Choice>
              <mc:Fallback>
                <p:oleObj name="公式" r:id="rId9" imgW="3362231" imgH="39061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2824163"/>
                        <a:ext cx="7985125" cy="989012"/>
                      </a:xfrm>
                      <a:prstGeom prst="rect">
                        <a:avLst/>
                      </a:prstGeom>
                      <a:solidFill>
                        <a:schemeClr val="hlink">
                          <a:alpha val="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5" name="Object 11"/>
          <p:cNvGraphicFramePr>
            <a:graphicFrameLocks noChangeAspect="1"/>
          </p:cNvGraphicFramePr>
          <p:nvPr/>
        </p:nvGraphicFramePr>
        <p:xfrm>
          <a:off x="1114425" y="3933825"/>
          <a:ext cx="5513388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3" name="公式" r:id="rId11" imgW="2304899" imgH="390613" progId="Equation.3">
                  <p:embed/>
                </p:oleObj>
              </mc:Choice>
              <mc:Fallback>
                <p:oleObj name="公式" r:id="rId11" imgW="2304899" imgH="390613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425" y="3933825"/>
                        <a:ext cx="5513388" cy="989013"/>
                      </a:xfrm>
                      <a:prstGeom prst="rect">
                        <a:avLst/>
                      </a:prstGeom>
                      <a:solidFill>
                        <a:schemeClr val="hlink">
                          <a:alpha val="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39" name="Text Box 15"/>
          <p:cNvSpPr txBox="1">
            <a:spLocks noChangeArrowheads="1"/>
          </p:cNvSpPr>
          <p:nvPr/>
        </p:nvSpPr>
        <p:spPr bwMode="auto">
          <a:xfrm>
            <a:off x="7164388" y="5734050"/>
            <a:ext cx="1511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hlinkClick r:id="rId13" action="ppaction://hlinksldjump"/>
              </a:rPr>
              <a:t>卷积图</a:t>
            </a:r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29040" name="Object 16"/>
          <p:cNvGraphicFramePr>
            <a:graphicFrameLocks noChangeAspect="1"/>
          </p:cNvGraphicFramePr>
          <p:nvPr/>
        </p:nvGraphicFramePr>
        <p:xfrm>
          <a:off x="1616075" y="5157788"/>
          <a:ext cx="3979863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4" name="公式" r:id="rId14" imgW="1466925" imgH="200230" progId="Equation.3">
                  <p:embed/>
                </p:oleObj>
              </mc:Choice>
              <mc:Fallback>
                <p:oleObj name="公式" r:id="rId14" imgW="1466925" imgH="20023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075" y="5157788"/>
                        <a:ext cx="3979863" cy="608012"/>
                      </a:xfrm>
                      <a:prstGeom prst="rect">
                        <a:avLst/>
                      </a:prstGeom>
                      <a:solidFill>
                        <a:schemeClr val="hlink">
                          <a:alpha val="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9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9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9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9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179388" y="173038"/>
            <a:ext cx="698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加窗处理对理想频率响应的影响：</a:t>
            </a:r>
          </a:p>
        </p:txBody>
      </p:sp>
      <p:sp>
        <p:nvSpPr>
          <p:cNvPr id="130054" name="Text Box 6"/>
          <p:cNvSpPr txBox="1">
            <a:spLocks noChangeArrowheads="1"/>
          </p:cNvSpPr>
          <p:nvPr/>
        </p:nvSpPr>
        <p:spPr bwMode="auto">
          <a:xfrm>
            <a:off x="179388" y="836613"/>
            <a:ext cx="8785225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  <a:buFontTx/>
              <a:buNone/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、改变了理想频率响应的边沿特性，形成了</a:t>
            </a:r>
            <a:r>
              <a:rPr lang="zh-CN" altLang="en-US" sz="2800" b="1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过渡带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，过渡带的宽度正比于窗函数的主瓣宽度</a:t>
            </a:r>
          </a:p>
        </p:txBody>
      </p:sp>
      <p:sp>
        <p:nvSpPr>
          <p:cNvPr id="130058" name="Text Box 10"/>
          <p:cNvSpPr txBox="1">
            <a:spLocks noChangeArrowheads="1"/>
          </p:cNvSpPr>
          <p:nvPr/>
        </p:nvSpPr>
        <p:spPr bwMode="auto">
          <a:xfrm>
            <a:off x="179388" y="2087563"/>
            <a:ext cx="8785225" cy="156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、过渡带两侧产生肩峰和余振，即通带、阻带产生起伏振荡，这些取决于窗函数的旁瓣，旁瓣多则振荡多，旁瓣相对值大则肩峰强度大，与窗函数长度</a:t>
            </a:r>
            <a:r>
              <a:rPr lang="en-US" altLang="zh-CN" sz="2800" b="1" i="1" dirty="0">
                <a:latin typeface="+mn-lt"/>
                <a:ea typeface="楷体" panose="02010609060101010101" pitchFamily="49" charset="-122"/>
              </a:rPr>
              <a:t>N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无关。</a:t>
            </a:r>
          </a:p>
        </p:txBody>
      </p:sp>
      <p:sp>
        <p:nvSpPr>
          <p:cNvPr id="130060" name="Text Box 12"/>
          <p:cNvSpPr txBox="1">
            <a:spLocks noChangeArrowheads="1"/>
          </p:cNvSpPr>
          <p:nvPr/>
        </p:nvSpPr>
        <p:spPr bwMode="auto">
          <a:xfrm>
            <a:off x="107950" y="3819525"/>
            <a:ext cx="8964613" cy="156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、改变</a:t>
            </a:r>
            <a:r>
              <a:rPr lang="en-US" altLang="zh-CN" sz="2800" b="1" i="1" dirty="0">
                <a:latin typeface="+mn-lt"/>
                <a:ea typeface="楷体" panose="02010609060101010101" pitchFamily="49" charset="-122"/>
              </a:rPr>
              <a:t>N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，只能改变窗函数主瓣的宽度，不能改变主瓣与旁瓣的比例关系，即不能改变肩峰的相对值。增大</a:t>
            </a:r>
            <a:r>
              <a:rPr lang="en-US" altLang="zh-CN" sz="2800" b="1" i="1" dirty="0">
                <a:latin typeface="+mn-lt"/>
                <a:ea typeface="楷体" panose="02010609060101010101" pitchFamily="49" charset="-122"/>
              </a:rPr>
              <a:t>N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，其最大肩峰总是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8.95%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，这种现象称为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hlinkClick r:id="rId2" action="ppaction://hlinksldjump"/>
              </a:rPr>
              <a:t>吉布斯效应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130061" name="Text Box 13"/>
          <p:cNvSpPr txBox="1">
            <a:spLocks noChangeArrowheads="1"/>
          </p:cNvSpPr>
          <p:nvPr/>
        </p:nvSpPr>
        <p:spPr bwMode="auto">
          <a:xfrm>
            <a:off x="6659563" y="188913"/>
            <a:ext cx="1511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hlinkClick r:id="rId3" action="ppaction://hlinksldjump"/>
              </a:rPr>
              <a:t>卷积图</a:t>
            </a:r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0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0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0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2" grpId="0"/>
      <p:bldP spid="130054" grpId="0"/>
      <p:bldP spid="130058" grpId="0"/>
      <p:bldP spid="130060" grpId="0"/>
      <p:bldP spid="13006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4" name="Rectangle 4"/>
          <p:cNvSpPr>
            <a:spLocks noChangeArrowheads="1"/>
          </p:cNvSpPr>
          <p:nvPr/>
        </p:nvSpPr>
        <p:spPr bwMode="auto">
          <a:xfrm>
            <a:off x="333375" y="1233488"/>
            <a:ext cx="8386763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改变窗函数的形状，可以改善滤波器的特性，窗函数有许多种，选取时希望能满足以下两点要求：</a:t>
            </a:r>
          </a:p>
        </p:txBody>
      </p:sp>
      <p:sp>
        <p:nvSpPr>
          <p:cNvPr id="133125" name="Rectangle 5"/>
          <p:cNvSpPr>
            <a:spLocks noChangeArrowheads="1"/>
          </p:cNvSpPr>
          <p:nvPr/>
        </p:nvSpPr>
        <p:spPr bwMode="auto">
          <a:xfrm>
            <a:off x="366713" y="4552950"/>
            <a:ext cx="8308975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但实际上这两点不能兼得，一般总是通过增加主瓣宽度来换取对旁瓣的抑制。</a:t>
            </a:r>
          </a:p>
        </p:txBody>
      </p:sp>
      <p:sp>
        <p:nvSpPr>
          <p:cNvPr id="133126" name="Rectangle 6"/>
          <p:cNvSpPr>
            <a:spLocks noChangeArrowheads="1"/>
          </p:cNvSpPr>
          <p:nvPr/>
        </p:nvSpPr>
        <p:spPr bwMode="auto">
          <a:xfrm>
            <a:off x="323850" y="115888"/>
            <a:ext cx="8496300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50000"/>
              </a:spcBef>
              <a:buFontTx/>
              <a:buNone/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旁瓣的大小决定了滤波器通带内的平稳程度和阻带内的衰减，所以对滤波器的性能有很大的影响。</a:t>
            </a:r>
          </a:p>
        </p:txBody>
      </p:sp>
      <p:sp>
        <p:nvSpPr>
          <p:cNvPr id="133127" name="Rectangle 7"/>
          <p:cNvSpPr>
            <a:spLocks noChangeArrowheads="1"/>
          </p:cNvSpPr>
          <p:nvPr/>
        </p:nvSpPr>
        <p:spPr bwMode="auto">
          <a:xfrm>
            <a:off x="323850" y="2478088"/>
            <a:ext cx="83518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、窗函数的主瓣要尽量窄，以获得较陡的过渡带；</a:t>
            </a:r>
          </a:p>
        </p:txBody>
      </p:sp>
      <p:sp>
        <p:nvSpPr>
          <p:cNvPr id="133128" name="Rectangle 8"/>
          <p:cNvSpPr>
            <a:spLocks noChangeArrowheads="1"/>
          </p:cNvSpPr>
          <p:nvPr/>
        </p:nvSpPr>
        <p:spPr bwMode="auto">
          <a:xfrm>
            <a:off x="323850" y="3148013"/>
            <a:ext cx="8569325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、相对于主瓣幅度，旁瓣要尽可能小，这样就可以减小肩峰和余振，提高阻带的衰减和通带的平稳性</a:t>
            </a:r>
          </a:p>
        </p:txBody>
      </p:sp>
      <p:sp>
        <p:nvSpPr>
          <p:cNvPr id="133129" name="Rectangle 9"/>
          <p:cNvSpPr>
            <a:spLocks noChangeArrowheads="1"/>
          </p:cNvSpPr>
          <p:nvPr/>
        </p:nvSpPr>
        <p:spPr bwMode="auto">
          <a:xfrm>
            <a:off x="250825" y="5676900"/>
            <a:ext cx="1255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FF00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矩形窗</a:t>
            </a:r>
          </a:p>
        </p:txBody>
      </p:sp>
      <p:sp>
        <p:nvSpPr>
          <p:cNvPr id="133130" name="Rectangle 10"/>
          <p:cNvSpPr>
            <a:spLocks noChangeArrowheads="1"/>
          </p:cNvSpPr>
          <p:nvPr/>
        </p:nvSpPr>
        <p:spPr bwMode="auto">
          <a:xfrm>
            <a:off x="1431925" y="5676900"/>
            <a:ext cx="1612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FF00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三角形窗</a:t>
            </a:r>
          </a:p>
        </p:txBody>
      </p:sp>
      <p:sp>
        <p:nvSpPr>
          <p:cNvPr id="133131" name="Rectangle 11"/>
          <p:cNvSpPr>
            <a:spLocks noChangeArrowheads="1"/>
          </p:cNvSpPr>
          <p:nvPr/>
        </p:nvSpPr>
        <p:spPr bwMode="auto">
          <a:xfrm>
            <a:off x="3043238" y="5676900"/>
            <a:ext cx="1255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FF00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汉宁窗</a:t>
            </a:r>
          </a:p>
        </p:txBody>
      </p:sp>
      <p:sp>
        <p:nvSpPr>
          <p:cNvPr id="133132" name="Rectangle 12"/>
          <p:cNvSpPr>
            <a:spLocks noChangeArrowheads="1"/>
          </p:cNvSpPr>
          <p:nvPr/>
        </p:nvSpPr>
        <p:spPr bwMode="auto">
          <a:xfrm>
            <a:off x="4267200" y="5676900"/>
            <a:ext cx="1255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FF00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海明窗</a:t>
            </a:r>
          </a:p>
        </p:txBody>
      </p:sp>
      <p:sp>
        <p:nvSpPr>
          <p:cNvPr id="133133" name="Rectangle 13"/>
          <p:cNvSpPr>
            <a:spLocks noChangeArrowheads="1"/>
          </p:cNvSpPr>
          <p:nvPr/>
        </p:nvSpPr>
        <p:spPr bwMode="auto">
          <a:xfrm>
            <a:off x="5481638" y="5678488"/>
            <a:ext cx="19700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FF00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布莱克曼窗</a:t>
            </a:r>
          </a:p>
        </p:txBody>
      </p:sp>
      <p:sp>
        <p:nvSpPr>
          <p:cNvPr id="133134" name="Rectangle 14"/>
          <p:cNvSpPr>
            <a:spLocks noChangeArrowheads="1"/>
          </p:cNvSpPr>
          <p:nvPr/>
        </p:nvSpPr>
        <p:spPr bwMode="auto">
          <a:xfrm>
            <a:off x="7493000" y="5662613"/>
            <a:ext cx="12557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FF00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凯泽窗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3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33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33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3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4" grpId="0"/>
      <p:bldP spid="133125" grpId="0"/>
      <p:bldP spid="133126" grpId="0"/>
      <p:bldP spid="133127" grpId="0"/>
      <p:bldP spid="133128" grpId="0"/>
      <p:bldP spid="133129" grpId="0"/>
      <p:bldP spid="133130" grpId="0"/>
      <p:bldP spid="133131" grpId="0"/>
      <p:bldP spid="133132" grpId="0"/>
      <p:bldP spid="133133" grpId="0"/>
      <p:bldP spid="13313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107950" y="101600"/>
            <a:ext cx="3168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二、各种窗函数</a:t>
            </a:r>
          </a:p>
        </p:txBody>
      </p:sp>
      <p:sp>
        <p:nvSpPr>
          <p:cNvPr id="134149" name="Rectangle 5"/>
          <p:cNvSpPr>
            <a:spLocks noChangeArrowheads="1"/>
          </p:cNvSpPr>
          <p:nvPr/>
        </p:nvSpPr>
        <p:spPr bwMode="auto">
          <a:xfrm>
            <a:off x="395288" y="822325"/>
            <a:ext cx="17700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FF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  <a:hlinkClick r:id="rId3" action="ppaction://hlinksldjump"/>
              </a:rPr>
              <a:t>矩形窗</a:t>
            </a:r>
            <a:endParaRPr lang="zh-CN" altLang="en-US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34150" name="Object 6"/>
          <p:cNvGraphicFramePr>
            <a:graphicFrameLocks noChangeAspect="1"/>
          </p:cNvGraphicFramePr>
          <p:nvPr/>
        </p:nvGraphicFramePr>
        <p:xfrm>
          <a:off x="971550" y="2708275"/>
          <a:ext cx="6315075" cy="263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3" name="公式" r:id="rId4" imgW="2647793" imgH="1086026" progId="Equation.3">
                  <p:embed/>
                </p:oleObj>
              </mc:Choice>
              <mc:Fallback>
                <p:oleObj name="公式" r:id="rId4" imgW="2647793" imgH="108602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708275"/>
                        <a:ext cx="6315075" cy="2635250"/>
                      </a:xfrm>
                      <a:prstGeom prst="rect">
                        <a:avLst/>
                      </a:prstGeom>
                      <a:solidFill>
                        <a:srgbClr val="CC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4154" name="Group 10"/>
          <p:cNvGrpSpPr>
            <a:grpSpLocks/>
          </p:cNvGrpSpPr>
          <p:nvPr/>
        </p:nvGrpSpPr>
        <p:grpSpPr bwMode="auto">
          <a:xfrm>
            <a:off x="684213" y="1484313"/>
            <a:ext cx="7632700" cy="1117600"/>
            <a:chOff x="431" y="935"/>
            <a:chExt cx="4808" cy="704"/>
          </a:xfrm>
        </p:grpSpPr>
        <p:sp>
          <p:nvSpPr>
            <p:cNvPr id="35847" name="Rectangle 8"/>
            <p:cNvSpPr>
              <a:spLocks noChangeArrowheads="1"/>
            </p:cNvSpPr>
            <p:nvPr/>
          </p:nvSpPr>
          <p:spPr bwMode="auto">
            <a:xfrm>
              <a:off x="431" y="935"/>
              <a:ext cx="4808" cy="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最简单的窗函数；从阻带衰减特性来说，性能最差；主瓣宽度为</a:t>
              </a:r>
            </a:p>
          </p:txBody>
        </p:sp>
        <p:graphicFrame>
          <p:nvGraphicFramePr>
            <p:cNvPr id="35848" name="Object 9"/>
            <p:cNvGraphicFramePr>
              <a:graphicFrameLocks noChangeAspect="1"/>
            </p:cNvGraphicFramePr>
            <p:nvPr/>
          </p:nvGraphicFramePr>
          <p:xfrm>
            <a:off x="2345" y="1368"/>
            <a:ext cx="617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84" name="公式" r:id="rId6" imgW="418987" imgH="152400" progId="Equation.3">
                    <p:embed/>
                  </p:oleObj>
                </mc:Choice>
                <mc:Fallback>
                  <p:oleObj name="公式" r:id="rId6" imgW="418987" imgH="1524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5" y="1368"/>
                          <a:ext cx="617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B5F1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4155" name="Rectangle 11"/>
          <p:cNvSpPr>
            <a:spLocks noChangeArrowheads="1"/>
          </p:cNvSpPr>
          <p:nvPr/>
        </p:nvSpPr>
        <p:spPr bwMode="auto">
          <a:xfrm>
            <a:off x="2103115" y="836613"/>
            <a:ext cx="2828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FFFF00"/>
                </a:solidFill>
              </a:rPr>
              <a:t>rectwin  / boxcar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8" grpId="0"/>
      <p:bldP spid="134149" grpId="0"/>
      <p:bldP spid="13415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4" name="Rectangle 4"/>
          <p:cNvSpPr>
            <a:spLocks noChangeArrowheads="1"/>
          </p:cNvSpPr>
          <p:nvPr/>
        </p:nvSpPr>
        <p:spPr bwMode="auto">
          <a:xfrm>
            <a:off x="323850" y="246063"/>
            <a:ext cx="46378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FF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  <a:hlinkClick r:id="rId3" action="ppaction://hlinksldjump"/>
              </a:rPr>
              <a:t>巴特列特窗（三角形窗）</a:t>
            </a: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38245" name="Object 5"/>
          <p:cNvGraphicFramePr>
            <a:graphicFrameLocks noChangeAspect="1"/>
          </p:cNvGraphicFramePr>
          <p:nvPr/>
        </p:nvGraphicFramePr>
        <p:xfrm>
          <a:off x="900113" y="1908175"/>
          <a:ext cx="4914900" cy="166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4" name="公式" r:id="rId4" imgW="2295505" imgH="762000" progId="Equation.3">
                  <p:embed/>
                </p:oleObj>
              </mc:Choice>
              <mc:Fallback>
                <p:oleObj name="公式" r:id="rId4" imgW="2295505" imgH="762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908175"/>
                        <a:ext cx="4914900" cy="1665288"/>
                      </a:xfrm>
                      <a:prstGeom prst="rect">
                        <a:avLst/>
                      </a:prstGeom>
                      <a:solidFill>
                        <a:srgbClr val="CC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7" name="Object 7"/>
          <p:cNvGraphicFramePr>
            <a:graphicFrameLocks noChangeAspect="1"/>
          </p:cNvGraphicFramePr>
          <p:nvPr/>
        </p:nvGraphicFramePr>
        <p:xfrm>
          <a:off x="827088" y="3867150"/>
          <a:ext cx="7610475" cy="193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5" name="公式" r:id="rId6" imgW="3514889" imgH="876417" progId="Equation.3">
                  <p:embed/>
                </p:oleObj>
              </mc:Choice>
              <mc:Fallback>
                <p:oleObj name="公式" r:id="rId6" imgW="3514889" imgH="87641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867150"/>
                        <a:ext cx="7610475" cy="1938338"/>
                      </a:xfrm>
                      <a:prstGeom prst="rect">
                        <a:avLst/>
                      </a:prstGeom>
                      <a:solidFill>
                        <a:srgbClr val="CC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8251" name="Group 11"/>
          <p:cNvGrpSpPr>
            <a:grpSpLocks/>
          </p:cNvGrpSpPr>
          <p:nvPr/>
        </p:nvGrpSpPr>
        <p:grpSpPr bwMode="auto">
          <a:xfrm>
            <a:off x="827088" y="1052513"/>
            <a:ext cx="2659062" cy="519112"/>
            <a:chOff x="521" y="663"/>
            <a:chExt cx="1675" cy="327"/>
          </a:xfrm>
        </p:grpSpPr>
        <p:sp>
          <p:nvSpPr>
            <p:cNvPr id="36871" name="Rectangle 9"/>
            <p:cNvSpPr>
              <a:spLocks noChangeArrowheads="1"/>
            </p:cNvSpPr>
            <p:nvPr/>
          </p:nvSpPr>
          <p:spPr bwMode="auto">
            <a:xfrm>
              <a:off x="521" y="663"/>
              <a:ext cx="13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主瓣宽度</a:t>
              </a:r>
              <a:r>
                <a:rPr lang="zh-CN" altLang="en-US" sz="2400" dirty="0">
                  <a:latin typeface="楷体" panose="02010609060101010101" pitchFamily="49" charset="-122"/>
                  <a:ea typeface="楷体" panose="02010609060101010101" pitchFamily="49" charset="-122"/>
                </a:rPr>
                <a:t> </a:t>
              </a:r>
            </a:p>
          </p:txBody>
        </p:sp>
        <p:graphicFrame>
          <p:nvGraphicFramePr>
            <p:cNvPr id="36872" name="Object 10"/>
            <p:cNvGraphicFramePr>
              <a:graphicFrameLocks noChangeAspect="1"/>
            </p:cNvGraphicFramePr>
            <p:nvPr/>
          </p:nvGraphicFramePr>
          <p:xfrm>
            <a:off x="1583" y="709"/>
            <a:ext cx="613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26" name="公式" r:id="rId8" imgW="400199" imgH="152400" progId="Equation.3">
                    <p:embed/>
                  </p:oleObj>
                </mc:Choice>
                <mc:Fallback>
                  <p:oleObj name="公式" r:id="rId8" imgW="400199" imgH="1524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3" y="709"/>
                          <a:ext cx="613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8252" name="Rectangle 12"/>
          <p:cNvSpPr>
            <a:spLocks noChangeArrowheads="1"/>
          </p:cNvSpPr>
          <p:nvPr/>
        </p:nvSpPr>
        <p:spPr bwMode="auto">
          <a:xfrm>
            <a:off x="5003800" y="230188"/>
            <a:ext cx="2447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FFFF00"/>
                </a:solidFill>
              </a:rPr>
              <a:t>w = triang(N)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8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4" grpId="0"/>
      <p:bldP spid="13825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468313" y="333375"/>
            <a:ext cx="39196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FF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  <a:hlinkClick r:id="rId3" action="ppaction://hlinksldjump"/>
              </a:rPr>
              <a:t>汉宁窗（升余弦窗）</a:t>
            </a: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40295" name="Object 7"/>
          <p:cNvGraphicFramePr>
            <a:graphicFrameLocks noChangeAspect="1"/>
          </p:cNvGraphicFramePr>
          <p:nvPr/>
        </p:nvGraphicFramePr>
        <p:xfrm>
          <a:off x="552450" y="3314700"/>
          <a:ext cx="8108950" cy="162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8" name="公式" r:id="rId4" imgW="3238696" imgH="628826" progId="Equation.3">
                  <p:embed/>
                </p:oleObj>
              </mc:Choice>
              <mc:Fallback>
                <p:oleObj name="公式" r:id="rId4" imgW="3238696" imgH="62882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" y="3314700"/>
                        <a:ext cx="8108950" cy="1627188"/>
                      </a:xfrm>
                      <a:prstGeom prst="rect">
                        <a:avLst/>
                      </a:prstGeom>
                      <a:solidFill>
                        <a:srgbClr val="CC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9" name="Object 11"/>
          <p:cNvGraphicFramePr>
            <a:graphicFrameLocks noChangeAspect="1"/>
          </p:cNvGraphicFramePr>
          <p:nvPr/>
        </p:nvGraphicFramePr>
        <p:xfrm>
          <a:off x="611188" y="2133600"/>
          <a:ext cx="464185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9" name="公式" r:id="rId6" imgW="1943218" imgH="428596" progId="Equation.3">
                  <p:embed/>
                </p:oleObj>
              </mc:Choice>
              <mc:Fallback>
                <p:oleObj name="公式" r:id="rId6" imgW="1943218" imgH="42859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133600"/>
                        <a:ext cx="4641850" cy="1079500"/>
                      </a:xfrm>
                      <a:prstGeom prst="rect">
                        <a:avLst/>
                      </a:prstGeom>
                      <a:solidFill>
                        <a:srgbClr val="CC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0300" name="Group 12"/>
          <p:cNvGrpSpPr>
            <a:grpSpLocks/>
          </p:cNvGrpSpPr>
          <p:nvPr/>
        </p:nvGrpSpPr>
        <p:grpSpPr bwMode="auto">
          <a:xfrm>
            <a:off x="684213" y="1325563"/>
            <a:ext cx="2659062" cy="519112"/>
            <a:chOff x="521" y="663"/>
            <a:chExt cx="1675" cy="327"/>
          </a:xfrm>
        </p:grpSpPr>
        <p:sp>
          <p:nvSpPr>
            <p:cNvPr id="37895" name="Rectangle 13"/>
            <p:cNvSpPr>
              <a:spLocks noChangeArrowheads="1"/>
            </p:cNvSpPr>
            <p:nvPr/>
          </p:nvSpPr>
          <p:spPr bwMode="auto">
            <a:xfrm>
              <a:off x="521" y="663"/>
              <a:ext cx="13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latin typeface="楷体" panose="02010609060101010101" pitchFamily="49" charset="-122"/>
                  <a:ea typeface="楷体" panose="02010609060101010101" pitchFamily="49" charset="-122"/>
                </a:rPr>
                <a:t>主瓣宽度</a:t>
              </a:r>
              <a:r>
                <a:rPr lang="zh-CN" altLang="en-US" sz="2400">
                  <a:latin typeface="楷体" panose="02010609060101010101" pitchFamily="49" charset="-122"/>
                  <a:ea typeface="楷体" panose="02010609060101010101" pitchFamily="49" charset="-122"/>
                </a:rPr>
                <a:t> </a:t>
              </a:r>
            </a:p>
          </p:txBody>
        </p:sp>
        <p:graphicFrame>
          <p:nvGraphicFramePr>
            <p:cNvPr id="37896" name="Object 14"/>
            <p:cNvGraphicFramePr>
              <a:graphicFrameLocks noChangeAspect="1"/>
            </p:cNvGraphicFramePr>
            <p:nvPr/>
          </p:nvGraphicFramePr>
          <p:xfrm>
            <a:off x="1583" y="709"/>
            <a:ext cx="613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50" name="公式" r:id="rId8" imgW="400199" imgH="152400" progId="Equation.3">
                    <p:embed/>
                  </p:oleObj>
                </mc:Choice>
                <mc:Fallback>
                  <p:oleObj name="公式" r:id="rId8" imgW="400199" imgH="1524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3" y="709"/>
                          <a:ext cx="613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4932363" y="446088"/>
            <a:ext cx="2952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FFFF00"/>
                </a:solidFill>
              </a:rPr>
              <a:t>w = hanning (N)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0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0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0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2" grpId="0"/>
      <p:bldP spid="14030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41" name="Rectangle 5"/>
          <p:cNvSpPr>
            <a:spLocks noChangeArrowheads="1"/>
          </p:cNvSpPr>
          <p:nvPr/>
        </p:nvSpPr>
        <p:spPr bwMode="auto">
          <a:xfrm>
            <a:off x="395288" y="246063"/>
            <a:ext cx="49968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FF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  <a:hlinkClick r:id="rId3" action="ppaction://hlinksldjump"/>
              </a:rPr>
              <a:t>海明窗（改进的升余弦窗）</a:t>
            </a: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42342" name="Object 6"/>
          <p:cNvGraphicFramePr>
            <a:graphicFrameLocks noChangeAspect="1"/>
          </p:cNvGraphicFramePr>
          <p:nvPr/>
        </p:nvGraphicFramePr>
        <p:xfrm>
          <a:off x="468313" y="1844675"/>
          <a:ext cx="554037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9" name="公式" r:id="rId4" imgW="2324158" imgH="428596" progId="Equation.3">
                  <p:embed/>
                </p:oleObj>
              </mc:Choice>
              <mc:Fallback>
                <p:oleObj name="公式" r:id="rId4" imgW="2324158" imgH="42859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844675"/>
                        <a:ext cx="5540375" cy="1079500"/>
                      </a:xfrm>
                      <a:prstGeom prst="rect">
                        <a:avLst/>
                      </a:prstGeom>
                      <a:solidFill>
                        <a:srgbClr val="CC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6" name="Object 10"/>
          <p:cNvGraphicFramePr>
            <a:graphicFrameLocks noChangeAspect="1"/>
          </p:cNvGraphicFramePr>
          <p:nvPr/>
        </p:nvGraphicFramePr>
        <p:xfrm>
          <a:off x="457200" y="3097213"/>
          <a:ext cx="8297863" cy="162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0" name="公式" r:id="rId6" imgW="3314790" imgH="628826" progId="Equation.3">
                  <p:embed/>
                </p:oleObj>
              </mc:Choice>
              <mc:Fallback>
                <p:oleObj name="公式" r:id="rId6" imgW="3314790" imgH="62882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097213"/>
                        <a:ext cx="8297863" cy="1627187"/>
                      </a:xfrm>
                      <a:prstGeom prst="rect">
                        <a:avLst/>
                      </a:prstGeom>
                      <a:solidFill>
                        <a:srgbClr val="CC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2347" name="Group 11"/>
          <p:cNvGrpSpPr>
            <a:grpSpLocks/>
          </p:cNvGrpSpPr>
          <p:nvPr/>
        </p:nvGrpSpPr>
        <p:grpSpPr bwMode="auto">
          <a:xfrm>
            <a:off x="539750" y="1052513"/>
            <a:ext cx="2659063" cy="519112"/>
            <a:chOff x="521" y="663"/>
            <a:chExt cx="1675" cy="327"/>
          </a:xfrm>
        </p:grpSpPr>
        <p:sp>
          <p:nvSpPr>
            <p:cNvPr id="38919" name="Rectangle 12"/>
            <p:cNvSpPr>
              <a:spLocks noChangeArrowheads="1"/>
            </p:cNvSpPr>
            <p:nvPr/>
          </p:nvSpPr>
          <p:spPr bwMode="auto">
            <a:xfrm>
              <a:off x="521" y="663"/>
              <a:ext cx="13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主瓣宽度</a:t>
              </a:r>
              <a:r>
                <a:rPr lang="zh-CN" altLang="en-US" sz="2400" dirty="0">
                  <a:latin typeface="楷体" panose="02010609060101010101" pitchFamily="49" charset="-122"/>
                  <a:ea typeface="楷体" panose="02010609060101010101" pitchFamily="49" charset="-122"/>
                </a:rPr>
                <a:t> </a:t>
              </a:r>
            </a:p>
          </p:txBody>
        </p:sp>
        <p:graphicFrame>
          <p:nvGraphicFramePr>
            <p:cNvPr id="38920" name="Object 13"/>
            <p:cNvGraphicFramePr>
              <a:graphicFrameLocks noChangeAspect="1"/>
            </p:cNvGraphicFramePr>
            <p:nvPr/>
          </p:nvGraphicFramePr>
          <p:xfrm>
            <a:off x="1583" y="709"/>
            <a:ext cx="613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71" name="公式" r:id="rId8" imgW="400199" imgH="152400" progId="Equation.3">
                    <p:embed/>
                  </p:oleObj>
                </mc:Choice>
                <mc:Fallback>
                  <p:oleObj name="公式" r:id="rId8" imgW="400199" imgH="1524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3" y="709"/>
                          <a:ext cx="613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2350" name="Rectangle 14"/>
          <p:cNvSpPr>
            <a:spLocks noChangeArrowheads="1"/>
          </p:cNvSpPr>
          <p:nvPr/>
        </p:nvSpPr>
        <p:spPr bwMode="auto">
          <a:xfrm>
            <a:off x="5651500" y="333375"/>
            <a:ext cx="287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FFFF00"/>
                </a:solidFill>
              </a:rPr>
              <a:t>w=hamming(N)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2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2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2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1" grpId="0"/>
      <p:bldP spid="14235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8" name="Rectangle 4"/>
          <p:cNvSpPr>
            <a:spLocks noChangeArrowheads="1"/>
          </p:cNvSpPr>
          <p:nvPr/>
        </p:nvSpPr>
        <p:spPr bwMode="auto">
          <a:xfrm>
            <a:off x="468313" y="131763"/>
            <a:ext cx="53559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FF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  <a:hlinkClick r:id="rId3" action="ppaction://hlinksldjump"/>
              </a:rPr>
              <a:t>布莱克曼窗（二阶升余弦窗）</a:t>
            </a: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44389" name="Object 5"/>
          <p:cNvGraphicFramePr>
            <a:graphicFrameLocks noChangeAspect="1"/>
          </p:cNvGraphicFramePr>
          <p:nvPr/>
        </p:nvGraphicFramePr>
        <p:xfrm>
          <a:off x="468313" y="1917700"/>
          <a:ext cx="7967662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3" name="公式" r:id="rId4" imgW="3352837" imgH="428596" progId="Equation.3">
                  <p:embed/>
                </p:oleObj>
              </mc:Choice>
              <mc:Fallback>
                <p:oleObj name="公式" r:id="rId4" imgW="3352837" imgH="42859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917700"/>
                        <a:ext cx="7967662" cy="1079500"/>
                      </a:xfrm>
                      <a:prstGeom prst="rect">
                        <a:avLst/>
                      </a:prstGeom>
                      <a:solidFill>
                        <a:srgbClr val="CC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4396" name="Group 12"/>
          <p:cNvGrpSpPr>
            <a:grpSpLocks/>
          </p:cNvGrpSpPr>
          <p:nvPr/>
        </p:nvGrpSpPr>
        <p:grpSpPr bwMode="auto">
          <a:xfrm>
            <a:off x="468313" y="981075"/>
            <a:ext cx="2254250" cy="928688"/>
            <a:chOff x="1186" y="3521"/>
            <a:chExt cx="1420" cy="585"/>
          </a:xfrm>
        </p:grpSpPr>
        <p:sp>
          <p:nvSpPr>
            <p:cNvPr id="39943" name="Rectangle 9"/>
            <p:cNvSpPr>
              <a:spLocks noChangeArrowheads="1"/>
            </p:cNvSpPr>
            <p:nvPr/>
          </p:nvSpPr>
          <p:spPr bwMode="auto">
            <a:xfrm>
              <a:off x="1186" y="3591"/>
              <a:ext cx="10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主瓣宽度</a:t>
              </a:r>
            </a:p>
          </p:txBody>
        </p:sp>
        <p:graphicFrame>
          <p:nvGraphicFramePr>
            <p:cNvPr id="39944" name="Object 10"/>
            <p:cNvGraphicFramePr>
              <a:graphicFrameLocks noChangeAspect="1"/>
            </p:cNvGraphicFramePr>
            <p:nvPr/>
          </p:nvGraphicFramePr>
          <p:xfrm>
            <a:off x="2154" y="3521"/>
            <a:ext cx="452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94" name="公式" r:id="rId6" imgW="276193" imgH="362009" progId="Equation.3">
                    <p:embed/>
                  </p:oleObj>
                </mc:Choice>
                <mc:Fallback>
                  <p:oleObj name="公式" r:id="rId6" imgW="276193" imgH="362009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3521"/>
                          <a:ext cx="452" cy="5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4395" name="Object 11"/>
          <p:cNvGraphicFramePr>
            <a:graphicFrameLocks noChangeAspect="1"/>
          </p:cNvGraphicFramePr>
          <p:nvPr/>
        </p:nvGraphicFramePr>
        <p:xfrm>
          <a:off x="465138" y="3267075"/>
          <a:ext cx="8329612" cy="275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5" name="公式" r:id="rId8" imgW="3324184" imgH="1086026" progId="Equation.3">
                  <p:embed/>
                </p:oleObj>
              </mc:Choice>
              <mc:Fallback>
                <p:oleObj name="公式" r:id="rId8" imgW="3324184" imgH="108602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3267075"/>
                        <a:ext cx="8329612" cy="2754313"/>
                      </a:xfrm>
                      <a:prstGeom prst="rect">
                        <a:avLst/>
                      </a:prstGeom>
                      <a:solidFill>
                        <a:srgbClr val="CC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97" name="Rectangle 13"/>
          <p:cNvSpPr>
            <a:spLocks noChangeArrowheads="1"/>
          </p:cNvSpPr>
          <p:nvPr/>
        </p:nvSpPr>
        <p:spPr bwMode="auto">
          <a:xfrm>
            <a:off x="5724525" y="188913"/>
            <a:ext cx="31321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FFFF00"/>
                </a:solidFill>
              </a:rPr>
              <a:t>w = blackman(N)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4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8" grpId="0"/>
      <p:bldP spid="14439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ChangeArrowheads="1"/>
          </p:cNvSpPr>
          <p:nvPr/>
        </p:nvSpPr>
        <p:spPr bwMode="auto">
          <a:xfrm>
            <a:off x="468313" y="138113"/>
            <a:ext cx="18565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FF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hlinkClick r:id="rId3" action="ppaction://hlinksldjump"/>
              </a:rPr>
              <a:t>凯泽窗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0963" name="Object 5"/>
          <p:cNvGraphicFramePr>
            <a:graphicFrameLocks noChangeAspect="1"/>
          </p:cNvGraphicFramePr>
          <p:nvPr/>
        </p:nvGraphicFramePr>
        <p:xfrm>
          <a:off x="1768475" y="747713"/>
          <a:ext cx="5449888" cy="188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6" name="公式" r:id="rId4" imgW="2286111" imgH="771378" progId="Equation.3">
                  <p:embed/>
                </p:oleObj>
              </mc:Choice>
              <mc:Fallback>
                <p:oleObj name="公式" r:id="rId4" imgW="2286111" imgH="77137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475" y="747713"/>
                        <a:ext cx="5449888" cy="1889125"/>
                      </a:xfrm>
                      <a:prstGeom prst="rect">
                        <a:avLst/>
                      </a:prstGeom>
                      <a:solidFill>
                        <a:srgbClr val="CC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964" name="Group 13"/>
          <p:cNvGrpSpPr>
            <a:grpSpLocks/>
          </p:cNvGrpSpPr>
          <p:nvPr/>
        </p:nvGrpSpPr>
        <p:grpSpPr bwMode="auto">
          <a:xfrm>
            <a:off x="468313" y="2636838"/>
            <a:ext cx="8567737" cy="1630362"/>
            <a:chOff x="295" y="1661"/>
            <a:chExt cx="5397" cy="1027"/>
          </a:xfrm>
        </p:grpSpPr>
        <p:sp>
          <p:nvSpPr>
            <p:cNvPr id="40969" name="Rectangle 9"/>
            <p:cNvSpPr>
              <a:spLocks noChangeArrowheads="1"/>
            </p:cNvSpPr>
            <p:nvPr/>
          </p:nvSpPr>
          <p:spPr bwMode="auto">
            <a:xfrm>
              <a:off x="657" y="1661"/>
              <a:ext cx="5035" cy="10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是第一类变形零阶贝塞尔函数</a:t>
              </a: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, 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是一个可以自由选侧的参数，用于调整主瓣宽度和旁瓣的幅度。</a:t>
              </a:r>
            </a:p>
          </p:txBody>
        </p:sp>
        <p:graphicFrame>
          <p:nvGraphicFramePr>
            <p:cNvPr id="40970" name="Object 10"/>
            <p:cNvGraphicFramePr>
              <a:graphicFrameLocks noChangeAspect="1"/>
            </p:cNvGraphicFramePr>
            <p:nvPr/>
          </p:nvGraphicFramePr>
          <p:xfrm>
            <a:off x="295" y="1752"/>
            <a:ext cx="409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37" name="公式" r:id="rId6" imgW="285588" imgH="200230" progId="Equation.3">
                    <p:embed/>
                  </p:oleObj>
                </mc:Choice>
                <mc:Fallback>
                  <p:oleObj name="公式" r:id="rId6" imgW="285588" imgH="20023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" y="1752"/>
                          <a:ext cx="409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1" name="Object 11"/>
            <p:cNvGraphicFramePr>
              <a:graphicFrameLocks noChangeAspect="1"/>
            </p:cNvGraphicFramePr>
            <p:nvPr/>
          </p:nvGraphicFramePr>
          <p:xfrm>
            <a:off x="431" y="2069"/>
            <a:ext cx="21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38" name="公式" r:id="rId8" imgW="133400" imgH="171626" progId="Equation.3">
                    <p:embed/>
                  </p:oleObj>
                </mc:Choice>
                <mc:Fallback>
                  <p:oleObj name="公式" r:id="rId8" imgW="133400" imgH="171626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2069"/>
                          <a:ext cx="21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965" name="Group 15"/>
          <p:cNvGrpSpPr>
            <a:grpSpLocks/>
          </p:cNvGrpSpPr>
          <p:nvPr/>
        </p:nvGrpSpPr>
        <p:grpSpPr bwMode="auto">
          <a:xfrm>
            <a:off x="1116013" y="4437063"/>
            <a:ext cx="4824412" cy="1600200"/>
            <a:chOff x="703" y="2795"/>
            <a:chExt cx="3039" cy="1008"/>
          </a:xfrm>
        </p:grpSpPr>
        <p:graphicFrame>
          <p:nvGraphicFramePr>
            <p:cNvPr id="40967" name="Object 12"/>
            <p:cNvGraphicFramePr>
              <a:graphicFrameLocks noChangeAspect="1"/>
            </p:cNvGraphicFramePr>
            <p:nvPr/>
          </p:nvGraphicFramePr>
          <p:xfrm>
            <a:off x="703" y="2840"/>
            <a:ext cx="1371" cy="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39" name="公式" r:id="rId10" imgW="914538" imgH="628826" progId="Equation.3">
                    <p:embed/>
                  </p:oleObj>
                </mc:Choice>
                <mc:Fallback>
                  <p:oleObj name="公式" r:id="rId10" imgW="914538" imgH="628826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2840"/>
                          <a:ext cx="1371" cy="9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68" name="Text Box 14"/>
            <p:cNvSpPr txBox="1">
              <a:spLocks noChangeArrowheads="1"/>
            </p:cNvSpPr>
            <p:nvPr/>
          </p:nvSpPr>
          <p:spPr bwMode="auto">
            <a:xfrm>
              <a:off x="1973" y="2795"/>
              <a:ext cx="1769" cy="9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矩形窗函数</a:t>
              </a:r>
            </a:p>
            <a:p>
              <a:pPr eaLnBrk="1" hangingPunct="1">
                <a:buFontTx/>
                <a:buNone/>
              </a:pP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接近汉明窗</a:t>
              </a:r>
            </a:p>
            <a:p>
              <a:pPr eaLnBrk="1" hangingPunct="1">
                <a:buFontTx/>
                <a:buNone/>
              </a:pP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接近布莱克曼</a:t>
              </a:r>
            </a:p>
          </p:txBody>
        </p:sp>
      </p:grpSp>
      <p:sp>
        <p:nvSpPr>
          <p:cNvPr id="40966" name="Rectangle 17"/>
          <p:cNvSpPr>
            <a:spLocks noChangeArrowheads="1"/>
          </p:cNvSpPr>
          <p:nvPr/>
        </p:nvSpPr>
        <p:spPr bwMode="auto">
          <a:xfrm>
            <a:off x="2268538" y="173038"/>
            <a:ext cx="35194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FFFF00"/>
                </a:solidFill>
              </a:rPr>
              <a:t>w =  kaiser ( N, beta 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4"/>
          <p:cNvSpPr txBox="1">
            <a:spLocks noChangeArrowheads="1"/>
          </p:cNvSpPr>
          <p:nvPr/>
        </p:nvSpPr>
        <p:spPr bwMode="auto">
          <a:xfrm>
            <a:off x="3059113" y="115888"/>
            <a:ext cx="28082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45000"/>
              </a:spcBef>
              <a:buFontTx/>
              <a:buNone/>
            </a:pPr>
            <a:r>
              <a:rPr lang="en-US" altLang="zh-CN" b="1" dirty="0">
                <a:solidFill>
                  <a:srgbClr val="FFFF00"/>
                </a:solidFill>
                <a:latin typeface="+mn-lt"/>
                <a:ea typeface="楷体" panose="02010609060101010101" pitchFamily="49" charset="-122"/>
              </a:rPr>
              <a:t>7.1</a:t>
            </a:r>
            <a:r>
              <a:rPr lang="en-US" altLang="zh-CN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引言</a:t>
            </a:r>
          </a:p>
        </p:txBody>
      </p:sp>
      <p:sp>
        <p:nvSpPr>
          <p:cNvPr id="86023" name="Text Box 7"/>
          <p:cNvSpPr txBox="1">
            <a:spLocks noChangeArrowheads="1"/>
          </p:cNvSpPr>
          <p:nvPr/>
        </p:nvSpPr>
        <p:spPr bwMode="auto">
          <a:xfrm>
            <a:off x="107950" y="908050"/>
            <a:ext cx="5184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一、</a:t>
            </a:r>
            <a:r>
              <a:rPr lang="en-US" altLang="zh-CN" sz="2800" b="1" dirty="0">
                <a:latin typeface="+mn-lt"/>
                <a:ea typeface="楷体" panose="02010609060101010101" pitchFamily="49" charset="-122"/>
              </a:rPr>
              <a:t>IIR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数字</a:t>
            </a: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滤波器的优缺点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6024" name="Text Box 8"/>
          <p:cNvSpPr txBox="1">
            <a:spLocks noChangeArrowheads="1"/>
          </p:cNvSpPr>
          <p:nvPr/>
        </p:nvSpPr>
        <p:spPr bwMode="auto">
          <a:xfrm>
            <a:off x="250825" y="1484313"/>
            <a:ext cx="8424863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zh-CN" sz="2800" b="1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优点</a:t>
            </a:r>
            <a:r>
              <a:rPr lang="zh-CN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：可以利用模拟滤波器设计的结果，而模拟滤波器的设计有大量图表可查，方便简单。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6025" name="Text Box 9"/>
          <p:cNvSpPr txBox="1">
            <a:spLocks noChangeArrowheads="1"/>
          </p:cNvSpPr>
          <p:nvPr/>
        </p:nvSpPr>
        <p:spPr bwMode="auto">
          <a:xfrm>
            <a:off x="250825" y="2674938"/>
            <a:ext cx="8569325" cy="156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buFontTx/>
              <a:buNone/>
            </a:pPr>
            <a:r>
              <a:rPr lang="zh-CN" altLang="zh-CN" sz="2800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缺点</a:t>
            </a: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zh-CN" sz="2800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相位的非线性</a:t>
            </a:r>
            <a:r>
              <a:rPr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，将引起频率的色散；若须线性相位，则要采用全通网络进行相位校正,使滤波器设计变得复杂，成本也高。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6026" name="Rectangle 10"/>
          <p:cNvSpPr>
            <a:spLocks noChangeArrowheads="1"/>
          </p:cNvSpPr>
          <p:nvPr/>
        </p:nvSpPr>
        <p:spPr bwMode="auto">
          <a:xfrm>
            <a:off x="250825" y="4337050"/>
            <a:ext cx="8713788" cy="156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kumimoji="0"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在对相位要求不敏感的场合，如语言通讯等，可以选用</a:t>
            </a:r>
            <a:r>
              <a:rPr kumimoji="0" lang="zh-CN" altLang="zh-CN" sz="2800" b="1" dirty="0">
                <a:latin typeface="+mn-lt"/>
                <a:ea typeface="楷体" panose="02010609060101010101" pitchFamily="49" charset="-122"/>
              </a:rPr>
              <a:t>IIR</a:t>
            </a:r>
            <a:r>
              <a:rPr kumimoji="0"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。而在图像信号处理，数据传输等以波形携带信息的系统中，要求系统具有严格的线性相位</a:t>
            </a:r>
            <a:endParaRPr kumimoji="0"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6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6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3" grpId="0"/>
      <p:bldP spid="86024" grpId="0"/>
      <p:bldP spid="86025" grpId="0"/>
      <p:bldP spid="8602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33375"/>
            <a:ext cx="7432675" cy="554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404813"/>
            <a:ext cx="6913563" cy="590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3"/>
          <p:cNvSpPr txBox="1">
            <a:spLocks noChangeArrowheads="1"/>
          </p:cNvSpPr>
          <p:nvPr/>
        </p:nvSpPr>
        <p:spPr bwMode="auto">
          <a:xfrm>
            <a:off x="2328863" y="87313"/>
            <a:ext cx="40433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窗函数基本参数的比较</a:t>
            </a:r>
          </a:p>
        </p:txBody>
      </p:sp>
      <p:graphicFrame>
        <p:nvGraphicFramePr>
          <p:cNvPr id="75830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081298"/>
              </p:ext>
            </p:extLst>
          </p:nvPr>
        </p:nvGraphicFramePr>
        <p:xfrm>
          <a:off x="323850" y="719138"/>
          <a:ext cx="8497888" cy="4800600"/>
        </p:xfrm>
        <a:graphic>
          <a:graphicData uri="http://schemas.openxmlformats.org/drawingml/2006/table">
            <a:tbl>
              <a:tblPr/>
              <a:tblGrid>
                <a:gridCol w="1698625">
                  <a:extLst>
                    <a:ext uri="{9D8B030D-6E8A-4147-A177-3AD203B41FA5}">
                      <a16:colId xmlns:a16="http://schemas.microsoft.com/office/drawing/2014/main" val="3856764100"/>
                    </a:ext>
                  </a:extLst>
                </a:gridCol>
                <a:gridCol w="1700213">
                  <a:extLst>
                    <a:ext uri="{9D8B030D-6E8A-4147-A177-3AD203B41FA5}">
                      <a16:colId xmlns:a16="http://schemas.microsoft.com/office/drawing/2014/main" val="2784258886"/>
                    </a:ext>
                  </a:extLst>
                </a:gridCol>
                <a:gridCol w="1700212">
                  <a:extLst>
                    <a:ext uri="{9D8B030D-6E8A-4147-A177-3AD203B41FA5}">
                      <a16:colId xmlns:a16="http://schemas.microsoft.com/office/drawing/2014/main" val="3828353455"/>
                    </a:ext>
                  </a:extLst>
                </a:gridCol>
                <a:gridCol w="1598613">
                  <a:extLst>
                    <a:ext uri="{9D8B030D-6E8A-4147-A177-3AD203B41FA5}">
                      <a16:colId xmlns:a16="http://schemas.microsoft.com/office/drawing/2014/main" val="2524914730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3962605143"/>
                    </a:ext>
                  </a:extLst>
                </a:gridCol>
              </a:tblGrid>
              <a:tr h="61912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窗函数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70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窗性能指标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7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加窗后滤波器性能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7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177334"/>
                  </a:ext>
                </a:extLst>
              </a:tr>
              <a:tr h="1006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旁瓣峰值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7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主瓣宽度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7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过渡带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宽度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7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阻带最小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衰减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857580"/>
                  </a:ext>
                </a:extLst>
              </a:tr>
              <a:tr h="635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Rectangular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-13 dB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l-G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-21 dB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655485"/>
                  </a:ext>
                </a:extLst>
              </a:tr>
              <a:tr h="635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Bartlett 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-25 dB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-25 dB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2087216"/>
                  </a:ext>
                </a:extLst>
              </a:tr>
              <a:tr h="635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Hanning 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-31 dB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-44 dB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770453"/>
                  </a:ext>
                </a:extLst>
              </a:tr>
              <a:tr h="635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Hamming 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-41 dB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-53 dB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409724"/>
                  </a:ext>
                </a:extLst>
              </a:tr>
              <a:tr h="635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Blackman 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-57 dB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-74 dB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9362873"/>
                  </a:ext>
                </a:extLst>
              </a:tr>
            </a:tbl>
          </a:graphicData>
        </a:graphic>
      </p:graphicFrame>
      <p:graphicFrame>
        <p:nvGraphicFramePr>
          <p:cNvPr id="44082" name="Object 101"/>
          <p:cNvGraphicFramePr>
            <a:graphicFrameLocks noChangeAspect="1"/>
          </p:cNvGraphicFramePr>
          <p:nvPr/>
        </p:nvGraphicFramePr>
        <p:xfrm>
          <a:off x="4140200" y="2405063"/>
          <a:ext cx="64770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53" name="公式" r:id="rId3" imgW="352287" imgH="276196" progId="Equation.3">
                  <p:embed/>
                </p:oleObj>
              </mc:Choice>
              <mc:Fallback>
                <p:oleObj name="公式" r:id="rId3" imgW="352287" imgH="276196" progId="Equation.3">
                  <p:embed/>
                  <p:pic>
                    <p:nvPicPr>
                      <p:cNvPr id="0" name="Object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2405063"/>
                        <a:ext cx="647700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83" name="Object 102"/>
          <p:cNvGraphicFramePr>
            <a:graphicFrameLocks noChangeAspect="1"/>
          </p:cNvGraphicFramePr>
          <p:nvPr/>
        </p:nvGraphicFramePr>
        <p:xfrm>
          <a:off x="4140200" y="3054350"/>
          <a:ext cx="6477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54" name="公式" r:id="rId5" imgW="352287" imgH="276196" progId="Equation.3">
                  <p:embed/>
                </p:oleObj>
              </mc:Choice>
              <mc:Fallback>
                <p:oleObj name="公式" r:id="rId5" imgW="352287" imgH="276196" progId="Equation.3">
                  <p:embed/>
                  <p:pic>
                    <p:nvPicPr>
                      <p:cNvPr id="0" name="Object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3054350"/>
                        <a:ext cx="64770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84" name="Object 103"/>
          <p:cNvGraphicFramePr>
            <a:graphicFrameLocks noChangeAspect="1"/>
          </p:cNvGraphicFramePr>
          <p:nvPr/>
        </p:nvGraphicFramePr>
        <p:xfrm>
          <a:off x="4140200" y="3702050"/>
          <a:ext cx="6477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55" name="公式" r:id="rId7" imgW="352287" imgH="276196" progId="Equation.3">
                  <p:embed/>
                </p:oleObj>
              </mc:Choice>
              <mc:Fallback>
                <p:oleObj name="公式" r:id="rId7" imgW="352287" imgH="276196" progId="Equation.3">
                  <p:embed/>
                  <p:pic>
                    <p:nvPicPr>
                      <p:cNvPr id="0" name="Object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3702050"/>
                        <a:ext cx="64770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85" name="Object 104"/>
          <p:cNvGraphicFramePr>
            <a:graphicFrameLocks noChangeAspect="1"/>
          </p:cNvGraphicFramePr>
          <p:nvPr/>
        </p:nvGraphicFramePr>
        <p:xfrm>
          <a:off x="4140200" y="4335463"/>
          <a:ext cx="64770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56" name="公式" r:id="rId9" imgW="352287" imgH="276196" progId="Equation.3">
                  <p:embed/>
                </p:oleObj>
              </mc:Choice>
              <mc:Fallback>
                <p:oleObj name="公式" r:id="rId9" imgW="352287" imgH="276196" progId="Equation.3">
                  <p:embed/>
                  <p:pic>
                    <p:nvPicPr>
                      <p:cNvPr id="0" name="Object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4335463"/>
                        <a:ext cx="647700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86" name="Object 105"/>
          <p:cNvGraphicFramePr>
            <a:graphicFrameLocks noChangeAspect="1"/>
          </p:cNvGraphicFramePr>
          <p:nvPr/>
        </p:nvGraphicFramePr>
        <p:xfrm>
          <a:off x="4076700" y="4983163"/>
          <a:ext cx="776288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57" name="公式" r:id="rId11" imgW="428851" imgH="276196" progId="Equation.3">
                  <p:embed/>
                </p:oleObj>
              </mc:Choice>
              <mc:Fallback>
                <p:oleObj name="公式" r:id="rId11" imgW="428851" imgH="276196" progId="Equation.3">
                  <p:embed/>
                  <p:pic>
                    <p:nvPicPr>
                      <p:cNvPr id="0" name="Object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6700" y="4983163"/>
                        <a:ext cx="776288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87" name="Object 106"/>
          <p:cNvGraphicFramePr>
            <a:graphicFrameLocks noChangeAspect="1"/>
          </p:cNvGraphicFramePr>
          <p:nvPr/>
        </p:nvGraphicFramePr>
        <p:xfrm>
          <a:off x="5843588" y="2462213"/>
          <a:ext cx="842962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58" name="公式" r:id="rId13" imgW="466898" imgH="276196" progId="Equation.3">
                  <p:embed/>
                </p:oleObj>
              </mc:Choice>
              <mc:Fallback>
                <p:oleObj name="公式" r:id="rId13" imgW="466898" imgH="276196" progId="Equation.3">
                  <p:embed/>
                  <p:pic>
                    <p:nvPicPr>
                      <p:cNvPr id="0" name="Object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3588" y="2462213"/>
                        <a:ext cx="842962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88" name="Object 107"/>
          <p:cNvGraphicFramePr>
            <a:graphicFrameLocks noChangeAspect="1"/>
          </p:cNvGraphicFramePr>
          <p:nvPr/>
        </p:nvGraphicFramePr>
        <p:xfrm>
          <a:off x="5868988" y="3111500"/>
          <a:ext cx="842962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59" name="公式" r:id="rId15" imgW="466898" imgH="276196" progId="Equation.3">
                  <p:embed/>
                </p:oleObj>
              </mc:Choice>
              <mc:Fallback>
                <p:oleObj name="公式" r:id="rId15" imgW="466898" imgH="276196" progId="Equation.3">
                  <p:embed/>
                  <p:pic>
                    <p:nvPicPr>
                      <p:cNvPr id="0" name="Object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988" y="3111500"/>
                        <a:ext cx="842962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89" name="Object 108"/>
          <p:cNvGraphicFramePr>
            <a:graphicFrameLocks noChangeAspect="1"/>
          </p:cNvGraphicFramePr>
          <p:nvPr/>
        </p:nvGraphicFramePr>
        <p:xfrm>
          <a:off x="5868988" y="3759200"/>
          <a:ext cx="842962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60" name="公式" r:id="rId17" imgW="466898" imgH="276196" progId="Equation.3">
                  <p:embed/>
                </p:oleObj>
              </mc:Choice>
              <mc:Fallback>
                <p:oleObj name="公式" r:id="rId17" imgW="466898" imgH="276196" progId="Equation.3">
                  <p:embed/>
                  <p:pic>
                    <p:nvPicPr>
                      <p:cNvPr id="0" name="Object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988" y="3759200"/>
                        <a:ext cx="842962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90" name="Object 109"/>
          <p:cNvGraphicFramePr>
            <a:graphicFrameLocks noChangeAspect="1"/>
          </p:cNvGraphicFramePr>
          <p:nvPr/>
        </p:nvGraphicFramePr>
        <p:xfrm>
          <a:off x="5868988" y="4392613"/>
          <a:ext cx="842962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61" name="公式" r:id="rId19" imgW="466898" imgH="276196" progId="Equation.3">
                  <p:embed/>
                </p:oleObj>
              </mc:Choice>
              <mc:Fallback>
                <p:oleObj name="公式" r:id="rId19" imgW="466898" imgH="276196" progId="Equation.3">
                  <p:embed/>
                  <p:pic>
                    <p:nvPicPr>
                      <p:cNvPr id="0" name="Object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988" y="4392613"/>
                        <a:ext cx="842962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91" name="Object 110"/>
          <p:cNvGraphicFramePr>
            <a:graphicFrameLocks noChangeAspect="1"/>
          </p:cNvGraphicFramePr>
          <p:nvPr/>
        </p:nvGraphicFramePr>
        <p:xfrm>
          <a:off x="5911850" y="4983163"/>
          <a:ext cx="757238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62" name="公式" r:id="rId21" imgW="418987" imgH="276196" progId="Equation.3">
                  <p:embed/>
                </p:oleObj>
              </mc:Choice>
              <mc:Fallback>
                <p:oleObj name="公式" r:id="rId21" imgW="418987" imgH="276196" progId="Equation.3">
                  <p:embed/>
                  <p:pic>
                    <p:nvPicPr>
                      <p:cNvPr id="0" name="Object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1850" y="4983163"/>
                        <a:ext cx="757238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87" name="Text Box 111"/>
          <p:cNvSpPr txBox="1">
            <a:spLocks noChangeArrowheads="1"/>
          </p:cNvSpPr>
          <p:nvPr/>
        </p:nvSpPr>
        <p:spPr bwMode="auto">
          <a:xfrm>
            <a:off x="309563" y="5553075"/>
            <a:ext cx="8569325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阻带衰减只与窗函数形状有关；过渡带宽度即和窗函数形状有关又和</a:t>
            </a:r>
            <a:r>
              <a:rPr lang="en-US" altLang="zh-CN" sz="2800" b="1" i="1" dirty="0">
                <a:ea typeface="楷体_GB2312" pitchFamily="49" charset="-122"/>
              </a:rPr>
              <a:t>N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有关，随着</a:t>
            </a:r>
            <a:r>
              <a:rPr lang="en-US" altLang="zh-CN" sz="2800" b="1" i="1" dirty="0">
                <a:ea typeface="楷体_GB2312" pitchFamily="49" charset="-122"/>
              </a:rPr>
              <a:t>N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的增大，过渡带变窄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8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4" name="Text Box 4"/>
          <p:cNvSpPr txBox="1">
            <a:spLocks noChangeArrowheads="1"/>
          </p:cNvSpPr>
          <p:nvPr/>
        </p:nvSpPr>
        <p:spPr bwMode="auto">
          <a:xfrm>
            <a:off x="136525" y="146050"/>
            <a:ext cx="5083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三、窗函数法的设计步骤</a:t>
            </a:r>
          </a:p>
        </p:txBody>
      </p:sp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250825" y="908050"/>
            <a:ext cx="7273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ea typeface="楷体_GB2312" pitchFamily="49" charset="-122"/>
              </a:rPr>
              <a:t>1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计算所要求的理想频率响应函数</a:t>
            </a:r>
            <a:r>
              <a:rPr lang="en-US" altLang="zh-CN" sz="2800" b="1" i="1" dirty="0" err="1">
                <a:ea typeface="楷体_GB2312" pitchFamily="49" charset="-122"/>
              </a:rPr>
              <a:t>H</a:t>
            </a:r>
            <a:r>
              <a:rPr lang="en-US" altLang="zh-CN" sz="2800" b="1" i="1" baseline="-25000" dirty="0" err="1">
                <a:ea typeface="楷体_GB2312" pitchFamily="49" charset="-122"/>
              </a:rPr>
              <a:t>d</a:t>
            </a:r>
            <a:r>
              <a:rPr lang="en-US" altLang="zh-CN" sz="2800" b="1" dirty="0">
                <a:ea typeface="楷体_GB2312" pitchFamily="49" charset="-122"/>
              </a:rPr>
              <a:t>(</a:t>
            </a:r>
            <a:r>
              <a:rPr lang="en-US" altLang="zh-CN" sz="2800" b="1" i="1" dirty="0">
                <a:ea typeface="楷体_GB2312" pitchFamily="49" charset="-122"/>
              </a:rPr>
              <a:t>e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en-US" altLang="zh-CN" sz="2800" b="1" i="1" baseline="30000" dirty="0" err="1">
                <a:ea typeface="楷体_GB2312" pitchFamily="49" charset="-122"/>
              </a:rPr>
              <a:t>j</a:t>
            </a:r>
            <a:r>
              <a:rPr lang="en-US" altLang="zh-CN" sz="2800" b="1" baseline="30000" dirty="0" err="1">
                <a:latin typeface="Symbol" panose="05050102010706020507" pitchFamily="18" charset="2"/>
                <a:ea typeface="楷体_GB2312" pitchFamily="49" charset="-122"/>
              </a:rPr>
              <a:t>w</a:t>
            </a:r>
            <a:r>
              <a:rPr lang="en-US" altLang="zh-CN" sz="2800" b="1" dirty="0">
                <a:ea typeface="楷体_GB2312" pitchFamily="49" charset="-122"/>
              </a:rPr>
              <a:t>)</a:t>
            </a:r>
          </a:p>
        </p:txBody>
      </p:sp>
      <p:sp>
        <p:nvSpPr>
          <p:cNvPr id="148491" name="Rectangle 11"/>
          <p:cNvSpPr>
            <a:spLocks noChangeArrowheads="1"/>
          </p:cNvSpPr>
          <p:nvPr/>
        </p:nvSpPr>
        <p:spPr bwMode="auto">
          <a:xfrm>
            <a:off x="250825" y="1685925"/>
            <a:ext cx="6769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ea typeface="楷体_GB2312" pitchFamily="49" charset="-122"/>
              </a:rPr>
              <a:t>2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计算出理想频率响应所对应的</a:t>
            </a:r>
            <a:r>
              <a:rPr lang="en-US" altLang="zh-CN" sz="2800" b="1" i="1" dirty="0" err="1">
                <a:ea typeface="楷体_GB2312" pitchFamily="49" charset="-122"/>
              </a:rPr>
              <a:t>h</a:t>
            </a:r>
            <a:r>
              <a:rPr lang="en-US" altLang="zh-CN" sz="2800" b="1" i="1" baseline="-25000" dirty="0" err="1">
                <a:ea typeface="楷体_GB2312" pitchFamily="49" charset="-122"/>
              </a:rPr>
              <a:t>d</a:t>
            </a:r>
            <a:r>
              <a:rPr lang="en-US" altLang="zh-CN" sz="2800" b="1" dirty="0">
                <a:ea typeface="楷体_GB2312" pitchFamily="49" charset="-122"/>
              </a:rPr>
              <a:t>(</a:t>
            </a:r>
            <a:r>
              <a:rPr lang="en-US" altLang="zh-CN" sz="2800" b="1" i="1" dirty="0">
                <a:ea typeface="楷体_GB2312" pitchFamily="49" charset="-122"/>
              </a:rPr>
              <a:t>n</a:t>
            </a:r>
            <a:r>
              <a:rPr lang="en-US" altLang="zh-CN" sz="2800" b="1" dirty="0">
                <a:ea typeface="楷体_GB2312" pitchFamily="49" charset="-122"/>
              </a:rPr>
              <a:t>)</a:t>
            </a:r>
          </a:p>
        </p:txBody>
      </p:sp>
      <p:graphicFrame>
        <p:nvGraphicFramePr>
          <p:cNvPr id="148492" name="Object 12"/>
          <p:cNvGraphicFramePr>
            <a:graphicFrameLocks noChangeAspect="1"/>
          </p:cNvGraphicFramePr>
          <p:nvPr/>
        </p:nvGraphicFramePr>
        <p:xfrm>
          <a:off x="1865313" y="4146550"/>
          <a:ext cx="285750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8" name="公式" r:id="rId3" imgW="1047938" imgH="200230" progId="Equation.3">
                  <p:embed/>
                </p:oleObj>
              </mc:Choice>
              <mc:Fallback>
                <p:oleObj name="公式" r:id="rId3" imgW="1047938" imgH="20023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5313" y="4146550"/>
                        <a:ext cx="2857500" cy="608013"/>
                      </a:xfrm>
                      <a:prstGeom prst="rect">
                        <a:avLst/>
                      </a:prstGeom>
                      <a:solidFill>
                        <a:srgbClr val="B5F1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96" name="Object 16"/>
          <p:cNvGraphicFramePr>
            <a:graphicFrameLocks noChangeAspect="1"/>
          </p:cNvGraphicFramePr>
          <p:nvPr/>
        </p:nvGraphicFramePr>
        <p:xfrm>
          <a:off x="2987675" y="5445125"/>
          <a:ext cx="3678238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9" name="公式" r:id="rId5" imgW="1352784" imgH="200230" progId="Equation.3">
                  <p:embed/>
                </p:oleObj>
              </mc:Choice>
              <mc:Fallback>
                <p:oleObj name="公式" r:id="rId5" imgW="1352784" imgH="20023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5445125"/>
                        <a:ext cx="3678238" cy="608013"/>
                      </a:xfrm>
                      <a:prstGeom prst="rect">
                        <a:avLst/>
                      </a:prstGeom>
                      <a:solidFill>
                        <a:srgbClr val="B5F1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500" name="Rectangle 20"/>
          <p:cNvSpPr>
            <a:spLocks noChangeArrowheads="1"/>
          </p:cNvSpPr>
          <p:nvPr/>
        </p:nvSpPr>
        <p:spPr bwMode="auto">
          <a:xfrm>
            <a:off x="250825" y="3575050"/>
            <a:ext cx="6265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ea typeface="楷体_GB2312" pitchFamily="49" charset="-122"/>
              </a:rPr>
              <a:t>4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计算所设计的</a:t>
            </a:r>
            <a:r>
              <a:rPr lang="en-US" altLang="zh-CN" sz="2800" b="1" i="1" dirty="0">
                <a:ea typeface="楷体_GB2312" pitchFamily="49" charset="-122"/>
              </a:rPr>
              <a:t>FIR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滤波器的</a:t>
            </a:r>
            <a:r>
              <a:rPr lang="en-US" altLang="zh-CN" sz="2800" b="1" i="1" dirty="0">
                <a:ea typeface="楷体_GB2312" pitchFamily="49" charset="-122"/>
              </a:rPr>
              <a:t>h</a:t>
            </a:r>
            <a:r>
              <a:rPr lang="en-US" altLang="zh-CN" sz="2800" b="1" dirty="0">
                <a:ea typeface="楷体_GB2312" pitchFamily="49" charset="-122"/>
              </a:rPr>
              <a:t>(</a:t>
            </a:r>
            <a:r>
              <a:rPr lang="en-US" altLang="zh-CN" sz="2800" b="1" i="1" dirty="0">
                <a:ea typeface="楷体_GB2312" pitchFamily="49" charset="-122"/>
              </a:rPr>
              <a:t>n</a:t>
            </a:r>
            <a:r>
              <a:rPr lang="en-US" altLang="zh-CN" sz="2800" b="1" dirty="0">
                <a:ea typeface="楷体_GB2312" pitchFamily="49" charset="-122"/>
              </a:rPr>
              <a:t>)</a:t>
            </a:r>
          </a:p>
        </p:txBody>
      </p:sp>
      <p:sp>
        <p:nvSpPr>
          <p:cNvPr id="148504" name="Rectangle 24"/>
          <p:cNvSpPr>
            <a:spLocks noChangeArrowheads="1"/>
          </p:cNvSpPr>
          <p:nvPr/>
        </p:nvSpPr>
        <p:spPr bwMode="auto">
          <a:xfrm>
            <a:off x="236538" y="4740275"/>
            <a:ext cx="8208962" cy="102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ea typeface="楷体_GB2312" pitchFamily="49" charset="-122"/>
              </a:rPr>
              <a:t>5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计算所设计滤波器的频率响应，并检验是否满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足设计要求</a:t>
            </a:r>
          </a:p>
        </p:txBody>
      </p:sp>
      <p:sp>
        <p:nvSpPr>
          <p:cNvPr id="148497" name="Rectangle 17"/>
          <p:cNvSpPr>
            <a:spLocks noChangeArrowheads="1"/>
          </p:cNvSpPr>
          <p:nvPr/>
        </p:nvSpPr>
        <p:spPr bwMode="auto">
          <a:xfrm>
            <a:off x="250825" y="2262188"/>
            <a:ext cx="7921625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 b="1" dirty="0">
                <a:ea typeface="楷体_GB2312" pitchFamily="49" charset="-122"/>
              </a:rPr>
              <a:t>3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由过渡带宽</a:t>
            </a:r>
            <a:r>
              <a:rPr lang="en-US" altLang="en-US" sz="2400" b="1" dirty="0"/>
              <a:t>△</a:t>
            </a:r>
            <a:r>
              <a:rPr lang="en-US" altLang="zh-CN" sz="2800" b="1" dirty="0">
                <a:latin typeface="Symbol" panose="05050102010706020507" pitchFamily="18" charset="2"/>
                <a:ea typeface="楷体_GB2312" pitchFamily="49" charset="-122"/>
              </a:rPr>
              <a:t>w</a:t>
            </a:r>
            <a:r>
              <a:rPr lang="en-US" altLang="zh-CN" sz="2800" b="1" dirty="0">
                <a:ea typeface="楷体_GB2312" pitchFamily="49" charset="-122"/>
              </a:rPr>
              <a:t>= </a:t>
            </a:r>
            <a:r>
              <a:rPr lang="en-US" altLang="zh-CN" sz="2800" b="1" dirty="0" err="1">
                <a:latin typeface="Symbol" panose="05050102010706020507" pitchFamily="18" charset="2"/>
                <a:ea typeface="楷体_GB2312" pitchFamily="49" charset="-122"/>
              </a:rPr>
              <a:t>w</a:t>
            </a:r>
            <a:r>
              <a:rPr lang="en-US" altLang="zh-CN" sz="2800" b="1" i="1" baseline="-25000" dirty="0" err="1">
                <a:ea typeface="楷体_GB2312" pitchFamily="49" charset="-122"/>
              </a:rPr>
              <a:t>s</a:t>
            </a:r>
            <a:r>
              <a:rPr lang="en-US" altLang="zh-CN" sz="2800" b="1" dirty="0" err="1">
                <a:ea typeface="楷体_GB2312" pitchFamily="49" charset="-122"/>
              </a:rPr>
              <a:t>-</a:t>
            </a:r>
            <a:r>
              <a:rPr lang="en-US" altLang="zh-CN" sz="2800" b="1" dirty="0" err="1">
                <a:latin typeface="Symbol" panose="05050102010706020507" pitchFamily="18" charset="2"/>
                <a:ea typeface="楷体_GB2312" pitchFamily="49" charset="-122"/>
              </a:rPr>
              <a:t>w</a:t>
            </a:r>
            <a:r>
              <a:rPr lang="en-US" altLang="zh-CN" sz="2800" b="1" i="1" baseline="-25000" dirty="0" err="1">
                <a:ea typeface="楷体_GB2312" pitchFamily="49" charset="-122"/>
              </a:rPr>
              <a:t>p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和阻带衰减</a:t>
            </a:r>
            <a:r>
              <a:rPr lang="en-US" altLang="zh-CN" sz="2800" b="1" dirty="0">
                <a:latin typeface="Symbol" panose="05050102010706020507" pitchFamily="18" charset="2"/>
                <a:ea typeface="楷体_GB2312" pitchFamily="49" charset="-122"/>
              </a:rPr>
              <a:t>d</a:t>
            </a:r>
            <a:r>
              <a:rPr lang="en-US" altLang="zh-CN" sz="2800" b="1" baseline="-25000" dirty="0">
                <a:ea typeface="楷体_GB2312" pitchFamily="49" charset="-122"/>
              </a:rPr>
              <a:t>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查表选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定窗函数和窗函数点数</a:t>
            </a:r>
            <a:r>
              <a:rPr lang="en-US" altLang="zh-CN" sz="2800" b="1" i="1" dirty="0">
                <a:ea typeface="楷体_GB2312" pitchFamily="49" charset="-122"/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8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8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8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8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8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8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4" grpId="0"/>
      <p:bldP spid="148485" grpId="0"/>
      <p:bldP spid="148491" grpId="0"/>
      <p:bldP spid="148500" grpId="0"/>
      <p:bldP spid="148504" grpId="0"/>
      <p:bldP spid="14849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107950" y="173038"/>
            <a:ext cx="61198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四、线性相位</a:t>
            </a:r>
            <a:r>
              <a:rPr lang="en-US" altLang="zh-CN" sz="2800" b="1" i="1" dirty="0">
                <a:ea typeface="楷体_GB2312" pitchFamily="49" charset="-122"/>
              </a:rPr>
              <a:t>FIR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低通滤波器的设计</a:t>
            </a:r>
          </a:p>
        </p:txBody>
      </p:sp>
      <p:grpSp>
        <p:nvGrpSpPr>
          <p:cNvPr id="149533" name="Group 29"/>
          <p:cNvGrpSpPr>
            <a:grpSpLocks/>
          </p:cNvGrpSpPr>
          <p:nvPr/>
        </p:nvGrpSpPr>
        <p:grpSpPr bwMode="auto">
          <a:xfrm>
            <a:off x="179388" y="793750"/>
            <a:ext cx="8640762" cy="2085975"/>
            <a:chOff x="113" y="572"/>
            <a:chExt cx="5443" cy="1314"/>
          </a:xfrm>
        </p:grpSpPr>
        <p:sp>
          <p:nvSpPr>
            <p:cNvPr id="46094" name="Rectangle 5"/>
            <p:cNvSpPr>
              <a:spLocks noChangeArrowheads="1"/>
            </p:cNvSpPr>
            <p:nvPr/>
          </p:nvSpPr>
          <p:spPr bwMode="auto">
            <a:xfrm>
              <a:off x="113" y="572"/>
              <a:ext cx="544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61950" indent="-36195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rgbClr val="FF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例：设计线性相位</a:t>
              </a:r>
              <a:r>
                <a:rPr lang="en-US" altLang="zh-CN" sz="2800" b="1" i="1" dirty="0">
                  <a:ea typeface="楷体_GB2312" pitchFamily="49" charset="-122"/>
                </a:rPr>
                <a:t>FIR</a:t>
              </a: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低通滤波器，满足设计指标</a:t>
              </a:r>
            </a:p>
          </p:txBody>
        </p:sp>
        <p:graphicFrame>
          <p:nvGraphicFramePr>
            <p:cNvPr id="46095" name="Object 6"/>
            <p:cNvGraphicFramePr>
              <a:graphicFrameLocks noChangeAspect="1"/>
            </p:cNvGraphicFramePr>
            <p:nvPr/>
          </p:nvGraphicFramePr>
          <p:xfrm>
            <a:off x="374" y="917"/>
            <a:ext cx="2761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59" name="公式" r:id="rId3" imgW="1867124" imgH="209609" progId="Equation.3">
                    <p:embed/>
                  </p:oleObj>
                </mc:Choice>
                <mc:Fallback>
                  <p:oleObj name="公式" r:id="rId3" imgW="1867124" imgH="209609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" y="917"/>
                          <a:ext cx="2761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96" name="Object 9"/>
            <p:cNvGraphicFramePr>
              <a:graphicFrameLocks noChangeAspect="1"/>
            </p:cNvGraphicFramePr>
            <p:nvPr/>
          </p:nvGraphicFramePr>
          <p:xfrm>
            <a:off x="512" y="1235"/>
            <a:ext cx="2576" cy="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60" name="公式" r:id="rId5" imgW="1733724" imgH="228834" progId="Equation.3">
                    <p:embed/>
                  </p:oleObj>
                </mc:Choice>
                <mc:Fallback>
                  <p:oleObj name="公式" r:id="rId5" imgW="1733724" imgH="228834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2" y="1235"/>
                          <a:ext cx="2576" cy="3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97" name="Object 11"/>
            <p:cNvGraphicFramePr>
              <a:graphicFrameLocks noChangeAspect="1"/>
            </p:cNvGraphicFramePr>
            <p:nvPr/>
          </p:nvGraphicFramePr>
          <p:xfrm>
            <a:off x="494" y="1534"/>
            <a:ext cx="2427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61" name="公式" r:id="rId7" imgW="1638372" imgH="209609" progId="Equation.3">
                    <p:embed/>
                  </p:oleObj>
                </mc:Choice>
                <mc:Fallback>
                  <p:oleObj name="公式" r:id="rId7" imgW="1638372" imgH="209609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" y="1534"/>
                          <a:ext cx="2427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98" name="Object 13"/>
            <p:cNvGraphicFramePr>
              <a:graphicFrameLocks noChangeAspect="1"/>
            </p:cNvGraphicFramePr>
            <p:nvPr/>
          </p:nvGraphicFramePr>
          <p:xfrm>
            <a:off x="3331" y="1543"/>
            <a:ext cx="1001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62" name="公式" r:id="rId9" imgW="657134" imgH="190383" progId="Equation.3">
                    <p:embed/>
                  </p:oleObj>
                </mc:Choice>
                <mc:Fallback>
                  <p:oleObj name="公式" r:id="rId9" imgW="657134" imgH="190383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1" y="1543"/>
                          <a:ext cx="1001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9518" name="Rectangle 14"/>
          <p:cNvSpPr>
            <a:spLocks noChangeArrowheads="1"/>
          </p:cNvSpPr>
          <p:nvPr/>
        </p:nvSpPr>
        <p:spPr bwMode="auto">
          <a:xfrm>
            <a:off x="179388" y="3011488"/>
            <a:ext cx="1079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1950" indent="-36195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解：</a:t>
            </a:r>
          </a:p>
        </p:txBody>
      </p:sp>
      <p:sp>
        <p:nvSpPr>
          <p:cNvPr id="149519" name="Rectangle 15"/>
          <p:cNvSpPr>
            <a:spLocks noChangeArrowheads="1"/>
          </p:cNvSpPr>
          <p:nvPr/>
        </p:nvSpPr>
        <p:spPr bwMode="auto">
          <a:xfrm>
            <a:off x="971550" y="3040063"/>
            <a:ext cx="41767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1950" indent="-36195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1" dirty="0">
                <a:ea typeface="楷体_GB2312" pitchFamily="49" charset="-122"/>
              </a:rPr>
              <a:t>1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求出对应的数字频率</a:t>
            </a:r>
          </a:p>
        </p:txBody>
      </p:sp>
      <p:graphicFrame>
        <p:nvGraphicFramePr>
          <p:cNvPr id="149524" name="Object 20"/>
          <p:cNvGraphicFramePr>
            <a:graphicFrameLocks noChangeAspect="1"/>
          </p:cNvGraphicFramePr>
          <p:nvPr/>
        </p:nvGraphicFramePr>
        <p:xfrm>
          <a:off x="1042988" y="3533775"/>
          <a:ext cx="2036762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63" name="公式" r:id="rId11" imgW="876491" imgH="428596" progId="Equation.3">
                  <p:embed/>
                </p:oleObj>
              </mc:Choice>
              <mc:Fallback>
                <p:oleObj name="公式" r:id="rId11" imgW="876491" imgH="428596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533775"/>
                        <a:ext cx="2036762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26" name="Object 22"/>
          <p:cNvGraphicFramePr>
            <a:graphicFrameLocks noChangeAspect="1"/>
          </p:cNvGraphicFramePr>
          <p:nvPr/>
        </p:nvGraphicFramePr>
        <p:xfrm>
          <a:off x="4224338" y="3606800"/>
          <a:ext cx="2008187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64" name="公式" r:id="rId13" imgW="857233" imgH="399991" progId="Equation.3">
                  <p:embed/>
                </p:oleObj>
              </mc:Choice>
              <mc:Fallback>
                <p:oleObj name="公式" r:id="rId13" imgW="857233" imgH="399991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4338" y="3606800"/>
                        <a:ext cx="2008187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28" name="Object 24"/>
          <p:cNvGraphicFramePr>
            <a:graphicFrameLocks noChangeAspect="1"/>
          </p:cNvGraphicFramePr>
          <p:nvPr/>
        </p:nvGraphicFramePr>
        <p:xfrm>
          <a:off x="5003800" y="4508500"/>
          <a:ext cx="2897188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65" name="公式" r:id="rId15" imgW="1257431" imgH="390613" progId="Equation.3">
                  <p:embed/>
                </p:oleObj>
              </mc:Choice>
              <mc:Fallback>
                <p:oleObj name="公式" r:id="rId15" imgW="1257431" imgH="390613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4508500"/>
                        <a:ext cx="2897188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37" name="Object 33"/>
          <p:cNvGraphicFramePr>
            <a:graphicFrameLocks noChangeAspect="1"/>
          </p:cNvGraphicFramePr>
          <p:nvPr/>
        </p:nvGraphicFramePr>
        <p:xfrm>
          <a:off x="3059113" y="5589588"/>
          <a:ext cx="3087687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66" name="公式" r:id="rId17" imgW="1276220" imgH="209609" progId="Equation.3">
                  <p:embed/>
                </p:oleObj>
              </mc:Choice>
              <mc:Fallback>
                <p:oleObj name="公式" r:id="rId17" imgW="1276220" imgH="209609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5589588"/>
                        <a:ext cx="3087687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38" name="Object 34"/>
          <p:cNvGraphicFramePr>
            <a:graphicFrameLocks noChangeAspect="1"/>
          </p:cNvGraphicFramePr>
          <p:nvPr/>
        </p:nvGraphicFramePr>
        <p:xfrm>
          <a:off x="3132138" y="3851275"/>
          <a:ext cx="71755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67" name="公式" r:id="rId19" imgW="285588" imgH="152400" progId="Equation.3">
                  <p:embed/>
                </p:oleObj>
              </mc:Choice>
              <mc:Fallback>
                <p:oleObj name="公式" r:id="rId19" imgW="285588" imgH="1524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3851275"/>
                        <a:ext cx="717550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39" name="Object 35"/>
          <p:cNvGraphicFramePr>
            <a:graphicFrameLocks noChangeAspect="1"/>
          </p:cNvGraphicFramePr>
          <p:nvPr/>
        </p:nvGraphicFramePr>
        <p:xfrm>
          <a:off x="6230938" y="3865563"/>
          <a:ext cx="717550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68" name="公式" r:id="rId21" imgW="285588" imgH="152400" progId="Equation.3">
                  <p:embed/>
                </p:oleObj>
              </mc:Choice>
              <mc:Fallback>
                <p:oleObj name="公式" r:id="rId21" imgW="285588" imgH="1524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0938" y="3865563"/>
                        <a:ext cx="717550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40" name="Text Box 36"/>
          <p:cNvSpPr txBox="1">
            <a:spLocks noChangeArrowheads="1"/>
          </p:cNvSpPr>
          <p:nvPr/>
        </p:nvSpPr>
        <p:spPr bwMode="auto">
          <a:xfrm>
            <a:off x="755650" y="5575300"/>
            <a:ext cx="3024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过渡带带宽</a:t>
            </a:r>
          </a:p>
        </p:txBody>
      </p:sp>
      <p:sp>
        <p:nvSpPr>
          <p:cNvPr id="149541" name="Text Box 37"/>
          <p:cNvSpPr txBox="1">
            <a:spLocks noChangeArrowheads="1"/>
          </p:cNvSpPr>
          <p:nvPr/>
        </p:nvSpPr>
        <p:spPr bwMode="auto">
          <a:xfrm>
            <a:off x="395288" y="4738688"/>
            <a:ext cx="5184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理想低通滤波器的截止频率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9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9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9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9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9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9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9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49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49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49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8" grpId="0"/>
      <p:bldP spid="149518" grpId="0"/>
      <p:bldP spid="149519" grpId="0"/>
      <p:bldP spid="149540" grpId="0"/>
      <p:bldP spid="14954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6" name="Rectangle 4"/>
          <p:cNvSpPr>
            <a:spLocks noChangeArrowheads="1"/>
          </p:cNvSpPr>
          <p:nvPr/>
        </p:nvSpPr>
        <p:spPr bwMode="auto">
          <a:xfrm>
            <a:off x="179388" y="160338"/>
            <a:ext cx="8280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1950" indent="-36195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1" dirty="0">
                <a:ea typeface="楷体_GB2312" pitchFamily="49" charset="-122"/>
              </a:rPr>
              <a:t>2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得到线性相位的理想滤波器的频率响应函数</a:t>
            </a:r>
          </a:p>
        </p:txBody>
      </p:sp>
      <p:graphicFrame>
        <p:nvGraphicFramePr>
          <p:cNvPr id="151558" name="Object 6"/>
          <p:cNvGraphicFramePr>
            <a:graphicFrameLocks noChangeAspect="1"/>
          </p:cNvGraphicFramePr>
          <p:nvPr/>
        </p:nvGraphicFramePr>
        <p:xfrm>
          <a:off x="395288" y="836613"/>
          <a:ext cx="425450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93" name="公式" r:id="rId3" imgW="1771771" imgH="457200" progId="Equation.3">
                  <p:embed/>
                </p:oleObj>
              </mc:Choice>
              <mc:Fallback>
                <p:oleObj name="公式" r:id="rId3" imgW="1771771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836613"/>
                        <a:ext cx="4254500" cy="1136650"/>
                      </a:xfrm>
                      <a:prstGeom prst="rect">
                        <a:avLst/>
                      </a:prstGeom>
                      <a:solidFill>
                        <a:srgbClr val="CC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60" name="Object 8"/>
          <p:cNvGraphicFramePr>
            <a:graphicFrameLocks noChangeAspect="1"/>
          </p:cNvGraphicFramePr>
          <p:nvPr/>
        </p:nvGraphicFramePr>
        <p:xfrm>
          <a:off x="4643438" y="836613"/>
          <a:ext cx="329565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94" name="公式" r:id="rId5" imgW="1371572" imgH="457200" progId="Equation.3">
                  <p:embed/>
                </p:oleObj>
              </mc:Choice>
              <mc:Fallback>
                <p:oleObj name="公式" r:id="rId5" imgW="1371572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836613"/>
                        <a:ext cx="3295650" cy="1136650"/>
                      </a:xfrm>
                      <a:prstGeom prst="rect">
                        <a:avLst/>
                      </a:prstGeom>
                      <a:solidFill>
                        <a:srgbClr val="CC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62" name="Object 10"/>
          <p:cNvGraphicFramePr>
            <a:graphicFrameLocks noChangeAspect="1"/>
          </p:cNvGraphicFramePr>
          <p:nvPr/>
        </p:nvGraphicFramePr>
        <p:xfrm>
          <a:off x="323850" y="3030538"/>
          <a:ext cx="4459288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95" name="公式" r:id="rId7" imgW="1647766" imgH="362009" progId="Equation.3">
                  <p:embed/>
                </p:oleObj>
              </mc:Choice>
              <mc:Fallback>
                <p:oleObj name="公式" r:id="rId7" imgW="1647766" imgH="36200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030538"/>
                        <a:ext cx="4459288" cy="1047750"/>
                      </a:xfrm>
                      <a:prstGeom prst="rect">
                        <a:avLst/>
                      </a:prstGeom>
                      <a:solidFill>
                        <a:srgbClr val="CC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63" name="Rectangle 11"/>
          <p:cNvSpPr>
            <a:spLocks noChangeArrowheads="1"/>
          </p:cNvSpPr>
          <p:nvPr/>
        </p:nvSpPr>
        <p:spPr bwMode="auto">
          <a:xfrm>
            <a:off x="193675" y="2325688"/>
            <a:ext cx="64087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1950" indent="-36195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1" dirty="0">
                <a:ea typeface="楷体_GB2312" pitchFamily="49" charset="-122"/>
              </a:rPr>
              <a:t>3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计算理想滤波器的冲激响应</a:t>
            </a:r>
            <a:r>
              <a:rPr lang="en-US" altLang="zh-CN" sz="2800" b="1" i="1" dirty="0" err="1">
                <a:ea typeface="楷体_GB2312" pitchFamily="49" charset="-122"/>
              </a:rPr>
              <a:t>h</a:t>
            </a:r>
            <a:r>
              <a:rPr lang="en-US" altLang="zh-CN" sz="2800" b="1" i="1" baseline="-25000" dirty="0" err="1">
                <a:ea typeface="楷体_GB2312" pitchFamily="49" charset="-122"/>
              </a:rPr>
              <a:t>d</a:t>
            </a:r>
            <a:r>
              <a:rPr lang="en-US" altLang="zh-CN" sz="2800" b="1" dirty="0">
                <a:ea typeface="楷体_GB2312" pitchFamily="49" charset="-122"/>
              </a:rPr>
              <a:t>(</a:t>
            </a:r>
            <a:r>
              <a:rPr lang="en-US" altLang="zh-CN" sz="2800" b="1" i="1" dirty="0">
                <a:ea typeface="楷体_GB2312" pitchFamily="49" charset="-122"/>
              </a:rPr>
              <a:t>n</a:t>
            </a:r>
            <a:r>
              <a:rPr lang="en-US" altLang="zh-CN" sz="2800" b="1" dirty="0">
                <a:ea typeface="楷体_GB2312" pitchFamily="49" charset="-122"/>
              </a:rPr>
              <a:t>)</a:t>
            </a:r>
          </a:p>
        </p:txBody>
      </p:sp>
      <p:graphicFrame>
        <p:nvGraphicFramePr>
          <p:cNvPr id="151567" name="Object 15"/>
          <p:cNvGraphicFramePr>
            <a:graphicFrameLocks noChangeAspect="1"/>
          </p:cNvGraphicFramePr>
          <p:nvPr/>
        </p:nvGraphicFramePr>
        <p:xfrm>
          <a:off x="4787900" y="3068638"/>
          <a:ext cx="2525713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96" name="公式" r:id="rId9" imgW="990632" imgH="390613" progId="Equation.3">
                  <p:embed/>
                </p:oleObj>
              </mc:Choice>
              <mc:Fallback>
                <p:oleObj name="公式" r:id="rId9" imgW="990632" imgH="390613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3068638"/>
                        <a:ext cx="2525713" cy="1044575"/>
                      </a:xfrm>
                      <a:prstGeom prst="rect">
                        <a:avLst/>
                      </a:prstGeom>
                      <a:solidFill>
                        <a:srgbClr val="CC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69" name="Object 17"/>
          <p:cNvGraphicFramePr>
            <a:graphicFrameLocks noChangeAspect="1"/>
          </p:cNvGraphicFramePr>
          <p:nvPr/>
        </p:nvGraphicFramePr>
        <p:xfrm>
          <a:off x="1476375" y="4365625"/>
          <a:ext cx="2841625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97" name="公式" r:id="rId11" imgW="1114638" imgH="390613" progId="Equation.3">
                  <p:embed/>
                </p:oleObj>
              </mc:Choice>
              <mc:Fallback>
                <p:oleObj name="公式" r:id="rId11" imgW="1114638" imgH="390613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365625"/>
                        <a:ext cx="2841625" cy="1042988"/>
                      </a:xfrm>
                      <a:prstGeom prst="rect">
                        <a:avLst/>
                      </a:prstGeom>
                      <a:solidFill>
                        <a:srgbClr val="CC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1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1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6" grpId="0"/>
      <p:bldP spid="15156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2581" name="Object 5"/>
          <p:cNvGraphicFramePr>
            <a:graphicFrameLocks noChangeAspect="1"/>
          </p:cNvGraphicFramePr>
          <p:nvPr/>
        </p:nvGraphicFramePr>
        <p:xfrm>
          <a:off x="468313" y="692150"/>
          <a:ext cx="15875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40" name="公式" r:id="rId3" imgW="657134" imgH="190383" progId="Equation.3">
                  <p:embed/>
                </p:oleObj>
              </mc:Choice>
              <mc:Fallback>
                <p:oleObj name="公式" r:id="rId3" imgW="657134" imgH="19038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692150"/>
                        <a:ext cx="15875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2" name="Object 6"/>
          <p:cNvGraphicFramePr>
            <a:graphicFrameLocks noChangeAspect="1"/>
          </p:cNvGraphicFramePr>
          <p:nvPr/>
        </p:nvGraphicFramePr>
        <p:xfrm>
          <a:off x="2555875" y="1457325"/>
          <a:ext cx="1058863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41" name="公式" r:id="rId5" imgW="428851" imgH="152400" progId="Equation.3">
                  <p:embed/>
                </p:oleObj>
              </mc:Choice>
              <mc:Fallback>
                <p:oleObj name="公式" r:id="rId5" imgW="428851" imgH="152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457325"/>
                        <a:ext cx="1058863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84" name="Rectangle 8"/>
          <p:cNvSpPr>
            <a:spLocks noChangeArrowheads="1"/>
          </p:cNvSpPr>
          <p:nvPr/>
        </p:nvSpPr>
        <p:spPr bwMode="auto">
          <a:xfrm>
            <a:off x="107950" y="101600"/>
            <a:ext cx="3671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1950" indent="-36195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1" dirty="0">
                <a:ea typeface="楷体_GB2312" pitchFamily="49" charset="-122"/>
              </a:rPr>
              <a:t>3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确定窗函数和</a:t>
            </a:r>
            <a:r>
              <a:rPr lang="en-US" altLang="zh-CN" sz="2800" b="1" dirty="0">
                <a:ea typeface="楷体_GB2312" pitchFamily="49" charset="-122"/>
              </a:rPr>
              <a:t>N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值</a:t>
            </a:r>
          </a:p>
        </p:txBody>
      </p:sp>
      <p:graphicFrame>
        <p:nvGraphicFramePr>
          <p:cNvPr id="152585" name="Object 9"/>
          <p:cNvGraphicFramePr>
            <a:graphicFrameLocks noChangeAspect="1"/>
          </p:cNvGraphicFramePr>
          <p:nvPr/>
        </p:nvGraphicFramePr>
        <p:xfrm>
          <a:off x="2339975" y="763588"/>
          <a:ext cx="441325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42" name="公式" r:id="rId7" imgW="162052" imgH="123796" progId="Equation.3">
                  <p:embed/>
                </p:oleObj>
              </mc:Choice>
              <mc:Fallback>
                <p:oleObj name="公式" r:id="rId7" imgW="162052" imgH="12379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763588"/>
                        <a:ext cx="441325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6" name="Object 10"/>
          <p:cNvGraphicFramePr>
            <a:graphicFrameLocks noChangeAspect="1"/>
          </p:cNvGraphicFramePr>
          <p:nvPr/>
        </p:nvGraphicFramePr>
        <p:xfrm>
          <a:off x="539750" y="1196975"/>
          <a:ext cx="1941513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43" name="公式" r:id="rId9" imgW="809791" imgH="362009" progId="Equation.3">
                  <p:embed/>
                </p:oleObj>
              </mc:Choice>
              <mc:Fallback>
                <p:oleObj name="公式" r:id="rId9" imgW="809791" imgH="36200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196975"/>
                        <a:ext cx="1941513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87" name="Text Box 11"/>
          <p:cNvSpPr txBox="1">
            <a:spLocks noChangeArrowheads="1"/>
          </p:cNvSpPr>
          <p:nvPr/>
        </p:nvSpPr>
        <p:spPr bwMode="auto">
          <a:xfrm>
            <a:off x="2916238" y="620713"/>
            <a:ext cx="16557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海明窗</a:t>
            </a:r>
          </a:p>
        </p:txBody>
      </p:sp>
      <p:sp>
        <p:nvSpPr>
          <p:cNvPr id="152588" name="Text Box 12"/>
          <p:cNvSpPr txBox="1">
            <a:spLocks noChangeArrowheads="1"/>
          </p:cNvSpPr>
          <p:nvPr/>
        </p:nvSpPr>
        <p:spPr bwMode="auto">
          <a:xfrm>
            <a:off x="4429125" y="649288"/>
            <a:ext cx="2305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查表</a:t>
            </a:r>
          </a:p>
        </p:txBody>
      </p:sp>
      <p:graphicFrame>
        <p:nvGraphicFramePr>
          <p:cNvPr id="152589" name="Object 13"/>
          <p:cNvGraphicFramePr>
            <a:graphicFrameLocks noChangeAspect="1"/>
          </p:cNvGraphicFramePr>
          <p:nvPr/>
        </p:nvGraphicFramePr>
        <p:xfrm>
          <a:off x="1104900" y="2262188"/>
          <a:ext cx="111760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44" name="公式" r:id="rId11" imgW="457034" imgH="152400" progId="Equation.3">
                  <p:embed/>
                </p:oleObj>
              </mc:Choice>
              <mc:Fallback>
                <p:oleObj name="公式" r:id="rId11" imgW="457034" imgH="1524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2262188"/>
                        <a:ext cx="1117600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2598" name="Group 22"/>
          <p:cNvGrpSpPr>
            <a:grpSpLocks/>
          </p:cNvGrpSpPr>
          <p:nvPr/>
        </p:nvGrpSpPr>
        <p:grpSpPr bwMode="auto">
          <a:xfrm>
            <a:off x="179388" y="2982913"/>
            <a:ext cx="4503737" cy="584200"/>
            <a:chOff x="113" y="1888"/>
            <a:chExt cx="2837" cy="368"/>
          </a:xfrm>
        </p:grpSpPr>
        <p:sp>
          <p:nvSpPr>
            <p:cNvPr id="48146" name="Rectangle 15"/>
            <p:cNvSpPr>
              <a:spLocks noChangeArrowheads="1"/>
            </p:cNvSpPr>
            <p:nvPr/>
          </p:nvSpPr>
          <p:spPr bwMode="auto">
            <a:xfrm>
              <a:off x="113" y="1888"/>
              <a:ext cx="26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61950" indent="-36195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rgbClr val="FF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 sz="2800" b="1" dirty="0">
                  <a:ea typeface="楷体_GB2312" pitchFamily="49" charset="-122"/>
                </a:rPr>
                <a:t>4</a:t>
              </a:r>
              <a:r>
                <a:rPr lang="en-US" altLang="zh-CN" sz="2800" b="1" dirty="0">
                  <a:latin typeface="楷体_GB2312" pitchFamily="49" charset="-122"/>
                  <a:ea typeface="楷体_GB2312" pitchFamily="49" charset="-122"/>
                </a:rPr>
                <a:t>)</a:t>
              </a: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计算所设计滤波器的</a:t>
              </a:r>
            </a:p>
          </p:txBody>
        </p:sp>
        <p:graphicFrame>
          <p:nvGraphicFramePr>
            <p:cNvPr id="48147" name="Object 16"/>
            <p:cNvGraphicFramePr>
              <a:graphicFrameLocks noChangeAspect="1"/>
            </p:cNvGraphicFramePr>
            <p:nvPr/>
          </p:nvGraphicFramePr>
          <p:xfrm>
            <a:off x="2417" y="1915"/>
            <a:ext cx="533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45" name="公式" r:id="rId13" imgW="285588" imgH="171626" progId="Equation.3">
                    <p:embed/>
                  </p:oleObj>
                </mc:Choice>
                <mc:Fallback>
                  <p:oleObj name="公式" r:id="rId13" imgW="285588" imgH="171626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7" y="1915"/>
                          <a:ext cx="533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2593" name="Object 17"/>
          <p:cNvGraphicFramePr>
            <a:graphicFrameLocks noChangeAspect="1"/>
          </p:cNvGraphicFramePr>
          <p:nvPr/>
        </p:nvGraphicFramePr>
        <p:xfrm>
          <a:off x="2368550" y="2012950"/>
          <a:ext cx="2058988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46" name="公式" r:id="rId15" imgW="857233" imgH="362009" progId="Equation.3">
                  <p:embed/>
                </p:oleObj>
              </mc:Choice>
              <mc:Fallback>
                <p:oleObj name="公式" r:id="rId15" imgW="857233" imgH="36200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8550" y="2012950"/>
                        <a:ext cx="2058988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95" name="Object 19"/>
          <p:cNvGraphicFramePr>
            <a:graphicFrameLocks noChangeAspect="1"/>
          </p:cNvGraphicFramePr>
          <p:nvPr/>
        </p:nvGraphicFramePr>
        <p:xfrm>
          <a:off x="3727450" y="3673475"/>
          <a:ext cx="5308600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47" name="公式" r:id="rId17" imgW="2324158" imgH="428596" progId="Equation.3">
                  <p:embed/>
                </p:oleObj>
              </mc:Choice>
              <mc:Fallback>
                <p:oleObj name="公式" r:id="rId17" imgW="2324158" imgH="428596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7450" y="3673475"/>
                        <a:ext cx="5308600" cy="1033463"/>
                      </a:xfrm>
                      <a:prstGeom prst="rect">
                        <a:avLst/>
                      </a:prstGeom>
                      <a:solidFill>
                        <a:srgbClr val="CC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96" name="Object 20"/>
          <p:cNvGraphicFramePr>
            <a:graphicFrameLocks noChangeAspect="1"/>
          </p:cNvGraphicFramePr>
          <p:nvPr/>
        </p:nvGraphicFramePr>
        <p:xfrm>
          <a:off x="120650" y="3743325"/>
          <a:ext cx="3529013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48" name="公式" r:id="rId19" imgW="1533625" imgH="390613" progId="Equation.3">
                  <p:embed/>
                </p:oleObj>
              </mc:Choice>
              <mc:Fallback>
                <p:oleObj name="公式" r:id="rId19" imgW="1533625" imgH="390613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3743325"/>
                        <a:ext cx="3529013" cy="946150"/>
                      </a:xfrm>
                      <a:prstGeom prst="rect">
                        <a:avLst/>
                      </a:prstGeom>
                      <a:solidFill>
                        <a:srgbClr val="CC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600" name="Object 24"/>
          <p:cNvGraphicFramePr>
            <a:graphicFrameLocks noChangeAspect="1"/>
          </p:cNvGraphicFramePr>
          <p:nvPr/>
        </p:nvGraphicFramePr>
        <p:xfrm>
          <a:off x="976313" y="5084763"/>
          <a:ext cx="3113087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49" name="公式" r:id="rId21" imgW="1047938" imgH="200230" progId="Equation.3">
                  <p:embed/>
                </p:oleObj>
              </mc:Choice>
              <mc:Fallback>
                <p:oleObj name="公式" r:id="rId21" imgW="1047938" imgH="20023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313" y="5084763"/>
                        <a:ext cx="3113087" cy="658812"/>
                      </a:xfrm>
                      <a:prstGeom prst="rect">
                        <a:avLst/>
                      </a:prstGeom>
                      <a:solidFill>
                        <a:srgbClr val="CC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602" name="Object 26"/>
          <p:cNvGraphicFramePr>
            <a:graphicFrameLocks noChangeAspect="1"/>
          </p:cNvGraphicFramePr>
          <p:nvPr/>
        </p:nvGraphicFramePr>
        <p:xfrm>
          <a:off x="4572000" y="1844675"/>
          <a:ext cx="3694113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50" name="公式" r:id="rId23" imgW="1457531" imgH="390613" progId="Equation.3">
                  <p:embed/>
                </p:oleObj>
              </mc:Choice>
              <mc:Fallback>
                <p:oleObj name="公式" r:id="rId23" imgW="1457531" imgH="390613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844675"/>
                        <a:ext cx="3694113" cy="1042988"/>
                      </a:xfrm>
                      <a:prstGeom prst="rect">
                        <a:avLst/>
                      </a:prstGeom>
                      <a:solidFill>
                        <a:srgbClr val="CC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603" name="Rectangle 27"/>
          <p:cNvSpPr>
            <a:spLocks noChangeArrowheads="1"/>
          </p:cNvSpPr>
          <p:nvPr/>
        </p:nvSpPr>
        <p:spPr bwMode="auto">
          <a:xfrm>
            <a:off x="5364163" y="2981325"/>
            <a:ext cx="287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FFFF00"/>
                </a:solidFill>
              </a:rPr>
              <a:t>w=hamming(33) </a:t>
            </a:r>
          </a:p>
        </p:txBody>
      </p:sp>
      <p:graphicFrame>
        <p:nvGraphicFramePr>
          <p:cNvPr id="152604" name="Object 28"/>
          <p:cNvGraphicFramePr>
            <a:graphicFrameLocks noChangeAspect="1"/>
          </p:cNvGraphicFramePr>
          <p:nvPr/>
        </p:nvGraphicFramePr>
        <p:xfrm>
          <a:off x="611188" y="2247900"/>
          <a:ext cx="44132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51" name="公式" r:id="rId25" imgW="162052" imgH="123796" progId="Equation.3">
                  <p:embed/>
                </p:oleObj>
              </mc:Choice>
              <mc:Fallback>
                <p:oleObj name="公式" r:id="rId25" imgW="162052" imgH="123796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247900"/>
                        <a:ext cx="441325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2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2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2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52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52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52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52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52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52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52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52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4" grpId="0"/>
      <p:bldP spid="152587" grpId="0"/>
      <p:bldP spid="152588" grpId="0"/>
      <p:bldP spid="15260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4" name="Group 24"/>
          <p:cNvGrpSpPr>
            <a:grpSpLocks/>
          </p:cNvGrpSpPr>
          <p:nvPr/>
        </p:nvGrpSpPr>
        <p:grpSpPr bwMode="auto">
          <a:xfrm>
            <a:off x="107950" y="186084"/>
            <a:ext cx="8567738" cy="1082676"/>
            <a:chOff x="68" y="46"/>
            <a:chExt cx="5397" cy="682"/>
          </a:xfrm>
        </p:grpSpPr>
        <p:sp>
          <p:nvSpPr>
            <p:cNvPr id="49164" name="Rectangle 5"/>
            <p:cNvSpPr>
              <a:spLocks noChangeArrowheads="1"/>
            </p:cNvSpPr>
            <p:nvPr/>
          </p:nvSpPr>
          <p:spPr bwMode="auto">
            <a:xfrm>
              <a:off x="68" y="46"/>
              <a:ext cx="5397" cy="6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61950" indent="-36195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5000"/>
                </a:lnSpc>
                <a:spcBef>
                  <a:spcPct val="50000"/>
                </a:spcBef>
                <a:buClr>
                  <a:srgbClr val="FF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 sz="2800" b="1" dirty="0">
                  <a:ea typeface="楷体_GB2312" pitchFamily="49" charset="-122"/>
                </a:rPr>
                <a:t>5</a:t>
              </a:r>
              <a:r>
                <a:rPr lang="en-US" altLang="zh-CN" sz="2800" b="1" dirty="0">
                  <a:latin typeface="楷体_GB2312" pitchFamily="49" charset="-122"/>
                  <a:ea typeface="楷体_GB2312" pitchFamily="49" charset="-122"/>
                </a:rPr>
                <a:t>)</a:t>
              </a: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由    计算所设计的</a:t>
              </a:r>
              <a:r>
                <a:rPr lang="en-US" altLang="zh-CN" sz="2800" b="1" i="1" dirty="0">
                  <a:ea typeface="楷体_GB2312" pitchFamily="49" charset="-122"/>
                </a:rPr>
                <a:t>FIR</a:t>
              </a: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滤波器的频率响应，并检验是否满足设计指标</a:t>
              </a:r>
            </a:p>
          </p:txBody>
        </p:sp>
        <p:graphicFrame>
          <p:nvGraphicFramePr>
            <p:cNvPr id="49165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69237567"/>
                </p:ext>
              </p:extLst>
            </p:nvPr>
          </p:nvGraphicFramePr>
          <p:xfrm>
            <a:off x="549" y="55"/>
            <a:ext cx="533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30" name="公式" r:id="rId3" imgW="285588" imgH="171626" progId="Equation.3">
                    <p:embed/>
                  </p:oleObj>
                </mc:Choice>
                <mc:Fallback>
                  <p:oleObj name="公式" r:id="rId3" imgW="285588" imgH="171626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9" y="55"/>
                          <a:ext cx="533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3621" name="Object 21"/>
          <p:cNvGraphicFramePr>
            <a:graphicFrameLocks noChangeAspect="1"/>
          </p:cNvGraphicFramePr>
          <p:nvPr/>
        </p:nvGraphicFramePr>
        <p:xfrm>
          <a:off x="900113" y="1341438"/>
          <a:ext cx="33845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1" name="公式" r:id="rId5" imgW="1409620" imgH="200230" progId="Equation.3">
                  <p:embed/>
                </p:oleObj>
              </mc:Choice>
              <mc:Fallback>
                <p:oleObj name="公式" r:id="rId5" imgW="1409620" imgH="20023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341438"/>
                        <a:ext cx="3384550" cy="539750"/>
                      </a:xfrm>
                      <a:prstGeom prst="rect">
                        <a:avLst/>
                      </a:prstGeom>
                      <a:solidFill>
                        <a:srgbClr val="CC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22" name="Oval 22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6661150" y="1555750"/>
            <a:ext cx="574675" cy="287338"/>
          </a:xfrm>
          <a:prstGeom prst="ellipse">
            <a:avLst/>
          </a:prstGeom>
          <a:gradFill rotWithShape="1">
            <a:gsLst>
              <a:gs pos="0">
                <a:srgbClr val="00FF00"/>
              </a:gs>
              <a:gs pos="100000">
                <a:srgbClr val="0026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53623" name="Oval 23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6732588" y="3860800"/>
            <a:ext cx="574675" cy="287338"/>
          </a:xfrm>
          <a:prstGeom prst="ellipse">
            <a:avLst/>
          </a:prstGeom>
          <a:gradFill rotWithShape="1">
            <a:gsLst>
              <a:gs pos="0">
                <a:srgbClr val="00FF00"/>
              </a:gs>
              <a:gs pos="100000">
                <a:srgbClr val="0026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aphicFrame>
        <p:nvGraphicFramePr>
          <p:cNvPr id="153625" name="Object 25"/>
          <p:cNvGraphicFramePr>
            <a:graphicFrameLocks noChangeAspect="1"/>
          </p:cNvGraphicFramePr>
          <p:nvPr/>
        </p:nvGraphicFramePr>
        <p:xfrm>
          <a:off x="827088" y="2462213"/>
          <a:ext cx="161925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2" name="公式" r:id="rId9" imgW="666528" imgH="190383" progId="Equation.3">
                  <p:embed/>
                </p:oleObj>
              </mc:Choice>
              <mc:Fallback>
                <p:oleObj name="公式" r:id="rId9" imgW="666528" imgH="190383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462213"/>
                        <a:ext cx="1619250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26" name="Rectangle 26"/>
          <p:cNvSpPr>
            <a:spLocks noChangeArrowheads="1"/>
          </p:cNvSpPr>
          <p:nvPr/>
        </p:nvSpPr>
        <p:spPr bwMode="auto">
          <a:xfrm>
            <a:off x="2628900" y="2420938"/>
            <a:ext cx="2736850" cy="541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1950" indent="-361950" eaLnBrk="1" hangingPunct="1">
              <a:lnSpc>
                <a:spcPct val="115000"/>
              </a:lnSpc>
              <a:spcBef>
                <a:spcPct val="50000"/>
              </a:spcBef>
              <a:buClr>
                <a:srgbClr val="FF0000"/>
              </a:buClr>
              <a:buSzPct val="75000"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不满足设计指标</a:t>
            </a:r>
          </a:p>
        </p:txBody>
      </p:sp>
      <p:sp>
        <p:nvSpPr>
          <p:cNvPr id="153627" name="Rectangle 27"/>
          <p:cNvSpPr>
            <a:spLocks noChangeArrowheads="1"/>
          </p:cNvSpPr>
          <p:nvPr/>
        </p:nvSpPr>
        <p:spPr bwMode="auto">
          <a:xfrm>
            <a:off x="468313" y="3630613"/>
            <a:ext cx="6696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增大</a:t>
            </a:r>
            <a:r>
              <a:rPr lang="en-US" altLang="zh-CN" sz="2800" b="1" i="1" dirty="0">
                <a:ea typeface="楷体_GB2312" pitchFamily="49" charset="-122"/>
              </a:rPr>
              <a:t>N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取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 dirty="0">
                <a:ea typeface="楷体_GB2312" pitchFamily="49" charset="-122"/>
              </a:rPr>
              <a:t>N = 34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重新设计滤波器</a:t>
            </a:r>
          </a:p>
        </p:txBody>
      </p:sp>
      <p:graphicFrame>
        <p:nvGraphicFramePr>
          <p:cNvPr id="153628" name="Object 28"/>
          <p:cNvGraphicFramePr>
            <a:graphicFrameLocks noChangeAspect="1"/>
          </p:cNvGraphicFramePr>
          <p:nvPr/>
        </p:nvGraphicFramePr>
        <p:xfrm>
          <a:off x="971550" y="4683125"/>
          <a:ext cx="16192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3" name="公式" r:id="rId11" imgW="666528" imgH="190383" progId="Equation.3">
                  <p:embed/>
                </p:oleObj>
              </mc:Choice>
              <mc:Fallback>
                <p:oleObj name="公式" r:id="rId11" imgW="666528" imgH="190383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683125"/>
                        <a:ext cx="161925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29" name="Rectangle 29"/>
          <p:cNvSpPr>
            <a:spLocks noChangeArrowheads="1"/>
          </p:cNvSpPr>
          <p:nvPr/>
        </p:nvSpPr>
        <p:spPr bwMode="auto">
          <a:xfrm>
            <a:off x="2771775" y="4652963"/>
            <a:ext cx="2736850" cy="541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61950" indent="-361950" eaLnBrk="1" hangingPunct="1">
              <a:lnSpc>
                <a:spcPct val="115000"/>
              </a:lnSpc>
              <a:spcBef>
                <a:spcPct val="50000"/>
              </a:spcBef>
              <a:buClr>
                <a:srgbClr val="FF0000"/>
              </a:buClr>
              <a:buSzPct val="75000"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满足设计指标</a:t>
            </a:r>
          </a:p>
        </p:txBody>
      </p:sp>
      <p:sp>
        <p:nvSpPr>
          <p:cNvPr id="153630" name="Rectangle 30"/>
          <p:cNvSpPr>
            <a:spLocks noChangeArrowheads="1"/>
          </p:cNvSpPr>
          <p:nvPr/>
        </p:nvSpPr>
        <p:spPr bwMode="auto">
          <a:xfrm>
            <a:off x="2051050" y="5589588"/>
            <a:ext cx="59769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FFFF00"/>
                </a:solidFill>
              </a:rPr>
              <a:t>b = fir1(33,0.3,hamming(34))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3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3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3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3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3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53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53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6" grpId="0"/>
      <p:bldP spid="153627" grpId="0"/>
      <p:bldP spid="153629" grpId="0"/>
      <p:bldP spid="15363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12" name="Text Box 16"/>
          <p:cNvSpPr txBox="1">
            <a:spLocks noChangeArrowheads="1"/>
          </p:cNvSpPr>
          <p:nvPr/>
        </p:nvSpPr>
        <p:spPr bwMode="auto">
          <a:xfrm>
            <a:off x="77788" y="174625"/>
            <a:ext cx="61198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五、线性相位</a:t>
            </a:r>
            <a:r>
              <a:rPr lang="en-US" altLang="zh-CN" sz="2800" b="1" i="1" dirty="0">
                <a:latin typeface="+mn-lt"/>
                <a:ea typeface="楷体" panose="02010609060101010101" pitchFamily="49" charset="-122"/>
              </a:rPr>
              <a:t>FIR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高通滤波器的设计</a:t>
            </a:r>
          </a:p>
        </p:txBody>
      </p:sp>
      <p:grpSp>
        <p:nvGrpSpPr>
          <p:cNvPr id="157726" name="Group 30"/>
          <p:cNvGrpSpPr>
            <a:grpSpLocks/>
          </p:cNvGrpSpPr>
          <p:nvPr/>
        </p:nvGrpSpPr>
        <p:grpSpPr bwMode="auto">
          <a:xfrm>
            <a:off x="538163" y="2365375"/>
            <a:ext cx="2946400" cy="1555750"/>
            <a:chOff x="567" y="2069"/>
            <a:chExt cx="1856" cy="980"/>
          </a:xfrm>
        </p:grpSpPr>
        <p:sp>
          <p:nvSpPr>
            <p:cNvPr id="50217" name="Line 31"/>
            <p:cNvSpPr>
              <a:spLocks noChangeShapeType="1"/>
            </p:cNvSpPr>
            <p:nvPr/>
          </p:nvSpPr>
          <p:spPr bwMode="auto">
            <a:xfrm>
              <a:off x="657" y="2840"/>
              <a:ext cx="167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8" name="Line 32"/>
            <p:cNvSpPr>
              <a:spLocks noChangeShapeType="1"/>
            </p:cNvSpPr>
            <p:nvPr/>
          </p:nvSpPr>
          <p:spPr bwMode="auto">
            <a:xfrm flipV="1">
              <a:off x="657" y="2069"/>
              <a:ext cx="0" cy="7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9" name="Line 33"/>
            <p:cNvSpPr>
              <a:spLocks noChangeShapeType="1"/>
            </p:cNvSpPr>
            <p:nvPr/>
          </p:nvSpPr>
          <p:spPr bwMode="auto">
            <a:xfrm flipH="1">
              <a:off x="1836" y="2160"/>
              <a:ext cx="1" cy="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0220" name="Object 34"/>
            <p:cNvGraphicFramePr>
              <a:graphicFrameLocks noChangeAspect="1"/>
            </p:cNvGraphicFramePr>
            <p:nvPr/>
          </p:nvGraphicFramePr>
          <p:xfrm>
            <a:off x="1745" y="2886"/>
            <a:ext cx="178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00" name="公式" r:id="rId3" imgW="124005" imgH="114417" progId="Equation.3">
                    <p:embed/>
                  </p:oleObj>
                </mc:Choice>
                <mc:Fallback>
                  <p:oleObj name="公式" r:id="rId3" imgW="124005" imgH="114417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5" y="2886"/>
                          <a:ext cx="178" cy="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221" name="Line 35"/>
            <p:cNvSpPr>
              <a:spLocks noChangeShapeType="1"/>
            </p:cNvSpPr>
            <p:nvPr/>
          </p:nvSpPr>
          <p:spPr bwMode="auto">
            <a:xfrm>
              <a:off x="657" y="2386"/>
              <a:ext cx="1179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0222" name="Object 36"/>
            <p:cNvGraphicFramePr>
              <a:graphicFrameLocks noChangeAspect="1"/>
            </p:cNvGraphicFramePr>
            <p:nvPr/>
          </p:nvGraphicFramePr>
          <p:xfrm>
            <a:off x="567" y="2840"/>
            <a:ext cx="114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01" name="公式" r:id="rId5" imgW="95352" imgH="152400" progId="Equation.3">
                    <p:embed/>
                  </p:oleObj>
                </mc:Choice>
                <mc:Fallback>
                  <p:oleObj name="公式" r:id="rId5" imgW="95352" imgH="15240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2840"/>
                          <a:ext cx="114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23" name="Object 37"/>
            <p:cNvGraphicFramePr>
              <a:graphicFrameLocks noChangeAspect="1"/>
            </p:cNvGraphicFramePr>
            <p:nvPr/>
          </p:nvGraphicFramePr>
          <p:xfrm>
            <a:off x="2245" y="2886"/>
            <a:ext cx="178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02" name="公式" r:id="rId7" imgW="124005" imgH="114417" progId="Equation.3">
                    <p:embed/>
                  </p:oleObj>
                </mc:Choice>
                <mc:Fallback>
                  <p:oleObj name="公式" r:id="rId7" imgW="124005" imgH="114417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5" y="2886"/>
                          <a:ext cx="178" cy="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7734" name="Group 38"/>
          <p:cNvGrpSpPr>
            <a:grpSpLocks/>
          </p:cNvGrpSpPr>
          <p:nvPr/>
        </p:nvGrpSpPr>
        <p:grpSpPr bwMode="auto">
          <a:xfrm>
            <a:off x="538163" y="4094163"/>
            <a:ext cx="2946400" cy="1636712"/>
            <a:chOff x="385" y="3158"/>
            <a:chExt cx="1856" cy="1031"/>
          </a:xfrm>
        </p:grpSpPr>
        <p:sp>
          <p:nvSpPr>
            <p:cNvPr id="50206" name="Line 39"/>
            <p:cNvSpPr>
              <a:spLocks noChangeShapeType="1"/>
            </p:cNvSpPr>
            <p:nvPr/>
          </p:nvSpPr>
          <p:spPr bwMode="auto">
            <a:xfrm>
              <a:off x="475" y="3948"/>
              <a:ext cx="167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0207" name="Object 40"/>
            <p:cNvGraphicFramePr>
              <a:graphicFrameLocks noChangeAspect="1"/>
            </p:cNvGraphicFramePr>
            <p:nvPr/>
          </p:nvGraphicFramePr>
          <p:xfrm>
            <a:off x="1563" y="3993"/>
            <a:ext cx="178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03" name="公式" r:id="rId9" imgW="124005" imgH="114417" progId="Equation.3">
                    <p:embed/>
                  </p:oleObj>
                </mc:Choice>
                <mc:Fallback>
                  <p:oleObj name="公式" r:id="rId9" imgW="124005" imgH="114417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3" y="3993"/>
                          <a:ext cx="178" cy="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0208" name="Group 41"/>
            <p:cNvGrpSpPr>
              <a:grpSpLocks/>
            </p:cNvGrpSpPr>
            <p:nvPr/>
          </p:nvGrpSpPr>
          <p:grpSpPr bwMode="auto">
            <a:xfrm flipH="1">
              <a:off x="475" y="3494"/>
              <a:ext cx="1179" cy="454"/>
              <a:chOff x="3606" y="2976"/>
              <a:chExt cx="1179" cy="454"/>
            </a:xfrm>
          </p:grpSpPr>
          <p:sp>
            <p:nvSpPr>
              <p:cNvPr id="50214" name="Line 42"/>
              <p:cNvSpPr>
                <a:spLocks noChangeShapeType="1"/>
              </p:cNvSpPr>
              <p:nvPr/>
            </p:nvSpPr>
            <p:spPr bwMode="auto">
              <a:xfrm>
                <a:off x="3606" y="3430"/>
                <a:ext cx="589" cy="0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15" name="Line 43"/>
              <p:cNvSpPr>
                <a:spLocks noChangeShapeType="1"/>
              </p:cNvSpPr>
              <p:nvPr/>
            </p:nvSpPr>
            <p:spPr bwMode="auto">
              <a:xfrm>
                <a:off x="4195" y="2976"/>
                <a:ext cx="0" cy="454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16" name="Line 44"/>
              <p:cNvSpPr>
                <a:spLocks noChangeShapeType="1"/>
              </p:cNvSpPr>
              <p:nvPr/>
            </p:nvSpPr>
            <p:spPr bwMode="auto">
              <a:xfrm>
                <a:off x="4195" y="2976"/>
                <a:ext cx="590" cy="0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50209" name="Object 45"/>
            <p:cNvGraphicFramePr>
              <a:graphicFrameLocks noChangeAspect="1"/>
            </p:cNvGraphicFramePr>
            <p:nvPr/>
          </p:nvGraphicFramePr>
          <p:xfrm>
            <a:off x="385" y="3952"/>
            <a:ext cx="114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04" name="公式" r:id="rId11" imgW="95352" imgH="152400" progId="Equation.3">
                    <p:embed/>
                  </p:oleObj>
                </mc:Choice>
                <mc:Fallback>
                  <p:oleObj name="公式" r:id="rId11" imgW="95352" imgH="15240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3952"/>
                          <a:ext cx="114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10" name="Object 46"/>
            <p:cNvGraphicFramePr>
              <a:graphicFrameLocks noChangeAspect="1"/>
            </p:cNvGraphicFramePr>
            <p:nvPr/>
          </p:nvGraphicFramePr>
          <p:xfrm>
            <a:off x="2063" y="3993"/>
            <a:ext cx="178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05" name="公式" r:id="rId13" imgW="124005" imgH="114417" progId="Equation.3">
                    <p:embed/>
                  </p:oleObj>
                </mc:Choice>
                <mc:Fallback>
                  <p:oleObj name="公式" r:id="rId13" imgW="124005" imgH="114417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3" y="3993"/>
                          <a:ext cx="178" cy="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211" name="Line 47"/>
            <p:cNvSpPr>
              <a:spLocks noChangeShapeType="1"/>
            </p:cNvSpPr>
            <p:nvPr/>
          </p:nvSpPr>
          <p:spPr bwMode="auto">
            <a:xfrm flipV="1">
              <a:off x="475" y="3158"/>
              <a:ext cx="0" cy="7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2" name="Line 48"/>
            <p:cNvSpPr>
              <a:spLocks noChangeShapeType="1"/>
            </p:cNvSpPr>
            <p:nvPr/>
          </p:nvSpPr>
          <p:spPr bwMode="auto">
            <a:xfrm flipH="1">
              <a:off x="1655" y="3250"/>
              <a:ext cx="1" cy="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0213" name="Object 49"/>
            <p:cNvGraphicFramePr>
              <a:graphicFrameLocks noChangeAspect="1"/>
            </p:cNvGraphicFramePr>
            <p:nvPr/>
          </p:nvGraphicFramePr>
          <p:xfrm>
            <a:off x="952" y="3922"/>
            <a:ext cx="223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06" name="公式" r:id="rId15" imgW="162052" imgH="200230" progId="Equation.3">
                    <p:embed/>
                  </p:oleObj>
                </mc:Choice>
                <mc:Fallback>
                  <p:oleObj name="公式" r:id="rId15" imgW="162052" imgH="200230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2" y="3922"/>
                          <a:ext cx="223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7746" name="Group 50"/>
          <p:cNvGrpSpPr>
            <a:grpSpLocks/>
          </p:cNvGrpSpPr>
          <p:nvPr/>
        </p:nvGrpSpPr>
        <p:grpSpPr bwMode="auto">
          <a:xfrm>
            <a:off x="5881688" y="3157538"/>
            <a:ext cx="2924175" cy="1647825"/>
            <a:chOff x="3529" y="2659"/>
            <a:chExt cx="1842" cy="1038"/>
          </a:xfrm>
        </p:grpSpPr>
        <p:sp>
          <p:nvSpPr>
            <p:cNvPr id="50195" name="Line 51"/>
            <p:cNvSpPr>
              <a:spLocks noChangeShapeType="1"/>
            </p:cNvSpPr>
            <p:nvPr/>
          </p:nvSpPr>
          <p:spPr bwMode="auto">
            <a:xfrm>
              <a:off x="3606" y="3430"/>
              <a:ext cx="167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0196" name="Object 52"/>
            <p:cNvGraphicFramePr>
              <a:graphicFrameLocks noChangeAspect="1"/>
            </p:cNvGraphicFramePr>
            <p:nvPr/>
          </p:nvGraphicFramePr>
          <p:xfrm>
            <a:off x="4694" y="3475"/>
            <a:ext cx="178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07" name="公式" r:id="rId17" imgW="124005" imgH="114417" progId="Equation.3">
                    <p:embed/>
                  </p:oleObj>
                </mc:Choice>
                <mc:Fallback>
                  <p:oleObj name="公式" r:id="rId17" imgW="124005" imgH="114417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3475"/>
                          <a:ext cx="178" cy="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0197" name="Group 53"/>
            <p:cNvGrpSpPr>
              <a:grpSpLocks/>
            </p:cNvGrpSpPr>
            <p:nvPr/>
          </p:nvGrpSpPr>
          <p:grpSpPr bwMode="auto">
            <a:xfrm>
              <a:off x="3606" y="2976"/>
              <a:ext cx="1179" cy="454"/>
              <a:chOff x="3606" y="2976"/>
              <a:chExt cx="1179" cy="454"/>
            </a:xfrm>
          </p:grpSpPr>
          <p:sp>
            <p:nvSpPr>
              <p:cNvPr id="50203" name="Line 54"/>
              <p:cNvSpPr>
                <a:spLocks noChangeShapeType="1"/>
              </p:cNvSpPr>
              <p:nvPr/>
            </p:nvSpPr>
            <p:spPr bwMode="auto">
              <a:xfrm>
                <a:off x="3606" y="3430"/>
                <a:ext cx="589" cy="0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04" name="Line 55"/>
              <p:cNvSpPr>
                <a:spLocks noChangeShapeType="1"/>
              </p:cNvSpPr>
              <p:nvPr/>
            </p:nvSpPr>
            <p:spPr bwMode="auto">
              <a:xfrm>
                <a:off x="4195" y="2976"/>
                <a:ext cx="0" cy="454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05" name="Line 56"/>
              <p:cNvSpPr>
                <a:spLocks noChangeShapeType="1"/>
              </p:cNvSpPr>
              <p:nvPr/>
            </p:nvSpPr>
            <p:spPr bwMode="auto">
              <a:xfrm>
                <a:off x="4195" y="2976"/>
                <a:ext cx="590" cy="0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50198" name="Object 57"/>
            <p:cNvGraphicFramePr>
              <a:graphicFrameLocks noChangeAspect="1"/>
            </p:cNvGraphicFramePr>
            <p:nvPr/>
          </p:nvGraphicFramePr>
          <p:xfrm>
            <a:off x="3529" y="3453"/>
            <a:ext cx="114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08" name="公式" r:id="rId19" imgW="95352" imgH="152400" progId="Equation.3">
                    <p:embed/>
                  </p:oleObj>
                </mc:Choice>
                <mc:Fallback>
                  <p:oleObj name="公式" r:id="rId19" imgW="95352" imgH="152400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9" y="3453"/>
                          <a:ext cx="114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99" name="Object 58"/>
            <p:cNvGraphicFramePr>
              <a:graphicFrameLocks noChangeAspect="1"/>
            </p:cNvGraphicFramePr>
            <p:nvPr/>
          </p:nvGraphicFramePr>
          <p:xfrm>
            <a:off x="5193" y="3475"/>
            <a:ext cx="178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09" name="公式" r:id="rId21" imgW="124005" imgH="114417" progId="Equation.3">
                    <p:embed/>
                  </p:oleObj>
                </mc:Choice>
                <mc:Fallback>
                  <p:oleObj name="公式" r:id="rId21" imgW="124005" imgH="114417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3" y="3475"/>
                          <a:ext cx="178" cy="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200" name="Line 59"/>
            <p:cNvSpPr>
              <a:spLocks noChangeShapeType="1"/>
            </p:cNvSpPr>
            <p:nvPr/>
          </p:nvSpPr>
          <p:spPr bwMode="auto">
            <a:xfrm flipV="1">
              <a:off x="3606" y="2659"/>
              <a:ext cx="0" cy="7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1" name="Line 60"/>
            <p:cNvSpPr>
              <a:spLocks noChangeShapeType="1"/>
            </p:cNvSpPr>
            <p:nvPr/>
          </p:nvSpPr>
          <p:spPr bwMode="auto">
            <a:xfrm flipH="1">
              <a:off x="4784" y="2751"/>
              <a:ext cx="1" cy="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0202" name="Object 61"/>
            <p:cNvGraphicFramePr>
              <a:graphicFrameLocks noChangeAspect="1"/>
            </p:cNvGraphicFramePr>
            <p:nvPr/>
          </p:nvGraphicFramePr>
          <p:xfrm>
            <a:off x="4105" y="3430"/>
            <a:ext cx="223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10" name="公式" r:id="rId23" imgW="162052" imgH="200230" progId="Equation.3">
                    <p:embed/>
                  </p:oleObj>
                </mc:Choice>
                <mc:Fallback>
                  <p:oleObj name="公式" r:id="rId23" imgW="162052" imgH="200230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5" y="3430"/>
                          <a:ext cx="223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7758" name="Group 62"/>
          <p:cNvGrpSpPr>
            <a:grpSpLocks/>
          </p:cNvGrpSpPr>
          <p:nvPr/>
        </p:nvGrpSpPr>
        <p:grpSpPr bwMode="auto">
          <a:xfrm>
            <a:off x="4354513" y="3632200"/>
            <a:ext cx="207962" cy="215900"/>
            <a:chOff x="2789" y="2867"/>
            <a:chExt cx="131" cy="136"/>
          </a:xfrm>
        </p:grpSpPr>
        <p:sp>
          <p:nvSpPr>
            <p:cNvPr id="50193" name="Line 63"/>
            <p:cNvSpPr>
              <a:spLocks noChangeShapeType="1"/>
            </p:cNvSpPr>
            <p:nvPr/>
          </p:nvSpPr>
          <p:spPr bwMode="auto">
            <a:xfrm>
              <a:off x="2789" y="2931"/>
              <a:ext cx="1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4" name="Line 64"/>
            <p:cNvSpPr>
              <a:spLocks noChangeShapeType="1"/>
            </p:cNvSpPr>
            <p:nvPr/>
          </p:nvSpPr>
          <p:spPr bwMode="auto">
            <a:xfrm>
              <a:off x="2853" y="2867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7761" name="Group 65"/>
          <p:cNvGrpSpPr>
            <a:grpSpLocks/>
          </p:cNvGrpSpPr>
          <p:nvPr/>
        </p:nvGrpSpPr>
        <p:grpSpPr bwMode="auto">
          <a:xfrm>
            <a:off x="3635375" y="3373438"/>
            <a:ext cx="1295400" cy="1728787"/>
            <a:chOff x="2336" y="2704"/>
            <a:chExt cx="816" cy="1089"/>
          </a:xfrm>
        </p:grpSpPr>
        <p:grpSp>
          <p:nvGrpSpPr>
            <p:cNvPr id="50187" name="Group 66"/>
            <p:cNvGrpSpPr>
              <a:grpSpLocks/>
            </p:cNvGrpSpPr>
            <p:nvPr/>
          </p:nvGrpSpPr>
          <p:grpSpPr bwMode="auto">
            <a:xfrm>
              <a:off x="2789" y="3067"/>
              <a:ext cx="363" cy="363"/>
              <a:chOff x="2789" y="3067"/>
              <a:chExt cx="363" cy="363"/>
            </a:xfrm>
          </p:grpSpPr>
          <p:sp>
            <p:nvSpPr>
              <p:cNvPr id="50190" name="Oval 67"/>
              <p:cNvSpPr>
                <a:spLocks noChangeArrowheads="1"/>
              </p:cNvSpPr>
              <p:nvPr/>
            </p:nvSpPr>
            <p:spPr bwMode="auto">
              <a:xfrm>
                <a:off x="2789" y="3067"/>
                <a:ext cx="363" cy="363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50191" name="Line 68"/>
              <p:cNvSpPr>
                <a:spLocks noChangeShapeType="1"/>
              </p:cNvSpPr>
              <p:nvPr/>
            </p:nvSpPr>
            <p:spPr bwMode="auto">
              <a:xfrm>
                <a:off x="2835" y="3249"/>
                <a:ext cx="272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192" name="Line 69"/>
              <p:cNvSpPr>
                <a:spLocks noChangeShapeType="1"/>
              </p:cNvSpPr>
              <p:nvPr/>
            </p:nvSpPr>
            <p:spPr bwMode="auto">
              <a:xfrm>
                <a:off x="2971" y="3113"/>
                <a:ext cx="0" cy="27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0188" name="Line 70"/>
            <p:cNvSpPr>
              <a:spLocks noChangeShapeType="1"/>
            </p:cNvSpPr>
            <p:nvPr/>
          </p:nvSpPr>
          <p:spPr bwMode="auto">
            <a:xfrm>
              <a:off x="2336" y="2704"/>
              <a:ext cx="408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9" name="Line 71"/>
            <p:cNvSpPr>
              <a:spLocks noChangeShapeType="1"/>
            </p:cNvSpPr>
            <p:nvPr/>
          </p:nvSpPr>
          <p:spPr bwMode="auto">
            <a:xfrm flipV="1">
              <a:off x="2336" y="3430"/>
              <a:ext cx="408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7768" name="Line 72"/>
          <p:cNvSpPr>
            <a:spLocks noChangeShapeType="1"/>
          </p:cNvSpPr>
          <p:nvPr/>
        </p:nvSpPr>
        <p:spPr bwMode="auto">
          <a:xfrm>
            <a:off x="4362450" y="4741863"/>
            <a:ext cx="207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7769" name="Line 73"/>
          <p:cNvSpPr>
            <a:spLocks noChangeShapeType="1"/>
          </p:cNvSpPr>
          <p:nvPr/>
        </p:nvSpPr>
        <p:spPr bwMode="auto">
          <a:xfrm>
            <a:off x="5075238" y="4238625"/>
            <a:ext cx="7191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7770" name="Text Box 74"/>
          <p:cNvSpPr txBox="1">
            <a:spLocks noChangeArrowheads="1"/>
          </p:cNvSpPr>
          <p:nvPr/>
        </p:nvSpPr>
        <p:spPr bwMode="auto">
          <a:xfrm>
            <a:off x="206375" y="887413"/>
            <a:ext cx="8713788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一个理想的</a:t>
            </a:r>
            <a:r>
              <a:rPr lang="en-US" altLang="zh-CN" sz="2800" b="1" i="1" dirty="0">
                <a:latin typeface="+mn-lt"/>
                <a:ea typeface="楷体" panose="02010609060101010101" pitchFamily="49" charset="-122"/>
              </a:rPr>
              <a:t>FIR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高通滤波器可以通过一个全通系统减去一个</a:t>
            </a:r>
            <a:r>
              <a:rPr lang="en-US" altLang="zh-CN" sz="2800" b="1" i="1" dirty="0">
                <a:latin typeface="+mn-lt"/>
                <a:ea typeface="楷体" panose="02010609060101010101" pitchFamily="49" charset="-122"/>
              </a:rPr>
              <a:t>FIR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低通滤波器来实现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二者有相同的相位响应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7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7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7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7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7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7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7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57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57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12" grpId="0"/>
      <p:bldP spid="15777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2821" name="Object 5"/>
          <p:cNvGraphicFramePr>
            <a:graphicFrameLocks noChangeAspect="1"/>
          </p:cNvGraphicFramePr>
          <p:nvPr/>
        </p:nvGraphicFramePr>
        <p:xfrm>
          <a:off x="539750" y="601663"/>
          <a:ext cx="4883150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9" name="公式" r:id="rId3" imgW="1962006" imgH="457200" progId="Equation.3">
                  <p:embed/>
                </p:oleObj>
              </mc:Choice>
              <mc:Fallback>
                <p:oleObj name="公式" r:id="rId3" imgW="1962006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601663"/>
                        <a:ext cx="4883150" cy="1184275"/>
                      </a:xfrm>
                      <a:prstGeom prst="rect">
                        <a:avLst/>
                      </a:prstGeom>
                      <a:solidFill>
                        <a:srgbClr val="CC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3" name="Object 7"/>
          <p:cNvGraphicFramePr>
            <a:graphicFrameLocks noChangeAspect="1"/>
          </p:cNvGraphicFramePr>
          <p:nvPr/>
        </p:nvGraphicFramePr>
        <p:xfrm>
          <a:off x="323850" y="2349500"/>
          <a:ext cx="4484688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0" name="公式" r:id="rId5" imgW="1771771" imgH="362009" progId="Equation.3">
                  <p:embed/>
                </p:oleObj>
              </mc:Choice>
              <mc:Fallback>
                <p:oleObj name="公式" r:id="rId5" imgW="1771771" imgH="36200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349500"/>
                        <a:ext cx="4484688" cy="979488"/>
                      </a:xfrm>
                      <a:prstGeom prst="rect">
                        <a:avLst/>
                      </a:prstGeom>
                      <a:solidFill>
                        <a:srgbClr val="CC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24" name="Text Box 8"/>
          <p:cNvSpPr txBox="1">
            <a:spLocks noChangeArrowheads="1"/>
          </p:cNvSpPr>
          <p:nvPr/>
        </p:nvSpPr>
        <p:spPr bwMode="auto">
          <a:xfrm>
            <a:off x="179388" y="101600"/>
            <a:ext cx="61198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理想的</a:t>
            </a:r>
            <a:r>
              <a:rPr lang="en-US" altLang="zh-CN" sz="2800" b="1" i="1" dirty="0">
                <a:ea typeface="楷体_GB2312" pitchFamily="49" charset="-122"/>
              </a:rPr>
              <a:t>FIR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高通滤波器的频率响应为</a:t>
            </a:r>
          </a:p>
        </p:txBody>
      </p:sp>
      <p:sp>
        <p:nvSpPr>
          <p:cNvPr id="162825" name="Text Box 9"/>
          <p:cNvSpPr txBox="1">
            <a:spLocks noChangeArrowheads="1"/>
          </p:cNvSpPr>
          <p:nvPr/>
        </p:nvSpPr>
        <p:spPr bwMode="auto">
          <a:xfrm>
            <a:off x="179388" y="1816100"/>
            <a:ext cx="7272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理想的</a:t>
            </a:r>
            <a:r>
              <a:rPr lang="en-US" altLang="zh-CN" sz="2800" b="1" i="1" dirty="0">
                <a:ea typeface="楷体_GB2312" pitchFamily="49" charset="-122"/>
              </a:rPr>
              <a:t>FIR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高通滤波器的单位冲击响应为</a:t>
            </a:r>
          </a:p>
        </p:txBody>
      </p:sp>
      <p:graphicFrame>
        <p:nvGraphicFramePr>
          <p:cNvPr id="162829" name="Object 13"/>
          <p:cNvGraphicFramePr>
            <a:graphicFrameLocks noChangeAspect="1"/>
          </p:cNvGraphicFramePr>
          <p:nvPr/>
        </p:nvGraphicFramePr>
        <p:xfrm>
          <a:off x="1398588" y="5445125"/>
          <a:ext cx="4800600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1" name="公式" r:id="rId7" imgW="1905171" imgH="390613" progId="Equation.3">
                  <p:embed/>
                </p:oleObj>
              </mc:Choice>
              <mc:Fallback>
                <p:oleObj name="公式" r:id="rId7" imgW="1905171" imgH="390613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8588" y="5445125"/>
                        <a:ext cx="4800600" cy="1042988"/>
                      </a:xfrm>
                      <a:prstGeom prst="rect">
                        <a:avLst/>
                      </a:prstGeom>
                      <a:solidFill>
                        <a:srgbClr val="CC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32" name="Object 16"/>
          <p:cNvGraphicFramePr>
            <a:graphicFrameLocks noChangeAspect="1"/>
          </p:cNvGraphicFramePr>
          <p:nvPr/>
        </p:nvGraphicFramePr>
        <p:xfrm>
          <a:off x="1289050" y="3371850"/>
          <a:ext cx="5716588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2" name="公式" r:id="rId9" imgW="2266852" imgH="362009" progId="Equation.3">
                  <p:embed/>
                </p:oleObj>
              </mc:Choice>
              <mc:Fallback>
                <p:oleObj name="公式" r:id="rId9" imgW="2266852" imgH="362009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050" y="3371850"/>
                        <a:ext cx="5716588" cy="979488"/>
                      </a:xfrm>
                      <a:prstGeom prst="rect">
                        <a:avLst/>
                      </a:prstGeom>
                      <a:solidFill>
                        <a:srgbClr val="CC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34" name="Object 18"/>
          <p:cNvGraphicFramePr>
            <a:graphicFrameLocks noChangeAspect="1"/>
          </p:cNvGraphicFramePr>
          <p:nvPr/>
        </p:nvGraphicFramePr>
        <p:xfrm>
          <a:off x="1346200" y="4394200"/>
          <a:ext cx="5591175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3" name="公式" r:id="rId11" imgW="2219411" imgH="362009" progId="Equation.3">
                  <p:embed/>
                </p:oleObj>
              </mc:Choice>
              <mc:Fallback>
                <p:oleObj name="公式" r:id="rId11" imgW="2219411" imgH="362009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200" y="4394200"/>
                        <a:ext cx="5591175" cy="979488"/>
                      </a:xfrm>
                      <a:prstGeom prst="rect">
                        <a:avLst/>
                      </a:prstGeom>
                      <a:solidFill>
                        <a:srgbClr val="CC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2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2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4" grpId="0"/>
      <p:bldP spid="1628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136525" y="908050"/>
            <a:ext cx="8964613" cy="369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800" b="1" dirty="0">
                <a:latin typeface="+mn-lt"/>
                <a:ea typeface="楷体" panose="02010609060101010101" pitchFamily="49" charset="-122"/>
              </a:rPr>
              <a:t>1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)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很容易获得严格的</a:t>
            </a:r>
            <a:r>
              <a:rPr lang="zh-CN" altLang="en-US" sz="2800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线性相位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，避免被处理的信号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产生相位失真。这一特点在宽频带信号处理、阵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列信号处理、数据传输等系统中非常重要；</a:t>
            </a:r>
          </a:p>
          <a:p>
            <a:pPr eaLnBrk="1" hangingPunct="1">
              <a:lnSpc>
                <a:spcPct val="11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800" b="1" dirty="0">
                <a:latin typeface="+mn-lt"/>
                <a:ea typeface="楷体" panose="02010609060101010101" pitchFamily="49" charset="-122"/>
              </a:rPr>
              <a:t>2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)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极点全部在原点（永远稳定），无</a:t>
            </a:r>
            <a:r>
              <a:rPr lang="zh-CN" altLang="en-US" sz="2800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稳定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性问题；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800" b="1" dirty="0">
                <a:latin typeface="+mn-lt"/>
                <a:ea typeface="楷体" panose="02010609060101010101" pitchFamily="49" charset="-122"/>
              </a:rPr>
              <a:t>3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)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任何一个非因果的有限长序列，总可以通过一定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的延时，转为因果序列，所以</a:t>
            </a:r>
            <a:r>
              <a:rPr lang="zh-CN" altLang="en-US" sz="2800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因果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性总是满足；</a:t>
            </a:r>
          </a:p>
          <a:p>
            <a:pPr eaLnBrk="1" hangingPunct="1">
              <a:lnSpc>
                <a:spcPct val="115000"/>
              </a:lnSpc>
              <a:spcBef>
                <a:spcPct val="1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800" b="1" dirty="0">
                <a:latin typeface="+mn-lt"/>
                <a:ea typeface="楷体" panose="02010609060101010101" pitchFamily="49" charset="-122"/>
              </a:rPr>
              <a:t>4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) </a:t>
            </a:r>
            <a:r>
              <a:rPr lang="zh-CN" altLang="en-US" sz="2800" b="1" dirty="0">
                <a:latin typeface="+mn-lt"/>
                <a:ea typeface="楷体" panose="02010609060101010101" pitchFamily="49" charset="-122"/>
              </a:rPr>
              <a:t>可以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使用</a:t>
            </a:r>
            <a:r>
              <a:rPr lang="en-US" altLang="zh-CN" sz="2800" b="1" i="1" dirty="0">
                <a:latin typeface="+mn-lt"/>
                <a:ea typeface="楷体" panose="02010609060101010101" pitchFamily="49" charset="-122"/>
              </a:rPr>
              <a:t>FFT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算法实现过滤信号，从而提高</a:t>
            </a:r>
            <a:r>
              <a:rPr lang="zh-CN" altLang="en-US" sz="2800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效率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179388" y="211138"/>
            <a:ext cx="50403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二、</a:t>
            </a:r>
            <a:r>
              <a:rPr lang="en-US" altLang="zh-CN" sz="2800" b="1" dirty="0">
                <a:latin typeface="+mn-lt"/>
                <a:ea typeface="楷体" panose="02010609060101010101" pitchFamily="49" charset="-122"/>
              </a:rPr>
              <a:t>FIR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数字滤波器的特点</a:t>
            </a:r>
          </a:p>
        </p:txBody>
      </p:sp>
      <p:sp>
        <p:nvSpPr>
          <p:cNvPr id="87046" name="Rectangle 6"/>
          <p:cNvSpPr>
            <a:spLocks noChangeArrowheads="1"/>
          </p:cNvSpPr>
          <p:nvPr/>
        </p:nvSpPr>
        <p:spPr bwMode="auto">
          <a:xfrm>
            <a:off x="395288" y="4724400"/>
            <a:ext cx="80645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缺点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：因为没有极点，要获得好的过渡带特性，需要较高的阶数为代价；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7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7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7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7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70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/>
      <p:bldP spid="8704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8" name="Group 28"/>
          <p:cNvGrpSpPr>
            <a:grpSpLocks/>
          </p:cNvGrpSpPr>
          <p:nvPr/>
        </p:nvGrpSpPr>
        <p:grpSpPr bwMode="auto">
          <a:xfrm>
            <a:off x="122238" y="130175"/>
            <a:ext cx="8785225" cy="1595438"/>
            <a:chOff x="68" y="64"/>
            <a:chExt cx="5534" cy="1005"/>
          </a:xfrm>
        </p:grpSpPr>
        <p:sp>
          <p:nvSpPr>
            <p:cNvPr id="52235" name="Rectangle 5"/>
            <p:cNvSpPr>
              <a:spLocks noChangeArrowheads="1"/>
            </p:cNvSpPr>
            <p:nvPr/>
          </p:nvSpPr>
          <p:spPr bwMode="auto">
            <a:xfrm>
              <a:off x="68" y="64"/>
              <a:ext cx="55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61950" indent="-36195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rgbClr val="FF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例：设计一线性相位</a:t>
              </a:r>
              <a:r>
                <a:rPr lang="en-US" altLang="zh-CN" sz="2800" b="1" i="1" dirty="0">
                  <a:ea typeface="楷体_GB2312" pitchFamily="49" charset="-122"/>
                </a:rPr>
                <a:t>FIR</a:t>
              </a: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高通滤波器，满足设计指标：</a:t>
              </a:r>
            </a:p>
          </p:txBody>
        </p:sp>
        <p:graphicFrame>
          <p:nvGraphicFramePr>
            <p:cNvPr id="52236" name="Object 12"/>
            <p:cNvGraphicFramePr>
              <a:graphicFrameLocks noChangeAspect="1"/>
            </p:cNvGraphicFramePr>
            <p:nvPr/>
          </p:nvGraphicFramePr>
          <p:xfrm>
            <a:off x="1066" y="391"/>
            <a:ext cx="2131" cy="6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17" name="公式" r:id="rId3" imgW="1409620" imgH="428596" progId="Equation.3">
                    <p:embed/>
                  </p:oleObj>
                </mc:Choice>
                <mc:Fallback>
                  <p:oleObj name="公式" r:id="rId3" imgW="1409620" imgH="428596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391"/>
                          <a:ext cx="2131" cy="6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3856" name="Rectangle 16"/>
          <p:cNvSpPr>
            <a:spLocks noChangeArrowheads="1"/>
          </p:cNvSpPr>
          <p:nvPr/>
        </p:nvSpPr>
        <p:spPr bwMode="auto">
          <a:xfrm>
            <a:off x="179388" y="1973263"/>
            <a:ext cx="1079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1950" indent="-36195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解：</a:t>
            </a:r>
          </a:p>
        </p:txBody>
      </p:sp>
      <p:graphicFrame>
        <p:nvGraphicFramePr>
          <p:cNvPr id="163858" name="Object 18"/>
          <p:cNvGraphicFramePr>
            <a:graphicFrameLocks noChangeAspect="1"/>
          </p:cNvGraphicFramePr>
          <p:nvPr/>
        </p:nvGraphicFramePr>
        <p:xfrm>
          <a:off x="5707063" y="1746250"/>
          <a:ext cx="2897187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8" name="公式" r:id="rId5" imgW="1257431" imgH="390613" progId="Equation.3">
                  <p:embed/>
                </p:oleObj>
              </mc:Choice>
              <mc:Fallback>
                <p:oleObj name="公式" r:id="rId5" imgW="1257431" imgH="390613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7063" y="1746250"/>
                        <a:ext cx="2897187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59" name="Rectangle 19"/>
          <p:cNvSpPr>
            <a:spLocks noChangeArrowheads="1"/>
          </p:cNvSpPr>
          <p:nvPr/>
        </p:nvSpPr>
        <p:spPr bwMode="auto">
          <a:xfrm>
            <a:off x="882650" y="1962150"/>
            <a:ext cx="5616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1950" indent="-36195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理想高通滤波器的截止频率为</a:t>
            </a:r>
          </a:p>
        </p:txBody>
      </p:sp>
      <p:sp>
        <p:nvSpPr>
          <p:cNvPr id="163860" name="Rectangle 20"/>
          <p:cNvSpPr>
            <a:spLocks noChangeArrowheads="1"/>
          </p:cNvSpPr>
          <p:nvPr/>
        </p:nvSpPr>
        <p:spPr bwMode="auto">
          <a:xfrm>
            <a:off x="885825" y="2755900"/>
            <a:ext cx="2808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1950" indent="-36195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过渡带宽度为</a:t>
            </a:r>
          </a:p>
        </p:txBody>
      </p:sp>
      <p:graphicFrame>
        <p:nvGraphicFramePr>
          <p:cNvPr id="163861" name="Object 21"/>
          <p:cNvGraphicFramePr>
            <a:graphicFrameLocks noChangeAspect="1"/>
          </p:cNvGraphicFramePr>
          <p:nvPr/>
        </p:nvGraphicFramePr>
        <p:xfrm>
          <a:off x="3305175" y="2813050"/>
          <a:ext cx="295592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9" name="公式" r:id="rId7" imgW="1276220" imgH="209609" progId="Equation.3">
                  <p:embed/>
                </p:oleObj>
              </mc:Choice>
              <mc:Fallback>
                <p:oleObj name="公式" r:id="rId7" imgW="1276220" imgH="209609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5175" y="2813050"/>
                        <a:ext cx="2955925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62" name="Rectangle 22"/>
          <p:cNvSpPr>
            <a:spLocks noChangeArrowheads="1"/>
          </p:cNvSpPr>
          <p:nvPr/>
        </p:nvSpPr>
        <p:spPr bwMode="auto">
          <a:xfrm>
            <a:off x="179388" y="3414713"/>
            <a:ext cx="8353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1950" indent="-36195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1" dirty="0">
                <a:ea typeface="楷体_GB2312" pitchFamily="49" charset="-122"/>
              </a:rPr>
              <a:t>1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得到线性相位的理想高通滤波器的频率响应</a:t>
            </a:r>
          </a:p>
        </p:txBody>
      </p:sp>
      <p:graphicFrame>
        <p:nvGraphicFramePr>
          <p:cNvPr id="163863" name="Object 23"/>
          <p:cNvGraphicFramePr>
            <a:graphicFrameLocks noChangeAspect="1"/>
          </p:cNvGraphicFramePr>
          <p:nvPr/>
        </p:nvGraphicFramePr>
        <p:xfrm>
          <a:off x="6659563" y="4652963"/>
          <a:ext cx="1684337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0" name="公式" r:id="rId9" imgW="609692" imgH="200230" progId="Equation.3">
                  <p:embed/>
                </p:oleObj>
              </mc:Choice>
              <mc:Fallback>
                <p:oleObj name="公式" r:id="rId9" imgW="609692" imgH="20023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4652963"/>
                        <a:ext cx="1684337" cy="608012"/>
                      </a:xfrm>
                      <a:prstGeom prst="rect">
                        <a:avLst/>
                      </a:prstGeom>
                      <a:solidFill>
                        <a:srgbClr val="CC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66" name="Object 26"/>
          <p:cNvGraphicFramePr>
            <a:graphicFrameLocks noChangeAspect="1"/>
          </p:cNvGraphicFramePr>
          <p:nvPr/>
        </p:nvGraphicFramePr>
        <p:xfrm>
          <a:off x="1187450" y="4076700"/>
          <a:ext cx="5283200" cy="128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1" name="公式" r:id="rId11" imgW="1962006" imgH="457200" progId="Equation.3">
                  <p:embed/>
                </p:oleObj>
              </mc:Choice>
              <mc:Fallback>
                <p:oleObj name="公式" r:id="rId11" imgW="1962006" imgH="4572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076700"/>
                        <a:ext cx="5283200" cy="1281113"/>
                      </a:xfrm>
                      <a:prstGeom prst="rect">
                        <a:avLst/>
                      </a:prstGeom>
                      <a:solidFill>
                        <a:srgbClr val="CC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3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3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3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3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3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3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63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56" grpId="0"/>
      <p:bldP spid="163859" grpId="0"/>
      <p:bldP spid="163860" grpId="0"/>
      <p:bldP spid="16386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179388" y="115888"/>
            <a:ext cx="6408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1950" indent="-36195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+mn-lt"/>
                <a:ea typeface="楷体" panose="02010609060101010101" pitchFamily="49" charset="-122"/>
              </a:rPr>
              <a:t>2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计算理想滤波器的冲激响应</a:t>
            </a:r>
            <a:r>
              <a:rPr lang="en-US" altLang="zh-CN" sz="2800" b="1" i="1" dirty="0" err="1"/>
              <a:t>h</a:t>
            </a:r>
            <a:r>
              <a:rPr lang="en-US" altLang="zh-CN" sz="2800" b="1" i="1" baseline="-25000" dirty="0" err="1"/>
              <a:t>d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n</a:t>
            </a:r>
            <a:r>
              <a:rPr lang="en-US" altLang="zh-CN" sz="2800" b="1" dirty="0"/>
              <a:t>)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64869" name="Object 5"/>
          <p:cNvGraphicFramePr>
            <a:graphicFrameLocks noChangeAspect="1"/>
          </p:cNvGraphicFramePr>
          <p:nvPr/>
        </p:nvGraphicFramePr>
        <p:xfrm>
          <a:off x="533400" y="692150"/>
          <a:ext cx="4641850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91" name="公式" r:id="rId3" imgW="1838471" imgH="362009" progId="Equation.3">
                  <p:embed/>
                </p:oleObj>
              </mc:Choice>
              <mc:Fallback>
                <p:oleObj name="公式" r:id="rId3" imgW="1838471" imgH="36200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692150"/>
                        <a:ext cx="4641850" cy="979488"/>
                      </a:xfrm>
                      <a:prstGeom prst="rect">
                        <a:avLst/>
                      </a:prstGeom>
                      <a:solidFill>
                        <a:srgbClr val="CC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70" name="Object 6"/>
          <p:cNvGraphicFramePr>
            <a:graphicFrameLocks noChangeAspect="1"/>
          </p:cNvGraphicFramePr>
          <p:nvPr/>
        </p:nvGraphicFramePr>
        <p:xfrm>
          <a:off x="1446213" y="1700213"/>
          <a:ext cx="5116512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92" name="公式" r:id="rId5" imgW="2028706" imgH="390613" progId="Equation.3">
                  <p:embed/>
                </p:oleObj>
              </mc:Choice>
              <mc:Fallback>
                <p:oleObj name="公式" r:id="rId5" imgW="2028706" imgH="39061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6213" y="1700213"/>
                        <a:ext cx="5116512" cy="1042987"/>
                      </a:xfrm>
                      <a:prstGeom prst="rect">
                        <a:avLst/>
                      </a:prstGeom>
                      <a:solidFill>
                        <a:srgbClr val="CC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71" name="Object 7"/>
          <p:cNvGraphicFramePr>
            <a:graphicFrameLocks noChangeAspect="1"/>
          </p:cNvGraphicFramePr>
          <p:nvPr/>
        </p:nvGraphicFramePr>
        <p:xfrm>
          <a:off x="596900" y="3502025"/>
          <a:ext cx="161766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93" name="公式" r:id="rId7" imgW="666528" imgH="190383" progId="Equation.3">
                  <p:embed/>
                </p:oleObj>
              </mc:Choice>
              <mc:Fallback>
                <p:oleObj name="公式" r:id="rId7" imgW="666528" imgH="19038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" y="3502025"/>
                        <a:ext cx="1617663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72" name="Object 8"/>
          <p:cNvGraphicFramePr>
            <a:graphicFrameLocks noChangeAspect="1"/>
          </p:cNvGraphicFramePr>
          <p:nvPr/>
        </p:nvGraphicFramePr>
        <p:xfrm>
          <a:off x="2555875" y="4238625"/>
          <a:ext cx="1058863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94" name="公式" r:id="rId9" imgW="428851" imgH="152400" progId="Equation.3">
                  <p:embed/>
                </p:oleObj>
              </mc:Choice>
              <mc:Fallback>
                <p:oleObj name="公式" r:id="rId9" imgW="428851" imgH="152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238625"/>
                        <a:ext cx="1058863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73" name="Rectangle 9"/>
          <p:cNvSpPr>
            <a:spLocks noChangeArrowheads="1"/>
          </p:cNvSpPr>
          <p:nvPr/>
        </p:nvSpPr>
        <p:spPr bwMode="auto">
          <a:xfrm>
            <a:off x="250825" y="2852738"/>
            <a:ext cx="36718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1950" indent="-36195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+mn-lt"/>
                <a:ea typeface="楷体" panose="02010609060101010101" pitchFamily="49" charset="-122"/>
              </a:rPr>
              <a:t>3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确定窗函数和</a:t>
            </a:r>
            <a:r>
              <a:rPr lang="en-US" altLang="zh-CN" sz="2800" b="1" i="1" dirty="0">
                <a:ea typeface="楷体_GB2312" pitchFamily="49" charset="-122"/>
              </a:rPr>
              <a:t>N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值</a:t>
            </a:r>
          </a:p>
        </p:txBody>
      </p:sp>
      <p:graphicFrame>
        <p:nvGraphicFramePr>
          <p:cNvPr id="164874" name="Object 10"/>
          <p:cNvGraphicFramePr>
            <a:graphicFrameLocks noChangeAspect="1"/>
          </p:cNvGraphicFramePr>
          <p:nvPr/>
        </p:nvGraphicFramePr>
        <p:xfrm>
          <a:off x="615950" y="4006850"/>
          <a:ext cx="1795463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95" name="公式" r:id="rId11" imgW="743092" imgH="362009" progId="Equation.3">
                  <p:embed/>
                </p:oleObj>
              </mc:Choice>
              <mc:Fallback>
                <p:oleObj name="公式" r:id="rId11" imgW="743092" imgH="36200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" y="4006850"/>
                        <a:ext cx="1795463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75" name="Text Box 11"/>
          <p:cNvSpPr txBox="1">
            <a:spLocks noChangeArrowheads="1"/>
          </p:cNvSpPr>
          <p:nvPr/>
        </p:nvSpPr>
        <p:spPr bwMode="auto">
          <a:xfrm>
            <a:off x="2484438" y="3430588"/>
            <a:ext cx="2232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布拉克曼窗</a:t>
            </a:r>
          </a:p>
        </p:txBody>
      </p:sp>
      <p:sp>
        <p:nvSpPr>
          <p:cNvPr id="164876" name="Text Box 12"/>
          <p:cNvSpPr txBox="1">
            <a:spLocks noChangeArrowheads="1"/>
          </p:cNvSpPr>
          <p:nvPr/>
        </p:nvSpPr>
        <p:spPr bwMode="auto">
          <a:xfrm>
            <a:off x="4572000" y="3459163"/>
            <a:ext cx="2305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查表</a:t>
            </a:r>
          </a:p>
        </p:txBody>
      </p:sp>
      <p:graphicFrame>
        <p:nvGraphicFramePr>
          <p:cNvPr id="164877" name="Object 13"/>
          <p:cNvGraphicFramePr>
            <a:graphicFrameLocks noChangeAspect="1"/>
          </p:cNvGraphicFramePr>
          <p:nvPr/>
        </p:nvGraphicFramePr>
        <p:xfrm>
          <a:off x="1533525" y="5072063"/>
          <a:ext cx="1089025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96" name="公式" r:id="rId13" imgW="438246" imgH="152400" progId="Equation.3">
                  <p:embed/>
                </p:oleObj>
              </mc:Choice>
              <mc:Fallback>
                <p:oleObj name="公式" r:id="rId13" imgW="438246" imgH="1524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3525" y="5072063"/>
                        <a:ext cx="1089025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78" name="Object 14"/>
          <p:cNvGraphicFramePr>
            <a:graphicFrameLocks noChangeAspect="1"/>
          </p:cNvGraphicFramePr>
          <p:nvPr/>
        </p:nvGraphicFramePr>
        <p:xfrm>
          <a:off x="2886075" y="4822825"/>
          <a:ext cx="211772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97" name="公式" r:id="rId15" imgW="885886" imgH="362009" progId="Equation.3">
                  <p:embed/>
                </p:oleObj>
              </mc:Choice>
              <mc:Fallback>
                <p:oleObj name="公式" r:id="rId15" imgW="885886" imgH="36200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6075" y="4822825"/>
                        <a:ext cx="2117725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879" name="Text Box 15"/>
          <p:cNvSpPr txBox="1">
            <a:spLocks noChangeArrowheads="1"/>
          </p:cNvSpPr>
          <p:nvPr/>
        </p:nvSpPr>
        <p:spPr bwMode="auto">
          <a:xfrm>
            <a:off x="250825" y="5734050"/>
            <a:ext cx="8569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对于高通滤波器，只能选择类型</a:t>
            </a:r>
            <a:r>
              <a:rPr lang="en-US" altLang="zh-CN" sz="2800" b="1" dirty="0">
                <a:latin typeface="+mn-lt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，即偶对称</a:t>
            </a:r>
            <a:r>
              <a:rPr lang="en-US" altLang="zh-CN" sz="2800" b="1" i="1" dirty="0">
                <a:ea typeface="楷体_GB2312" pitchFamily="49" charset="-122"/>
              </a:rPr>
              <a:t>N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为奇数</a:t>
            </a:r>
          </a:p>
        </p:txBody>
      </p:sp>
      <p:graphicFrame>
        <p:nvGraphicFramePr>
          <p:cNvPr id="164881" name="Object 17"/>
          <p:cNvGraphicFramePr>
            <a:graphicFrameLocks noChangeAspect="1"/>
          </p:cNvGraphicFramePr>
          <p:nvPr/>
        </p:nvGraphicFramePr>
        <p:xfrm>
          <a:off x="971550" y="5129213"/>
          <a:ext cx="441325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98" name="公式" r:id="rId17" imgW="162052" imgH="123796" progId="Equation.3">
                  <p:embed/>
                </p:oleObj>
              </mc:Choice>
              <mc:Fallback>
                <p:oleObj name="公式" r:id="rId17" imgW="162052" imgH="12379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129213"/>
                        <a:ext cx="441325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4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4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6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4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64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64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64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8" grpId="0"/>
      <p:bldP spid="164873" grpId="0"/>
      <p:bldP spid="164875" grpId="0"/>
      <p:bldP spid="164876" grpId="0"/>
      <p:bldP spid="16487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940" name="Group 4"/>
          <p:cNvGrpSpPr>
            <a:grpSpLocks/>
          </p:cNvGrpSpPr>
          <p:nvPr/>
        </p:nvGrpSpPr>
        <p:grpSpPr bwMode="auto">
          <a:xfrm>
            <a:off x="212725" y="107950"/>
            <a:ext cx="4503738" cy="584200"/>
            <a:chOff x="113" y="1888"/>
            <a:chExt cx="2837" cy="368"/>
          </a:xfrm>
        </p:grpSpPr>
        <p:sp>
          <p:nvSpPr>
            <p:cNvPr id="54280" name="Rectangle 5"/>
            <p:cNvSpPr>
              <a:spLocks noChangeArrowheads="1"/>
            </p:cNvSpPr>
            <p:nvPr/>
          </p:nvSpPr>
          <p:spPr bwMode="auto">
            <a:xfrm>
              <a:off x="113" y="1888"/>
              <a:ext cx="26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61950" indent="-36195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rgbClr val="FF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 sz="2800" b="1" dirty="0">
                  <a:latin typeface="+mn-lt"/>
                  <a:ea typeface="楷体" panose="02010609060101010101" pitchFamily="49" charset="-122"/>
                </a:rPr>
                <a:t>4</a:t>
              </a: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)</a:t>
              </a: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计算所设计滤波器的</a:t>
              </a:r>
            </a:p>
          </p:txBody>
        </p:sp>
        <p:graphicFrame>
          <p:nvGraphicFramePr>
            <p:cNvPr id="54281" name="Object 6"/>
            <p:cNvGraphicFramePr>
              <a:graphicFrameLocks noChangeAspect="1"/>
            </p:cNvGraphicFramePr>
            <p:nvPr/>
          </p:nvGraphicFramePr>
          <p:xfrm>
            <a:off x="2417" y="1915"/>
            <a:ext cx="533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46" name="公式" r:id="rId3" imgW="285588" imgH="171626" progId="Equation.3">
                    <p:embed/>
                  </p:oleObj>
                </mc:Choice>
                <mc:Fallback>
                  <p:oleObj name="公式" r:id="rId3" imgW="285588" imgH="171626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7" y="1915"/>
                          <a:ext cx="533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7944" name="Object 8"/>
          <p:cNvGraphicFramePr>
            <a:graphicFrameLocks noChangeAspect="1"/>
          </p:cNvGraphicFramePr>
          <p:nvPr/>
        </p:nvGraphicFramePr>
        <p:xfrm>
          <a:off x="250825" y="836613"/>
          <a:ext cx="6442075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7" name="公式" r:id="rId5" imgW="2562304" imgH="390613" progId="Equation.3">
                  <p:embed/>
                </p:oleObj>
              </mc:Choice>
              <mc:Fallback>
                <p:oleObj name="公式" r:id="rId5" imgW="2562304" imgH="39061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836613"/>
                        <a:ext cx="6442075" cy="1044575"/>
                      </a:xfrm>
                      <a:prstGeom prst="rect">
                        <a:avLst/>
                      </a:prstGeom>
                      <a:solidFill>
                        <a:srgbClr val="CC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6" name="Object 10"/>
          <p:cNvGraphicFramePr>
            <a:graphicFrameLocks noChangeAspect="1"/>
          </p:cNvGraphicFramePr>
          <p:nvPr/>
        </p:nvGraphicFramePr>
        <p:xfrm>
          <a:off x="188913" y="2636838"/>
          <a:ext cx="8054975" cy="221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8" name="公式" r:id="rId7" imgW="3390884" imgH="914400" progId="Equation.3">
                  <p:embed/>
                </p:oleObj>
              </mc:Choice>
              <mc:Fallback>
                <p:oleObj name="公式" r:id="rId7" imgW="3390884" imgH="914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13" y="2636838"/>
                        <a:ext cx="8054975" cy="2219325"/>
                      </a:xfrm>
                      <a:prstGeom prst="rect">
                        <a:avLst/>
                      </a:prstGeom>
                      <a:solidFill>
                        <a:srgbClr val="CC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8" name="Object 12"/>
          <p:cNvGraphicFramePr>
            <a:graphicFrameLocks noChangeAspect="1"/>
          </p:cNvGraphicFramePr>
          <p:nvPr/>
        </p:nvGraphicFramePr>
        <p:xfrm>
          <a:off x="611188" y="5229225"/>
          <a:ext cx="3113087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9" name="公式" r:id="rId9" imgW="1047938" imgH="200230" progId="Equation.3">
                  <p:embed/>
                </p:oleObj>
              </mc:Choice>
              <mc:Fallback>
                <p:oleObj name="公式" r:id="rId9" imgW="1047938" imgH="20023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229225"/>
                        <a:ext cx="3113087" cy="658813"/>
                      </a:xfrm>
                      <a:prstGeom prst="rect">
                        <a:avLst/>
                      </a:prstGeom>
                      <a:solidFill>
                        <a:srgbClr val="CC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9" name="Text Box 13"/>
          <p:cNvSpPr txBox="1">
            <a:spLocks noChangeArrowheads="1"/>
          </p:cNvSpPr>
          <p:nvPr/>
        </p:nvSpPr>
        <p:spPr bwMode="auto">
          <a:xfrm>
            <a:off x="323850" y="1989138"/>
            <a:ext cx="2952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布拉克曼窗函数</a:t>
            </a:r>
          </a:p>
        </p:txBody>
      </p:sp>
      <p:sp>
        <p:nvSpPr>
          <p:cNvPr id="167950" name="Rectangle 14"/>
          <p:cNvSpPr>
            <a:spLocks noChangeArrowheads="1"/>
          </p:cNvSpPr>
          <p:nvPr/>
        </p:nvSpPr>
        <p:spPr bwMode="auto">
          <a:xfrm>
            <a:off x="4140200" y="2046288"/>
            <a:ext cx="31321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FFFF00"/>
                </a:solidFill>
              </a:rPr>
              <a:t>w = blackman(N)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7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7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9" grpId="0"/>
      <p:bldP spid="16795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964" name="Group 4"/>
          <p:cNvGrpSpPr>
            <a:grpSpLocks/>
          </p:cNvGrpSpPr>
          <p:nvPr/>
        </p:nvGrpSpPr>
        <p:grpSpPr bwMode="auto">
          <a:xfrm>
            <a:off x="179388" y="176213"/>
            <a:ext cx="8567737" cy="1082676"/>
            <a:chOff x="68" y="84"/>
            <a:chExt cx="5397" cy="682"/>
          </a:xfrm>
        </p:grpSpPr>
        <p:sp>
          <p:nvSpPr>
            <p:cNvPr id="55304" name="Rectangle 5"/>
            <p:cNvSpPr>
              <a:spLocks noChangeArrowheads="1"/>
            </p:cNvSpPr>
            <p:nvPr/>
          </p:nvSpPr>
          <p:spPr bwMode="auto">
            <a:xfrm>
              <a:off x="68" y="84"/>
              <a:ext cx="5397" cy="6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61950" indent="-36195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5000"/>
                </a:lnSpc>
                <a:spcBef>
                  <a:spcPct val="50000"/>
                </a:spcBef>
                <a:buClr>
                  <a:srgbClr val="FF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 sz="2800" b="1" dirty="0">
                  <a:latin typeface="+mn-lt"/>
                  <a:ea typeface="楷体" panose="02010609060101010101" pitchFamily="49" charset="-122"/>
                </a:rPr>
                <a:t>5</a:t>
              </a:r>
              <a:r>
                <a: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)</a:t>
              </a: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由    计算所设计的</a:t>
              </a:r>
              <a:r>
                <a:rPr lang="en-US" altLang="zh-CN" sz="2800" b="1" i="1" dirty="0">
                  <a:ea typeface="楷体_GB2312" pitchFamily="49" charset="-122"/>
                </a:rPr>
                <a:t>FIR</a:t>
              </a: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滤波器的频率响应，并检验是否满足设计指标</a:t>
              </a:r>
            </a:p>
          </p:txBody>
        </p:sp>
        <p:graphicFrame>
          <p:nvGraphicFramePr>
            <p:cNvPr id="55305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38879988"/>
                </p:ext>
              </p:extLst>
            </p:nvPr>
          </p:nvGraphicFramePr>
          <p:xfrm>
            <a:off x="540" y="114"/>
            <a:ext cx="533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54" name="公式" r:id="rId3" imgW="285588" imgH="171626" progId="Equation.3">
                    <p:embed/>
                  </p:oleObj>
                </mc:Choice>
                <mc:Fallback>
                  <p:oleObj name="公式" r:id="rId3" imgW="285588" imgH="171626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" y="114"/>
                          <a:ext cx="533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8967" name="Object 7"/>
          <p:cNvGraphicFramePr>
            <a:graphicFrameLocks noChangeAspect="1"/>
          </p:cNvGraphicFramePr>
          <p:nvPr/>
        </p:nvGraphicFramePr>
        <p:xfrm>
          <a:off x="914400" y="1557338"/>
          <a:ext cx="335438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5" name="公式" r:id="rId5" imgW="1390831" imgH="200230" progId="Equation.3">
                  <p:embed/>
                </p:oleObj>
              </mc:Choice>
              <mc:Fallback>
                <p:oleObj name="公式" r:id="rId5" imgW="1390831" imgH="20023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557338"/>
                        <a:ext cx="3354388" cy="539750"/>
                      </a:xfrm>
                      <a:prstGeom prst="rect">
                        <a:avLst/>
                      </a:prstGeom>
                      <a:solidFill>
                        <a:srgbClr val="CC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68" name="Oval 8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596188" y="1989138"/>
            <a:ext cx="574675" cy="287337"/>
          </a:xfrm>
          <a:prstGeom prst="ellipse">
            <a:avLst/>
          </a:prstGeom>
          <a:gradFill rotWithShape="1">
            <a:gsLst>
              <a:gs pos="0">
                <a:srgbClr val="00FF00"/>
              </a:gs>
              <a:gs pos="100000">
                <a:srgbClr val="0026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aphicFrame>
        <p:nvGraphicFramePr>
          <p:cNvPr id="168969" name="Object 9"/>
          <p:cNvGraphicFramePr>
            <a:graphicFrameLocks noChangeAspect="1"/>
          </p:cNvGraphicFramePr>
          <p:nvPr/>
        </p:nvGraphicFramePr>
        <p:xfrm>
          <a:off x="539750" y="2924175"/>
          <a:ext cx="2209800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6" name="公式" r:id="rId8" imgW="923933" imgH="428596" progId="Equation.3">
                  <p:embed/>
                </p:oleObj>
              </mc:Choice>
              <mc:Fallback>
                <p:oleObj name="公式" r:id="rId8" imgW="923933" imgH="42859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924175"/>
                        <a:ext cx="2209800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71" name="Rectangle 11"/>
          <p:cNvSpPr>
            <a:spLocks noChangeArrowheads="1"/>
          </p:cNvSpPr>
          <p:nvPr/>
        </p:nvSpPr>
        <p:spPr bwMode="auto">
          <a:xfrm>
            <a:off x="3059113" y="3429000"/>
            <a:ext cx="2736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满足设计指标</a:t>
            </a:r>
          </a:p>
        </p:txBody>
      </p:sp>
      <p:sp>
        <p:nvSpPr>
          <p:cNvPr id="168972" name="Rectangle 12"/>
          <p:cNvSpPr>
            <a:spLocks noChangeArrowheads="1"/>
          </p:cNvSpPr>
          <p:nvPr/>
        </p:nvSpPr>
        <p:spPr bwMode="auto">
          <a:xfrm>
            <a:off x="1835150" y="5373688"/>
            <a:ext cx="59769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FFFF00"/>
                </a:solidFill>
              </a:rPr>
              <a:t>b = fir1(54,0.5,’high’,blackman(55))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8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8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71" grpId="0"/>
      <p:bldP spid="16897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4" name="Text Box 4"/>
          <p:cNvSpPr txBox="1">
            <a:spLocks noChangeArrowheads="1"/>
          </p:cNvSpPr>
          <p:nvPr/>
        </p:nvSpPr>
        <p:spPr bwMode="auto">
          <a:xfrm>
            <a:off x="122238" y="131763"/>
            <a:ext cx="61198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六、线性相位</a:t>
            </a:r>
            <a:r>
              <a:rPr lang="en-US" altLang="zh-CN" sz="2800" b="1" i="1" dirty="0">
                <a:ea typeface="楷体_GB2312" pitchFamily="49" charset="-122"/>
              </a:rPr>
              <a:t>FIR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带通滤波器的设计</a:t>
            </a:r>
          </a:p>
        </p:txBody>
      </p:sp>
      <p:grpSp>
        <p:nvGrpSpPr>
          <p:cNvPr id="158738" name="Group 18"/>
          <p:cNvGrpSpPr>
            <a:grpSpLocks/>
          </p:cNvGrpSpPr>
          <p:nvPr/>
        </p:nvGrpSpPr>
        <p:grpSpPr bwMode="auto">
          <a:xfrm>
            <a:off x="4400550" y="3703638"/>
            <a:ext cx="207963" cy="215900"/>
            <a:chOff x="2789" y="2867"/>
            <a:chExt cx="131" cy="136"/>
          </a:xfrm>
        </p:grpSpPr>
        <p:sp>
          <p:nvSpPr>
            <p:cNvPr id="56376" name="Line 19"/>
            <p:cNvSpPr>
              <a:spLocks noChangeShapeType="1"/>
            </p:cNvSpPr>
            <p:nvPr/>
          </p:nvSpPr>
          <p:spPr bwMode="auto">
            <a:xfrm>
              <a:off x="2789" y="2931"/>
              <a:ext cx="1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77" name="Line 20"/>
            <p:cNvSpPr>
              <a:spLocks noChangeShapeType="1"/>
            </p:cNvSpPr>
            <p:nvPr/>
          </p:nvSpPr>
          <p:spPr bwMode="auto">
            <a:xfrm>
              <a:off x="2853" y="2867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8741" name="Group 21"/>
          <p:cNvGrpSpPr>
            <a:grpSpLocks/>
          </p:cNvGrpSpPr>
          <p:nvPr/>
        </p:nvGrpSpPr>
        <p:grpSpPr bwMode="auto">
          <a:xfrm>
            <a:off x="3681413" y="3444875"/>
            <a:ext cx="1295400" cy="1728788"/>
            <a:chOff x="2336" y="2704"/>
            <a:chExt cx="816" cy="1089"/>
          </a:xfrm>
        </p:grpSpPr>
        <p:grpSp>
          <p:nvGrpSpPr>
            <p:cNvPr id="56370" name="Group 22"/>
            <p:cNvGrpSpPr>
              <a:grpSpLocks/>
            </p:cNvGrpSpPr>
            <p:nvPr/>
          </p:nvGrpSpPr>
          <p:grpSpPr bwMode="auto">
            <a:xfrm>
              <a:off x="2789" y="3067"/>
              <a:ext cx="363" cy="363"/>
              <a:chOff x="2789" y="3067"/>
              <a:chExt cx="363" cy="363"/>
            </a:xfrm>
          </p:grpSpPr>
          <p:sp>
            <p:nvSpPr>
              <p:cNvPr id="56373" name="Oval 23"/>
              <p:cNvSpPr>
                <a:spLocks noChangeArrowheads="1"/>
              </p:cNvSpPr>
              <p:nvPr/>
            </p:nvSpPr>
            <p:spPr bwMode="auto">
              <a:xfrm>
                <a:off x="2789" y="3067"/>
                <a:ext cx="363" cy="363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56374" name="Line 24"/>
              <p:cNvSpPr>
                <a:spLocks noChangeShapeType="1"/>
              </p:cNvSpPr>
              <p:nvPr/>
            </p:nvSpPr>
            <p:spPr bwMode="auto">
              <a:xfrm>
                <a:off x="2835" y="3249"/>
                <a:ext cx="272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75" name="Line 25"/>
              <p:cNvSpPr>
                <a:spLocks noChangeShapeType="1"/>
              </p:cNvSpPr>
              <p:nvPr/>
            </p:nvSpPr>
            <p:spPr bwMode="auto">
              <a:xfrm>
                <a:off x="2971" y="3113"/>
                <a:ext cx="0" cy="27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6371" name="Line 26"/>
            <p:cNvSpPr>
              <a:spLocks noChangeShapeType="1"/>
            </p:cNvSpPr>
            <p:nvPr/>
          </p:nvSpPr>
          <p:spPr bwMode="auto">
            <a:xfrm>
              <a:off x="2336" y="2704"/>
              <a:ext cx="408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72" name="Line 27"/>
            <p:cNvSpPr>
              <a:spLocks noChangeShapeType="1"/>
            </p:cNvSpPr>
            <p:nvPr/>
          </p:nvSpPr>
          <p:spPr bwMode="auto">
            <a:xfrm flipV="1">
              <a:off x="2336" y="3430"/>
              <a:ext cx="408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8748" name="Line 28"/>
          <p:cNvSpPr>
            <a:spLocks noChangeShapeType="1"/>
          </p:cNvSpPr>
          <p:nvPr/>
        </p:nvSpPr>
        <p:spPr bwMode="auto">
          <a:xfrm>
            <a:off x="4408488" y="4813300"/>
            <a:ext cx="2079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749" name="Line 29"/>
          <p:cNvSpPr>
            <a:spLocks noChangeShapeType="1"/>
          </p:cNvSpPr>
          <p:nvPr/>
        </p:nvSpPr>
        <p:spPr bwMode="auto">
          <a:xfrm>
            <a:off x="5121275" y="4310063"/>
            <a:ext cx="7191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58750" name="Group 30"/>
          <p:cNvGrpSpPr>
            <a:grpSpLocks/>
          </p:cNvGrpSpPr>
          <p:nvPr/>
        </p:nvGrpSpPr>
        <p:grpSpPr bwMode="auto">
          <a:xfrm>
            <a:off x="5927725" y="3157538"/>
            <a:ext cx="2924175" cy="1647825"/>
            <a:chOff x="3751" y="2523"/>
            <a:chExt cx="1842" cy="1038"/>
          </a:xfrm>
        </p:grpSpPr>
        <p:grpSp>
          <p:nvGrpSpPr>
            <p:cNvPr id="56355" name="Group 31"/>
            <p:cNvGrpSpPr>
              <a:grpSpLocks/>
            </p:cNvGrpSpPr>
            <p:nvPr/>
          </p:nvGrpSpPr>
          <p:grpSpPr bwMode="auto">
            <a:xfrm>
              <a:off x="3751" y="2523"/>
              <a:ext cx="1842" cy="979"/>
              <a:chOff x="3751" y="2523"/>
              <a:chExt cx="1842" cy="979"/>
            </a:xfrm>
          </p:grpSpPr>
          <p:sp>
            <p:nvSpPr>
              <p:cNvPr id="56364" name="Line 32"/>
              <p:cNvSpPr>
                <a:spLocks noChangeShapeType="1"/>
              </p:cNvSpPr>
              <p:nvPr/>
            </p:nvSpPr>
            <p:spPr bwMode="auto">
              <a:xfrm>
                <a:off x="3828" y="3294"/>
                <a:ext cx="167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56365" name="Object 33"/>
              <p:cNvGraphicFramePr>
                <a:graphicFrameLocks noChangeAspect="1"/>
              </p:cNvGraphicFramePr>
              <p:nvPr/>
            </p:nvGraphicFramePr>
            <p:xfrm>
              <a:off x="5106" y="3339"/>
              <a:ext cx="178" cy="1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586" name="公式" r:id="rId3" imgW="124005" imgH="114417" progId="Equation.3">
                      <p:embed/>
                    </p:oleObj>
                  </mc:Choice>
                  <mc:Fallback>
                    <p:oleObj name="公式" r:id="rId3" imgW="124005" imgH="114417" progId="Equation.3">
                      <p:embed/>
                      <p:pic>
                        <p:nvPicPr>
                          <p:cNvPr id="0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06" y="3339"/>
                            <a:ext cx="178" cy="1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6366" name="Object 34"/>
              <p:cNvGraphicFramePr>
                <a:graphicFrameLocks noChangeAspect="1"/>
              </p:cNvGraphicFramePr>
              <p:nvPr/>
            </p:nvGraphicFramePr>
            <p:xfrm>
              <a:off x="3751" y="3317"/>
              <a:ext cx="114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587" name="公式" r:id="rId5" imgW="95352" imgH="152400" progId="Equation.3">
                      <p:embed/>
                    </p:oleObj>
                  </mc:Choice>
                  <mc:Fallback>
                    <p:oleObj name="公式" r:id="rId5" imgW="95352" imgH="152400" progId="Equation.3">
                      <p:embed/>
                      <p:pic>
                        <p:nvPicPr>
                          <p:cNvPr id="0" name="Object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51" y="3317"/>
                            <a:ext cx="114" cy="1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6367" name="Object 35"/>
              <p:cNvGraphicFramePr>
                <a:graphicFrameLocks noChangeAspect="1"/>
              </p:cNvGraphicFramePr>
              <p:nvPr/>
            </p:nvGraphicFramePr>
            <p:xfrm>
              <a:off x="5415" y="3339"/>
              <a:ext cx="178" cy="1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588" name="公式" r:id="rId7" imgW="124005" imgH="114417" progId="Equation.3">
                      <p:embed/>
                    </p:oleObj>
                  </mc:Choice>
                  <mc:Fallback>
                    <p:oleObj name="公式" r:id="rId7" imgW="124005" imgH="114417" progId="Equation.3">
                      <p:embed/>
                      <p:pic>
                        <p:nvPicPr>
                          <p:cNvPr id="0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15" y="3339"/>
                            <a:ext cx="178" cy="1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6368" name="Line 36"/>
              <p:cNvSpPr>
                <a:spLocks noChangeShapeType="1"/>
              </p:cNvSpPr>
              <p:nvPr/>
            </p:nvSpPr>
            <p:spPr bwMode="auto">
              <a:xfrm flipV="1">
                <a:off x="3828" y="2523"/>
                <a:ext cx="0" cy="7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69" name="Line 37"/>
              <p:cNvSpPr>
                <a:spLocks noChangeShapeType="1"/>
              </p:cNvSpPr>
              <p:nvPr/>
            </p:nvSpPr>
            <p:spPr bwMode="auto">
              <a:xfrm flipH="1">
                <a:off x="5196" y="2615"/>
                <a:ext cx="1" cy="6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56356" name="Object 38"/>
            <p:cNvGraphicFramePr>
              <a:graphicFrameLocks noChangeAspect="1"/>
            </p:cNvGraphicFramePr>
            <p:nvPr/>
          </p:nvGraphicFramePr>
          <p:xfrm>
            <a:off x="4105" y="3294"/>
            <a:ext cx="282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589" name="公式" r:id="rId9" imgW="209494" imgH="200230" progId="Equation.3">
                    <p:embed/>
                  </p:oleObj>
                </mc:Choice>
                <mc:Fallback>
                  <p:oleObj name="公式" r:id="rId9" imgW="209494" imgH="20023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5" y="3294"/>
                          <a:ext cx="282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6357" name="Group 39"/>
            <p:cNvGrpSpPr>
              <a:grpSpLocks/>
            </p:cNvGrpSpPr>
            <p:nvPr/>
          </p:nvGrpSpPr>
          <p:grpSpPr bwMode="auto">
            <a:xfrm>
              <a:off x="3833" y="2886"/>
              <a:ext cx="1360" cy="408"/>
              <a:chOff x="3833" y="2886"/>
              <a:chExt cx="1360" cy="408"/>
            </a:xfrm>
          </p:grpSpPr>
          <p:sp>
            <p:nvSpPr>
              <p:cNvPr id="56359" name="Line 40"/>
              <p:cNvSpPr>
                <a:spLocks noChangeShapeType="1"/>
              </p:cNvSpPr>
              <p:nvPr/>
            </p:nvSpPr>
            <p:spPr bwMode="auto">
              <a:xfrm>
                <a:off x="3833" y="3294"/>
                <a:ext cx="408" cy="0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60" name="Line 41"/>
              <p:cNvSpPr>
                <a:spLocks noChangeShapeType="1"/>
              </p:cNvSpPr>
              <p:nvPr/>
            </p:nvSpPr>
            <p:spPr bwMode="auto">
              <a:xfrm>
                <a:off x="4785" y="3294"/>
                <a:ext cx="408" cy="0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61" name="Line 42"/>
              <p:cNvSpPr>
                <a:spLocks noChangeShapeType="1"/>
              </p:cNvSpPr>
              <p:nvPr/>
            </p:nvSpPr>
            <p:spPr bwMode="auto">
              <a:xfrm>
                <a:off x="4241" y="2886"/>
                <a:ext cx="544" cy="0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62" name="Line 43"/>
              <p:cNvSpPr>
                <a:spLocks noChangeShapeType="1"/>
              </p:cNvSpPr>
              <p:nvPr/>
            </p:nvSpPr>
            <p:spPr bwMode="auto">
              <a:xfrm>
                <a:off x="4241" y="2886"/>
                <a:ext cx="0" cy="408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63" name="Line 44"/>
              <p:cNvSpPr>
                <a:spLocks noChangeShapeType="1"/>
              </p:cNvSpPr>
              <p:nvPr/>
            </p:nvSpPr>
            <p:spPr bwMode="auto">
              <a:xfrm>
                <a:off x="4785" y="2886"/>
                <a:ext cx="0" cy="408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56358" name="Object 45"/>
            <p:cNvGraphicFramePr>
              <a:graphicFrameLocks noChangeAspect="1"/>
            </p:cNvGraphicFramePr>
            <p:nvPr/>
          </p:nvGraphicFramePr>
          <p:xfrm>
            <a:off x="4649" y="3294"/>
            <a:ext cx="282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590" name="公式" r:id="rId11" imgW="209494" imgH="200230" progId="Equation.3">
                    <p:embed/>
                  </p:oleObj>
                </mc:Choice>
                <mc:Fallback>
                  <p:oleObj name="公式" r:id="rId11" imgW="209494" imgH="20023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9" y="3294"/>
                          <a:ext cx="282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8766" name="Group 46"/>
          <p:cNvGrpSpPr>
            <a:grpSpLocks/>
          </p:cNvGrpSpPr>
          <p:nvPr/>
        </p:nvGrpSpPr>
        <p:grpSpPr bwMode="auto">
          <a:xfrm>
            <a:off x="584200" y="4165600"/>
            <a:ext cx="2946400" cy="1647825"/>
            <a:chOff x="385" y="3113"/>
            <a:chExt cx="1856" cy="1038"/>
          </a:xfrm>
        </p:grpSpPr>
        <p:grpSp>
          <p:nvGrpSpPr>
            <p:cNvPr id="56343" name="Group 47"/>
            <p:cNvGrpSpPr>
              <a:grpSpLocks/>
            </p:cNvGrpSpPr>
            <p:nvPr/>
          </p:nvGrpSpPr>
          <p:grpSpPr bwMode="auto">
            <a:xfrm>
              <a:off x="385" y="3113"/>
              <a:ext cx="1856" cy="998"/>
              <a:chOff x="385" y="3113"/>
              <a:chExt cx="1856" cy="998"/>
            </a:xfrm>
          </p:grpSpPr>
          <p:sp>
            <p:nvSpPr>
              <p:cNvPr id="56349" name="Line 48"/>
              <p:cNvSpPr>
                <a:spLocks noChangeShapeType="1"/>
              </p:cNvSpPr>
              <p:nvPr/>
            </p:nvSpPr>
            <p:spPr bwMode="auto">
              <a:xfrm>
                <a:off x="475" y="3903"/>
                <a:ext cx="167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56350" name="Object 49"/>
              <p:cNvGraphicFramePr>
                <a:graphicFrameLocks noChangeAspect="1"/>
              </p:cNvGraphicFramePr>
              <p:nvPr/>
            </p:nvGraphicFramePr>
            <p:xfrm>
              <a:off x="1749" y="3948"/>
              <a:ext cx="178" cy="1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591" name="公式" r:id="rId13" imgW="124005" imgH="114417" progId="Equation.3">
                      <p:embed/>
                    </p:oleObj>
                  </mc:Choice>
                  <mc:Fallback>
                    <p:oleObj name="公式" r:id="rId13" imgW="124005" imgH="114417" progId="Equation.3">
                      <p:embed/>
                      <p:pic>
                        <p:nvPicPr>
                          <p:cNvPr id="0" name="Object 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49" y="3948"/>
                            <a:ext cx="178" cy="1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6351" name="Object 50"/>
              <p:cNvGraphicFramePr>
                <a:graphicFrameLocks noChangeAspect="1"/>
              </p:cNvGraphicFramePr>
              <p:nvPr/>
            </p:nvGraphicFramePr>
            <p:xfrm>
              <a:off x="385" y="3907"/>
              <a:ext cx="114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592" name="公式" r:id="rId15" imgW="95352" imgH="152400" progId="Equation.3">
                      <p:embed/>
                    </p:oleObj>
                  </mc:Choice>
                  <mc:Fallback>
                    <p:oleObj name="公式" r:id="rId15" imgW="95352" imgH="152400" progId="Equation.3">
                      <p:embed/>
                      <p:pic>
                        <p:nvPicPr>
                          <p:cNvPr id="0" name="Object 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5" y="3907"/>
                            <a:ext cx="114" cy="1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6352" name="Object 51"/>
              <p:cNvGraphicFramePr>
                <a:graphicFrameLocks noChangeAspect="1"/>
              </p:cNvGraphicFramePr>
              <p:nvPr/>
            </p:nvGraphicFramePr>
            <p:xfrm>
              <a:off x="2063" y="3948"/>
              <a:ext cx="178" cy="1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593" name="公式" r:id="rId17" imgW="124005" imgH="114417" progId="Equation.3">
                      <p:embed/>
                    </p:oleObj>
                  </mc:Choice>
                  <mc:Fallback>
                    <p:oleObj name="公式" r:id="rId17" imgW="124005" imgH="114417" progId="Equation.3">
                      <p:embed/>
                      <p:pic>
                        <p:nvPicPr>
                          <p:cNvPr id="0" name="Object 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63" y="3948"/>
                            <a:ext cx="178" cy="1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6353" name="Line 52"/>
              <p:cNvSpPr>
                <a:spLocks noChangeShapeType="1"/>
              </p:cNvSpPr>
              <p:nvPr/>
            </p:nvSpPr>
            <p:spPr bwMode="auto">
              <a:xfrm flipV="1">
                <a:off x="475" y="3113"/>
                <a:ext cx="0" cy="7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54" name="Line 53"/>
              <p:cNvSpPr>
                <a:spLocks noChangeShapeType="1"/>
              </p:cNvSpPr>
              <p:nvPr/>
            </p:nvSpPr>
            <p:spPr bwMode="auto">
              <a:xfrm flipH="1">
                <a:off x="1841" y="3205"/>
                <a:ext cx="1" cy="6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56344" name="Object 54"/>
            <p:cNvGraphicFramePr>
              <a:graphicFrameLocks noChangeAspect="1"/>
            </p:cNvGraphicFramePr>
            <p:nvPr/>
          </p:nvGraphicFramePr>
          <p:xfrm>
            <a:off x="763" y="3884"/>
            <a:ext cx="283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594" name="公式" r:id="rId19" imgW="209494" imgH="200230" progId="Equation.3">
                    <p:embed/>
                  </p:oleObj>
                </mc:Choice>
                <mc:Fallback>
                  <p:oleObj name="公式" r:id="rId19" imgW="209494" imgH="200230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3" y="3884"/>
                          <a:ext cx="283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6345" name="Group 55"/>
            <p:cNvGrpSpPr>
              <a:grpSpLocks/>
            </p:cNvGrpSpPr>
            <p:nvPr/>
          </p:nvGrpSpPr>
          <p:grpSpPr bwMode="auto">
            <a:xfrm>
              <a:off x="476" y="3484"/>
              <a:ext cx="1361" cy="409"/>
              <a:chOff x="476" y="3475"/>
              <a:chExt cx="1361" cy="409"/>
            </a:xfrm>
          </p:grpSpPr>
          <p:sp>
            <p:nvSpPr>
              <p:cNvPr id="56346" name="Line 56"/>
              <p:cNvSpPr>
                <a:spLocks noChangeShapeType="1"/>
              </p:cNvSpPr>
              <p:nvPr/>
            </p:nvSpPr>
            <p:spPr bwMode="auto">
              <a:xfrm>
                <a:off x="476" y="3475"/>
                <a:ext cx="408" cy="0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47" name="Line 57"/>
              <p:cNvSpPr>
                <a:spLocks noChangeShapeType="1"/>
              </p:cNvSpPr>
              <p:nvPr/>
            </p:nvSpPr>
            <p:spPr bwMode="auto">
              <a:xfrm>
                <a:off x="884" y="3884"/>
                <a:ext cx="953" cy="0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48" name="Line 58"/>
              <p:cNvSpPr>
                <a:spLocks noChangeShapeType="1"/>
              </p:cNvSpPr>
              <p:nvPr/>
            </p:nvSpPr>
            <p:spPr bwMode="auto">
              <a:xfrm>
                <a:off x="884" y="3475"/>
                <a:ext cx="0" cy="408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58779" name="Group 59"/>
          <p:cNvGrpSpPr>
            <a:grpSpLocks/>
          </p:cNvGrpSpPr>
          <p:nvPr/>
        </p:nvGrpSpPr>
        <p:grpSpPr bwMode="auto">
          <a:xfrm>
            <a:off x="584200" y="2436813"/>
            <a:ext cx="2946400" cy="1576387"/>
            <a:chOff x="385" y="2024"/>
            <a:chExt cx="1856" cy="993"/>
          </a:xfrm>
        </p:grpSpPr>
        <p:grpSp>
          <p:nvGrpSpPr>
            <p:cNvPr id="56331" name="Group 60"/>
            <p:cNvGrpSpPr>
              <a:grpSpLocks/>
            </p:cNvGrpSpPr>
            <p:nvPr/>
          </p:nvGrpSpPr>
          <p:grpSpPr bwMode="auto">
            <a:xfrm>
              <a:off x="385" y="2024"/>
              <a:ext cx="1856" cy="980"/>
              <a:chOff x="385" y="2024"/>
              <a:chExt cx="1856" cy="980"/>
            </a:xfrm>
          </p:grpSpPr>
          <p:sp>
            <p:nvSpPr>
              <p:cNvPr id="56337" name="Line 61"/>
              <p:cNvSpPr>
                <a:spLocks noChangeShapeType="1"/>
              </p:cNvSpPr>
              <p:nvPr/>
            </p:nvSpPr>
            <p:spPr bwMode="auto">
              <a:xfrm>
                <a:off x="475" y="2795"/>
                <a:ext cx="167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38" name="Line 62"/>
              <p:cNvSpPr>
                <a:spLocks noChangeShapeType="1"/>
              </p:cNvSpPr>
              <p:nvPr/>
            </p:nvSpPr>
            <p:spPr bwMode="auto">
              <a:xfrm flipV="1">
                <a:off x="475" y="2024"/>
                <a:ext cx="0" cy="7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39" name="Line 63"/>
              <p:cNvSpPr>
                <a:spLocks noChangeShapeType="1"/>
              </p:cNvSpPr>
              <p:nvPr/>
            </p:nvSpPr>
            <p:spPr bwMode="auto">
              <a:xfrm flipH="1">
                <a:off x="1840" y="2115"/>
                <a:ext cx="1" cy="6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56340" name="Object 64"/>
              <p:cNvGraphicFramePr>
                <a:graphicFrameLocks noChangeAspect="1"/>
              </p:cNvGraphicFramePr>
              <p:nvPr/>
            </p:nvGraphicFramePr>
            <p:xfrm>
              <a:off x="1749" y="2841"/>
              <a:ext cx="178" cy="1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595" name="公式" r:id="rId21" imgW="124005" imgH="114417" progId="Equation.3">
                      <p:embed/>
                    </p:oleObj>
                  </mc:Choice>
                  <mc:Fallback>
                    <p:oleObj name="公式" r:id="rId21" imgW="124005" imgH="114417" progId="Equation.3">
                      <p:embed/>
                      <p:pic>
                        <p:nvPicPr>
                          <p:cNvPr id="0" name="Object 6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49" y="2841"/>
                            <a:ext cx="178" cy="1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6341" name="Object 65"/>
              <p:cNvGraphicFramePr>
                <a:graphicFrameLocks noChangeAspect="1"/>
              </p:cNvGraphicFramePr>
              <p:nvPr/>
            </p:nvGraphicFramePr>
            <p:xfrm>
              <a:off x="385" y="2795"/>
              <a:ext cx="114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596" name="公式" r:id="rId23" imgW="95352" imgH="152400" progId="Equation.3">
                      <p:embed/>
                    </p:oleObj>
                  </mc:Choice>
                  <mc:Fallback>
                    <p:oleObj name="公式" r:id="rId23" imgW="95352" imgH="152400" progId="Equation.3">
                      <p:embed/>
                      <p:pic>
                        <p:nvPicPr>
                          <p:cNvPr id="0" name="Object 6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5" y="2795"/>
                            <a:ext cx="114" cy="1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6342" name="Object 66"/>
              <p:cNvGraphicFramePr>
                <a:graphicFrameLocks noChangeAspect="1"/>
              </p:cNvGraphicFramePr>
              <p:nvPr/>
            </p:nvGraphicFramePr>
            <p:xfrm>
              <a:off x="2063" y="2841"/>
              <a:ext cx="178" cy="1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597" name="公式" r:id="rId25" imgW="124005" imgH="114417" progId="Equation.3">
                      <p:embed/>
                    </p:oleObj>
                  </mc:Choice>
                  <mc:Fallback>
                    <p:oleObj name="公式" r:id="rId25" imgW="124005" imgH="114417" progId="Equation.3">
                      <p:embed/>
                      <p:pic>
                        <p:nvPicPr>
                          <p:cNvPr id="0" name="Object 6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63" y="2841"/>
                            <a:ext cx="178" cy="1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6332" name="Group 67"/>
            <p:cNvGrpSpPr>
              <a:grpSpLocks/>
            </p:cNvGrpSpPr>
            <p:nvPr/>
          </p:nvGrpSpPr>
          <p:grpSpPr bwMode="auto">
            <a:xfrm>
              <a:off x="476" y="2387"/>
              <a:ext cx="1361" cy="408"/>
              <a:chOff x="476" y="2387"/>
              <a:chExt cx="1361" cy="408"/>
            </a:xfrm>
          </p:grpSpPr>
          <p:sp>
            <p:nvSpPr>
              <p:cNvPr id="56334" name="Line 68"/>
              <p:cNvSpPr>
                <a:spLocks noChangeShapeType="1"/>
              </p:cNvSpPr>
              <p:nvPr/>
            </p:nvSpPr>
            <p:spPr bwMode="auto">
              <a:xfrm flipH="1">
                <a:off x="476" y="2387"/>
                <a:ext cx="953" cy="0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35" name="Line 69"/>
              <p:cNvSpPr>
                <a:spLocks noChangeShapeType="1"/>
              </p:cNvSpPr>
              <p:nvPr/>
            </p:nvSpPr>
            <p:spPr bwMode="auto">
              <a:xfrm>
                <a:off x="1429" y="2387"/>
                <a:ext cx="0" cy="408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336" name="Line 70"/>
              <p:cNvSpPr>
                <a:spLocks noChangeShapeType="1"/>
              </p:cNvSpPr>
              <p:nvPr/>
            </p:nvSpPr>
            <p:spPr bwMode="auto">
              <a:xfrm>
                <a:off x="1429" y="2795"/>
                <a:ext cx="408" cy="0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56333" name="Object 71"/>
            <p:cNvGraphicFramePr>
              <a:graphicFrameLocks noChangeAspect="1"/>
            </p:cNvGraphicFramePr>
            <p:nvPr/>
          </p:nvGraphicFramePr>
          <p:xfrm>
            <a:off x="1282" y="2750"/>
            <a:ext cx="283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598" name="公式" r:id="rId27" imgW="209494" imgH="200230" progId="Equation.3">
                    <p:embed/>
                  </p:oleObj>
                </mc:Choice>
                <mc:Fallback>
                  <p:oleObj name="公式" r:id="rId27" imgW="209494" imgH="200230" progId="Equation.3">
                    <p:embed/>
                    <p:pic>
                      <p:nvPicPr>
                        <p:cNvPr id="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2" y="2750"/>
                          <a:ext cx="283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8792" name="Text Box 72"/>
          <p:cNvSpPr txBox="1">
            <a:spLocks noChangeArrowheads="1"/>
          </p:cNvSpPr>
          <p:nvPr/>
        </p:nvSpPr>
        <p:spPr bwMode="auto">
          <a:xfrm>
            <a:off x="179388" y="793750"/>
            <a:ext cx="8713787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一个理想的</a:t>
            </a:r>
            <a:r>
              <a:rPr lang="en-US" altLang="zh-CN" sz="2800" b="1" i="1" dirty="0">
                <a:ea typeface="楷体_GB2312" pitchFamily="49" charset="-122"/>
              </a:rPr>
              <a:t>FIR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带通滤波器可以通过两个相位响应相同的</a:t>
            </a:r>
            <a:r>
              <a:rPr lang="en-US" altLang="zh-CN" sz="2800" b="1" i="1" dirty="0">
                <a:ea typeface="楷体_GB2312" pitchFamily="49" charset="-122"/>
              </a:rPr>
              <a:t>FIR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低通滤波器相减的方式实现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8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8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8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8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8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58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58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4" grpId="0"/>
      <p:bldP spid="15879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3061" name="Object 5"/>
          <p:cNvGraphicFramePr>
            <a:graphicFrameLocks noChangeAspect="1"/>
          </p:cNvGraphicFramePr>
          <p:nvPr/>
        </p:nvGraphicFramePr>
        <p:xfrm>
          <a:off x="338138" y="606425"/>
          <a:ext cx="5653087" cy="128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33" name="公式" r:id="rId3" imgW="2104800" imgH="457200" progId="Equation.3">
                  <p:embed/>
                </p:oleObj>
              </mc:Choice>
              <mc:Fallback>
                <p:oleObj name="公式" r:id="rId3" imgW="21048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8" y="606425"/>
                        <a:ext cx="5653087" cy="1281113"/>
                      </a:xfrm>
                      <a:prstGeom prst="rect">
                        <a:avLst/>
                      </a:prstGeom>
                      <a:solidFill>
                        <a:srgbClr val="CC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63" name="Object 7"/>
          <p:cNvGraphicFramePr>
            <a:graphicFrameLocks noChangeAspect="1"/>
          </p:cNvGraphicFramePr>
          <p:nvPr/>
        </p:nvGraphicFramePr>
        <p:xfrm>
          <a:off x="395288" y="2276475"/>
          <a:ext cx="479425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34" name="公式" r:id="rId5" imgW="1771771" imgH="362009" progId="Equation.3">
                  <p:embed/>
                </p:oleObj>
              </mc:Choice>
              <mc:Fallback>
                <p:oleObj name="公式" r:id="rId5" imgW="1771771" imgH="36200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276475"/>
                        <a:ext cx="4794250" cy="1047750"/>
                      </a:xfrm>
                      <a:prstGeom prst="rect">
                        <a:avLst/>
                      </a:prstGeom>
                      <a:solidFill>
                        <a:srgbClr val="CC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64" name="Text Box 8"/>
          <p:cNvSpPr txBox="1">
            <a:spLocks noChangeArrowheads="1"/>
          </p:cNvSpPr>
          <p:nvPr/>
        </p:nvSpPr>
        <p:spPr bwMode="auto">
          <a:xfrm>
            <a:off x="179388" y="101600"/>
            <a:ext cx="61198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理想的</a:t>
            </a:r>
            <a:r>
              <a:rPr lang="en-US" altLang="zh-CN" sz="2800" b="1" i="1" dirty="0">
                <a:ea typeface="楷体_GB2312" pitchFamily="49" charset="-122"/>
              </a:rPr>
              <a:t>FIR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带通滤波器的频率响应为</a:t>
            </a:r>
          </a:p>
        </p:txBody>
      </p:sp>
      <p:sp>
        <p:nvSpPr>
          <p:cNvPr id="173065" name="Text Box 9"/>
          <p:cNvSpPr txBox="1">
            <a:spLocks noChangeArrowheads="1"/>
          </p:cNvSpPr>
          <p:nvPr/>
        </p:nvSpPr>
        <p:spPr bwMode="auto">
          <a:xfrm>
            <a:off x="165100" y="1844675"/>
            <a:ext cx="7272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理想的</a:t>
            </a:r>
            <a:r>
              <a:rPr lang="en-US" altLang="zh-CN" sz="2800" b="1" i="1" dirty="0">
                <a:ea typeface="楷体_GB2312" pitchFamily="49" charset="-122"/>
              </a:rPr>
              <a:t>FIR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带通滤波器的单位冲击响应为</a:t>
            </a:r>
          </a:p>
        </p:txBody>
      </p:sp>
      <p:graphicFrame>
        <p:nvGraphicFramePr>
          <p:cNvPr id="173066" name="Object 10"/>
          <p:cNvGraphicFramePr>
            <a:graphicFrameLocks noChangeAspect="1"/>
          </p:cNvGraphicFramePr>
          <p:nvPr/>
        </p:nvGraphicFramePr>
        <p:xfrm>
          <a:off x="1423988" y="3284538"/>
          <a:ext cx="641350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35" name="公式" r:id="rId7" imgW="2381463" imgH="362009" progId="Equation.3">
                  <p:embed/>
                </p:oleObj>
              </mc:Choice>
              <mc:Fallback>
                <p:oleObj name="公式" r:id="rId7" imgW="2381463" imgH="36200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988" y="3284538"/>
                        <a:ext cx="6413500" cy="1047750"/>
                      </a:xfrm>
                      <a:prstGeom prst="rect">
                        <a:avLst/>
                      </a:prstGeom>
                      <a:solidFill>
                        <a:srgbClr val="CC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69" name="Object 13"/>
          <p:cNvGraphicFramePr>
            <a:graphicFrameLocks noChangeAspect="1"/>
          </p:cNvGraphicFramePr>
          <p:nvPr/>
        </p:nvGraphicFramePr>
        <p:xfrm>
          <a:off x="1533525" y="5516563"/>
          <a:ext cx="5146675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36" name="公式" r:id="rId9" imgW="2038570" imgH="390613" progId="Equation.3">
                  <p:embed/>
                </p:oleObj>
              </mc:Choice>
              <mc:Fallback>
                <p:oleObj name="公式" r:id="rId9" imgW="2038570" imgH="390613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3525" y="5516563"/>
                        <a:ext cx="5146675" cy="1042987"/>
                      </a:xfrm>
                      <a:prstGeom prst="rect">
                        <a:avLst/>
                      </a:prstGeom>
                      <a:solidFill>
                        <a:srgbClr val="CC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70" name="Object 14"/>
          <p:cNvGraphicFramePr>
            <a:graphicFrameLocks noChangeAspect="1"/>
          </p:cNvGraphicFramePr>
          <p:nvPr/>
        </p:nvGraphicFramePr>
        <p:xfrm>
          <a:off x="1462088" y="4365625"/>
          <a:ext cx="6243637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37" name="公式" r:id="rId11" imgW="2324158" imgH="362009" progId="Equation.3">
                  <p:embed/>
                </p:oleObj>
              </mc:Choice>
              <mc:Fallback>
                <p:oleObj name="公式" r:id="rId11" imgW="2324158" imgH="36200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088" y="4365625"/>
                        <a:ext cx="6243637" cy="1047750"/>
                      </a:xfrm>
                      <a:prstGeom prst="rect">
                        <a:avLst/>
                      </a:prstGeom>
                      <a:solidFill>
                        <a:srgbClr val="CC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3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3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3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3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3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3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4" grpId="0"/>
      <p:bldP spid="17306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089" name="Object 9"/>
          <p:cNvGraphicFramePr>
            <a:graphicFrameLocks noChangeAspect="1"/>
          </p:cNvGraphicFramePr>
          <p:nvPr/>
        </p:nvGraphicFramePr>
        <p:xfrm>
          <a:off x="2828925" y="3503613"/>
          <a:ext cx="605948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50" name="公式" r:id="rId3" imgW="2590957" imgH="209609" progId="Equation.3">
                  <p:embed/>
                </p:oleObj>
              </mc:Choice>
              <mc:Fallback>
                <p:oleObj name="公式" r:id="rId3" imgW="2590957" imgH="20960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925" y="3503613"/>
                        <a:ext cx="6059488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091" name="Oval 1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956550" y="1355725"/>
            <a:ext cx="574675" cy="287338"/>
          </a:xfrm>
          <a:prstGeom prst="ellipse">
            <a:avLst/>
          </a:prstGeom>
          <a:gradFill rotWithShape="1">
            <a:gsLst>
              <a:gs pos="0">
                <a:srgbClr val="00FF00"/>
              </a:gs>
              <a:gs pos="100000">
                <a:srgbClr val="0026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pSp>
        <p:nvGrpSpPr>
          <p:cNvPr id="174097" name="Group 17"/>
          <p:cNvGrpSpPr>
            <a:grpSpLocks/>
          </p:cNvGrpSpPr>
          <p:nvPr/>
        </p:nvGrpSpPr>
        <p:grpSpPr bwMode="auto">
          <a:xfrm>
            <a:off x="50800" y="101600"/>
            <a:ext cx="9050338" cy="1641475"/>
            <a:chOff x="59" y="64"/>
            <a:chExt cx="5701" cy="1034"/>
          </a:xfrm>
        </p:grpSpPr>
        <p:grpSp>
          <p:nvGrpSpPr>
            <p:cNvPr id="58386" name="Group 16"/>
            <p:cNvGrpSpPr>
              <a:grpSpLocks/>
            </p:cNvGrpSpPr>
            <p:nvPr/>
          </p:nvGrpSpPr>
          <p:grpSpPr bwMode="auto">
            <a:xfrm>
              <a:off x="859" y="409"/>
              <a:ext cx="3309" cy="689"/>
              <a:chOff x="859" y="480"/>
              <a:chExt cx="3309" cy="689"/>
            </a:xfrm>
          </p:grpSpPr>
          <p:graphicFrame>
            <p:nvGraphicFramePr>
              <p:cNvPr id="58388" name="Object 6"/>
              <p:cNvGraphicFramePr>
                <a:graphicFrameLocks noChangeAspect="1"/>
              </p:cNvGraphicFramePr>
              <p:nvPr/>
            </p:nvGraphicFramePr>
            <p:xfrm>
              <a:off x="859" y="491"/>
              <a:ext cx="1189" cy="6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551" name="公式" r:id="rId6" imgW="771744" imgH="428596" progId="Equation.3">
                      <p:embed/>
                    </p:oleObj>
                  </mc:Choice>
                  <mc:Fallback>
                    <p:oleObj name="公式" r:id="rId6" imgW="771744" imgH="428596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59" y="491"/>
                            <a:ext cx="1189" cy="67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8389" name="Object 10"/>
              <p:cNvGraphicFramePr>
                <a:graphicFrameLocks noChangeAspect="1"/>
              </p:cNvGraphicFramePr>
              <p:nvPr/>
            </p:nvGraphicFramePr>
            <p:xfrm>
              <a:off x="2017" y="480"/>
              <a:ext cx="2151" cy="6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552" name="公式" r:id="rId8" imgW="1419014" imgH="428596" progId="Equation.3">
                      <p:embed/>
                    </p:oleObj>
                  </mc:Choice>
                  <mc:Fallback>
                    <p:oleObj name="公式" r:id="rId8" imgW="1419014" imgH="428596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17" y="480"/>
                            <a:ext cx="2151" cy="67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8387" name="Rectangle 13"/>
            <p:cNvSpPr>
              <a:spLocks noChangeArrowheads="1"/>
            </p:cNvSpPr>
            <p:nvPr/>
          </p:nvSpPr>
          <p:spPr bwMode="auto">
            <a:xfrm>
              <a:off x="59" y="64"/>
              <a:ext cx="570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61950" indent="-36195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rgbClr val="FF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例：设计一线性相位</a:t>
              </a:r>
              <a:r>
                <a:rPr lang="en-US" altLang="zh-CN" sz="2800" b="1" i="1" dirty="0">
                  <a:ea typeface="楷体_GB2312" pitchFamily="49" charset="-122"/>
                </a:rPr>
                <a:t>FIR</a:t>
              </a: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带通滤波器，满足设计指标：</a:t>
              </a:r>
            </a:p>
          </p:txBody>
        </p:sp>
      </p:grpSp>
      <p:sp>
        <p:nvSpPr>
          <p:cNvPr id="174098" name="Rectangle 18"/>
          <p:cNvSpPr>
            <a:spLocks noChangeArrowheads="1"/>
          </p:cNvSpPr>
          <p:nvPr/>
        </p:nvSpPr>
        <p:spPr bwMode="auto">
          <a:xfrm>
            <a:off x="107950" y="1873250"/>
            <a:ext cx="1079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1950" indent="-36195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解：</a:t>
            </a:r>
          </a:p>
        </p:txBody>
      </p:sp>
      <p:sp>
        <p:nvSpPr>
          <p:cNvPr id="174099" name="Rectangle 19"/>
          <p:cNvSpPr>
            <a:spLocks noChangeArrowheads="1"/>
          </p:cNvSpPr>
          <p:nvPr/>
        </p:nvSpPr>
        <p:spPr bwMode="auto">
          <a:xfrm>
            <a:off x="755650" y="1905000"/>
            <a:ext cx="5616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1950" indent="-36195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理想带通滤波器的截止频率为</a:t>
            </a:r>
          </a:p>
        </p:txBody>
      </p:sp>
      <p:sp>
        <p:nvSpPr>
          <p:cNvPr id="174100" name="Rectangle 20"/>
          <p:cNvSpPr>
            <a:spLocks noChangeArrowheads="1"/>
          </p:cNvSpPr>
          <p:nvPr/>
        </p:nvSpPr>
        <p:spPr bwMode="auto">
          <a:xfrm>
            <a:off x="539750" y="3432175"/>
            <a:ext cx="2808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1950" indent="-36195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过渡带宽度为</a:t>
            </a:r>
          </a:p>
        </p:txBody>
      </p:sp>
      <p:graphicFrame>
        <p:nvGraphicFramePr>
          <p:cNvPr id="174101" name="Object 21"/>
          <p:cNvGraphicFramePr>
            <a:graphicFrameLocks noChangeAspect="1"/>
          </p:cNvGraphicFramePr>
          <p:nvPr/>
        </p:nvGraphicFramePr>
        <p:xfrm>
          <a:off x="714375" y="2420938"/>
          <a:ext cx="7561263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53" name="公式" r:id="rId10" imgW="3238696" imgH="390613" progId="Equation.3">
                  <p:embed/>
                </p:oleObj>
              </mc:Choice>
              <mc:Fallback>
                <p:oleObj name="公式" r:id="rId10" imgW="3238696" imgH="390613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2420938"/>
                        <a:ext cx="7561263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03" name="Object 23"/>
          <p:cNvGraphicFramePr>
            <a:graphicFrameLocks noChangeAspect="1"/>
          </p:cNvGraphicFramePr>
          <p:nvPr/>
        </p:nvGraphicFramePr>
        <p:xfrm>
          <a:off x="611188" y="4800600"/>
          <a:ext cx="1617662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54" name="公式" r:id="rId12" imgW="666528" imgH="190383" progId="Equation.3">
                  <p:embed/>
                </p:oleObj>
              </mc:Choice>
              <mc:Fallback>
                <p:oleObj name="公式" r:id="rId12" imgW="666528" imgH="190383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800600"/>
                        <a:ext cx="1617662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04" name="Object 24"/>
          <p:cNvGraphicFramePr>
            <a:graphicFrameLocks noChangeAspect="1"/>
          </p:cNvGraphicFramePr>
          <p:nvPr/>
        </p:nvGraphicFramePr>
        <p:xfrm>
          <a:off x="2181225" y="5627688"/>
          <a:ext cx="1235075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55" name="公式" r:id="rId14" imgW="504945" imgH="152400" progId="Equation.3">
                  <p:embed/>
                </p:oleObj>
              </mc:Choice>
              <mc:Fallback>
                <p:oleObj name="公式" r:id="rId14" imgW="504945" imgH="1524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1225" y="5627688"/>
                        <a:ext cx="1235075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05" name="Rectangle 25"/>
          <p:cNvSpPr>
            <a:spLocks noChangeArrowheads="1"/>
          </p:cNvSpPr>
          <p:nvPr/>
        </p:nvSpPr>
        <p:spPr bwMode="auto">
          <a:xfrm>
            <a:off x="525463" y="4119563"/>
            <a:ext cx="36718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1950" indent="-36195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确定窗函数和</a:t>
            </a:r>
            <a:r>
              <a:rPr lang="en-US" altLang="zh-CN" sz="2800" b="1" i="1" dirty="0">
                <a:ea typeface="楷体_GB2312" pitchFamily="49" charset="-122"/>
              </a:rPr>
              <a:t>N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值</a:t>
            </a:r>
          </a:p>
        </p:txBody>
      </p:sp>
      <p:graphicFrame>
        <p:nvGraphicFramePr>
          <p:cNvPr id="174106" name="Object 26"/>
          <p:cNvGraphicFramePr>
            <a:graphicFrameLocks noChangeAspect="1"/>
          </p:cNvGraphicFramePr>
          <p:nvPr/>
        </p:nvGraphicFramePr>
        <p:xfrm>
          <a:off x="395288" y="5381625"/>
          <a:ext cx="1795462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56" name="公式" r:id="rId16" imgW="743092" imgH="362009" progId="Equation.3">
                  <p:embed/>
                </p:oleObj>
              </mc:Choice>
              <mc:Fallback>
                <p:oleObj name="公式" r:id="rId16" imgW="743092" imgH="362009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5381625"/>
                        <a:ext cx="1795462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07" name="Text Box 27"/>
          <p:cNvSpPr txBox="1">
            <a:spLocks noChangeArrowheads="1"/>
          </p:cNvSpPr>
          <p:nvPr/>
        </p:nvSpPr>
        <p:spPr bwMode="auto">
          <a:xfrm>
            <a:off x="2498725" y="4729163"/>
            <a:ext cx="22177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布拉克曼窗</a:t>
            </a:r>
          </a:p>
        </p:txBody>
      </p:sp>
      <p:sp>
        <p:nvSpPr>
          <p:cNvPr id="174108" name="Text Box 28"/>
          <p:cNvSpPr txBox="1">
            <a:spLocks noChangeArrowheads="1"/>
          </p:cNvSpPr>
          <p:nvPr/>
        </p:nvSpPr>
        <p:spPr bwMode="auto">
          <a:xfrm>
            <a:off x="4586288" y="4757738"/>
            <a:ext cx="2305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查表</a:t>
            </a:r>
          </a:p>
        </p:txBody>
      </p:sp>
      <p:graphicFrame>
        <p:nvGraphicFramePr>
          <p:cNvPr id="174109" name="Object 29"/>
          <p:cNvGraphicFramePr>
            <a:graphicFrameLocks noChangeAspect="1"/>
          </p:cNvGraphicFramePr>
          <p:nvPr/>
        </p:nvGraphicFramePr>
        <p:xfrm>
          <a:off x="3943350" y="5616575"/>
          <a:ext cx="2500313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57" name="公式" r:id="rId18" imgW="1047938" imgH="200230" progId="Equation.3">
                  <p:embed/>
                </p:oleObj>
              </mc:Choice>
              <mc:Fallback>
                <p:oleObj name="公式" r:id="rId18" imgW="1047938" imgH="20023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3350" y="5616575"/>
                        <a:ext cx="2500313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0" name="Object 30"/>
          <p:cNvGraphicFramePr>
            <a:graphicFrameLocks noChangeAspect="1"/>
          </p:cNvGraphicFramePr>
          <p:nvPr/>
        </p:nvGraphicFramePr>
        <p:xfrm>
          <a:off x="6499225" y="5373688"/>
          <a:ext cx="235267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58" name="公式" r:id="rId20" imgW="990632" imgH="362009" progId="Equation.3">
                  <p:embed/>
                </p:oleObj>
              </mc:Choice>
              <mc:Fallback>
                <p:oleObj name="公式" r:id="rId20" imgW="990632" imgH="362009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9225" y="5373688"/>
                        <a:ext cx="2352675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2" name="Object 32"/>
          <p:cNvGraphicFramePr>
            <a:graphicFrameLocks noChangeAspect="1"/>
          </p:cNvGraphicFramePr>
          <p:nvPr/>
        </p:nvGraphicFramePr>
        <p:xfrm>
          <a:off x="3492500" y="5719763"/>
          <a:ext cx="441325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59" name="公式" r:id="rId22" imgW="162052" imgH="123796" progId="Equation.3">
                  <p:embed/>
                </p:oleObj>
              </mc:Choice>
              <mc:Fallback>
                <p:oleObj name="公式" r:id="rId22" imgW="162052" imgH="123796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5719763"/>
                        <a:ext cx="441325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4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7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7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7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7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7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98" grpId="0"/>
      <p:bldP spid="174099" grpId="0"/>
      <p:bldP spid="174100" grpId="0"/>
      <p:bldP spid="174105" grpId="0"/>
      <p:bldP spid="174107" grpId="0"/>
      <p:bldP spid="17410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109" name="Object 5"/>
          <p:cNvGraphicFramePr>
            <a:graphicFrameLocks noChangeAspect="1"/>
          </p:cNvGraphicFramePr>
          <p:nvPr/>
        </p:nvGraphicFramePr>
        <p:xfrm>
          <a:off x="390525" y="603250"/>
          <a:ext cx="6589713" cy="195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01" name="公式" r:id="rId3" imgW="2895803" imgH="838434" progId="Equation.3">
                  <p:embed/>
                </p:oleObj>
              </mc:Choice>
              <mc:Fallback>
                <p:oleObj name="公式" r:id="rId3" imgW="2895803" imgH="83843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" y="603250"/>
                        <a:ext cx="6589713" cy="1951038"/>
                      </a:xfrm>
                      <a:prstGeom prst="rect">
                        <a:avLst/>
                      </a:prstGeom>
                      <a:solidFill>
                        <a:srgbClr val="CC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110" name="Text Box 6"/>
          <p:cNvSpPr txBox="1">
            <a:spLocks noChangeArrowheads="1"/>
          </p:cNvSpPr>
          <p:nvPr/>
        </p:nvSpPr>
        <p:spPr bwMode="auto">
          <a:xfrm>
            <a:off x="179388" y="114300"/>
            <a:ext cx="7272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理想的</a:t>
            </a:r>
            <a:r>
              <a:rPr lang="en-US" altLang="zh-CN" sz="2800" b="1" i="1" dirty="0">
                <a:ea typeface="楷体_GB2312" pitchFamily="49" charset="-122"/>
              </a:rPr>
              <a:t>FIR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带通滤波器的单位冲激响应为</a:t>
            </a:r>
          </a:p>
        </p:txBody>
      </p:sp>
      <p:grpSp>
        <p:nvGrpSpPr>
          <p:cNvPr id="175118" name="Group 14"/>
          <p:cNvGrpSpPr>
            <a:grpSpLocks/>
          </p:cNvGrpSpPr>
          <p:nvPr/>
        </p:nvGrpSpPr>
        <p:grpSpPr bwMode="auto">
          <a:xfrm>
            <a:off x="250825" y="5095875"/>
            <a:ext cx="4897438" cy="612775"/>
            <a:chOff x="249" y="3294"/>
            <a:chExt cx="3085" cy="386"/>
          </a:xfrm>
        </p:grpSpPr>
        <p:sp>
          <p:nvSpPr>
            <p:cNvPr id="59403" name="Rectangle 8"/>
            <p:cNvSpPr>
              <a:spLocks noChangeArrowheads="1"/>
            </p:cNvSpPr>
            <p:nvPr/>
          </p:nvSpPr>
          <p:spPr bwMode="auto">
            <a:xfrm>
              <a:off x="249" y="3294"/>
              <a:ext cx="26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61950" indent="-36195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rgbClr val="FF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所得滤波器的冲激响应为</a:t>
              </a:r>
            </a:p>
          </p:txBody>
        </p:sp>
        <p:graphicFrame>
          <p:nvGraphicFramePr>
            <p:cNvPr id="59404" name="Object 9"/>
            <p:cNvGraphicFramePr>
              <a:graphicFrameLocks noChangeAspect="1"/>
            </p:cNvGraphicFramePr>
            <p:nvPr/>
          </p:nvGraphicFramePr>
          <p:xfrm>
            <a:off x="2801" y="3339"/>
            <a:ext cx="533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502" name="公式" r:id="rId5" imgW="285588" imgH="171626" progId="Equation.3">
                    <p:embed/>
                  </p:oleObj>
                </mc:Choice>
                <mc:Fallback>
                  <p:oleObj name="公式" r:id="rId5" imgW="285588" imgH="171626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1" y="3339"/>
                          <a:ext cx="533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5114" name="Object 10"/>
          <p:cNvGraphicFramePr>
            <a:graphicFrameLocks noChangeAspect="1"/>
          </p:cNvGraphicFramePr>
          <p:nvPr/>
        </p:nvGraphicFramePr>
        <p:xfrm>
          <a:off x="833438" y="5661025"/>
          <a:ext cx="2874962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03" name="公式" r:id="rId7" imgW="1047938" imgH="200230" progId="Equation.3">
                  <p:embed/>
                </p:oleObj>
              </mc:Choice>
              <mc:Fallback>
                <p:oleObj name="公式" r:id="rId7" imgW="1047938" imgH="20023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5661025"/>
                        <a:ext cx="2874962" cy="608013"/>
                      </a:xfrm>
                      <a:prstGeom prst="rect">
                        <a:avLst/>
                      </a:prstGeom>
                      <a:solidFill>
                        <a:srgbClr val="CC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115" name="Text Box 11"/>
          <p:cNvSpPr txBox="1">
            <a:spLocks noChangeArrowheads="1"/>
          </p:cNvSpPr>
          <p:nvPr/>
        </p:nvSpPr>
        <p:spPr bwMode="auto">
          <a:xfrm>
            <a:off x="222250" y="2460625"/>
            <a:ext cx="2952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布拉克曼窗函数</a:t>
            </a:r>
          </a:p>
        </p:txBody>
      </p:sp>
      <p:graphicFrame>
        <p:nvGraphicFramePr>
          <p:cNvPr id="175117" name="Object 13"/>
          <p:cNvGraphicFramePr>
            <a:graphicFrameLocks noChangeAspect="1"/>
          </p:cNvGraphicFramePr>
          <p:nvPr/>
        </p:nvGraphicFramePr>
        <p:xfrm>
          <a:off x="454025" y="2978150"/>
          <a:ext cx="7720013" cy="212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04" name="公式" r:id="rId9" imgW="3390884" imgH="914400" progId="Equation.3">
                  <p:embed/>
                </p:oleObj>
              </mc:Choice>
              <mc:Fallback>
                <p:oleObj name="公式" r:id="rId9" imgW="3390884" imgH="9144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5" y="2978150"/>
                        <a:ext cx="7720013" cy="2127250"/>
                      </a:xfrm>
                      <a:prstGeom prst="rect">
                        <a:avLst/>
                      </a:prstGeom>
                      <a:solidFill>
                        <a:srgbClr val="CC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119" name="Rectangle 15"/>
          <p:cNvSpPr>
            <a:spLocks noChangeArrowheads="1"/>
          </p:cNvSpPr>
          <p:nvPr/>
        </p:nvSpPr>
        <p:spPr bwMode="auto">
          <a:xfrm>
            <a:off x="4572000" y="2478088"/>
            <a:ext cx="31321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FFFF00"/>
                </a:solidFill>
              </a:rPr>
              <a:t>w = blackman(N)</a:t>
            </a:r>
          </a:p>
        </p:txBody>
      </p:sp>
      <p:graphicFrame>
        <p:nvGraphicFramePr>
          <p:cNvPr id="175120" name="Object 16"/>
          <p:cNvGraphicFramePr>
            <a:graphicFrameLocks noChangeAspect="1"/>
          </p:cNvGraphicFramePr>
          <p:nvPr/>
        </p:nvGraphicFramePr>
        <p:xfrm>
          <a:off x="6948488" y="260350"/>
          <a:ext cx="191135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05" name="公式" r:id="rId11" imgW="799927" imgH="200230" progId="Equation.3">
                  <p:embed/>
                </p:oleObj>
              </mc:Choice>
              <mc:Fallback>
                <p:oleObj name="公式" r:id="rId11" imgW="799927" imgH="20023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260350"/>
                        <a:ext cx="1911350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23" name="Object 19"/>
          <p:cNvGraphicFramePr>
            <a:graphicFrameLocks noChangeAspect="1"/>
          </p:cNvGraphicFramePr>
          <p:nvPr/>
        </p:nvGraphicFramePr>
        <p:xfrm>
          <a:off x="6992938" y="836613"/>
          <a:ext cx="194310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06" name="公式" r:id="rId13" imgW="809791" imgH="200230" progId="Equation.3">
                  <p:embed/>
                </p:oleObj>
              </mc:Choice>
              <mc:Fallback>
                <p:oleObj name="公式" r:id="rId13" imgW="809791" imgH="20023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2938" y="836613"/>
                        <a:ext cx="1943100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5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5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5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5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75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75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7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10" grpId="0"/>
      <p:bldP spid="175115" grpId="0"/>
      <p:bldP spid="17511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6133" name="Object 5"/>
          <p:cNvGraphicFramePr>
            <a:graphicFrameLocks noChangeAspect="1"/>
          </p:cNvGraphicFramePr>
          <p:nvPr/>
        </p:nvGraphicFramePr>
        <p:xfrm>
          <a:off x="827088" y="1484313"/>
          <a:ext cx="378142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6" name="公式" r:id="rId3" imgW="1390831" imgH="200230" progId="Equation.3">
                  <p:embed/>
                </p:oleObj>
              </mc:Choice>
              <mc:Fallback>
                <p:oleObj name="公式" r:id="rId3" imgW="1390831" imgH="20023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484313"/>
                        <a:ext cx="3781425" cy="608012"/>
                      </a:xfrm>
                      <a:prstGeom prst="rect">
                        <a:avLst/>
                      </a:prstGeom>
                      <a:solidFill>
                        <a:srgbClr val="CC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35" name="Oval 7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235825" y="1628775"/>
            <a:ext cx="574675" cy="287338"/>
          </a:xfrm>
          <a:prstGeom prst="ellipse">
            <a:avLst/>
          </a:prstGeom>
          <a:gradFill rotWithShape="1">
            <a:gsLst>
              <a:gs pos="0">
                <a:srgbClr val="00FF00"/>
              </a:gs>
              <a:gs pos="100000">
                <a:srgbClr val="0026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aphicFrame>
        <p:nvGraphicFramePr>
          <p:cNvPr id="176136" name="Object 8"/>
          <p:cNvGraphicFramePr>
            <a:graphicFrameLocks noChangeAspect="1"/>
          </p:cNvGraphicFramePr>
          <p:nvPr/>
        </p:nvGraphicFramePr>
        <p:xfrm>
          <a:off x="1001713" y="2708275"/>
          <a:ext cx="2000250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7" name="公式" r:id="rId6" imgW="837974" imgH="428596" progId="Equation.3">
                  <p:embed/>
                </p:oleObj>
              </mc:Choice>
              <mc:Fallback>
                <p:oleObj name="公式" r:id="rId6" imgW="837974" imgH="42859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713" y="2708275"/>
                        <a:ext cx="2000250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39" name="Rectangle 11"/>
          <p:cNvSpPr>
            <a:spLocks noChangeArrowheads="1"/>
          </p:cNvSpPr>
          <p:nvPr/>
        </p:nvSpPr>
        <p:spPr bwMode="auto">
          <a:xfrm>
            <a:off x="179388" y="115888"/>
            <a:ext cx="8713787" cy="10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1950" indent="-36195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15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由</a:t>
            </a:r>
            <a:r>
              <a:rPr lang="en-US" altLang="zh-CN" sz="2800" b="1" i="1" dirty="0">
                <a:ea typeface="楷体_GB2312" pitchFamily="49" charset="-122"/>
              </a:rPr>
              <a:t>h</a:t>
            </a:r>
            <a:r>
              <a:rPr lang="en-US" altLang="zh-CN" sz="2800" b="1" dirty="0">
                <a:ea typeface="楷体_GB2312" pitchFamily="49" charset="-122"/>
              </a:rPr>
              <a:t>(</a:t>
            </a:r>
            <a:r>
              <a:rPr lang="en-US" altLang="zh-CN" sz="2800" b="1" i="1" dirty="0">
                <a:ea typeface="楷体_GB2312" pitchFamily="49" charset="-122"/>
              </a:rPr>
              <a:t>n</a:t>
            </a:r>
            <a:r>
              <a:rPr lang="en-US" altLang="zh-CN" sz="2800" b="1" dirty="0">
                <a:ea typeface="楷体_GB2312" pitchFamily="49" charset="-122"/>
              </a:rPr>
              <a:t>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计算所设计的</a:t>
            </a:r>
            <a:r>
              <a:rPr lang="en-US" altLang="zh-CN" sz="2800" b="1" i="1" dirty="0">
                <a:ea typeface="楷体_GB2312" pitchFamily="49" charset="-122"/>
              </a:rPr>
              <a:t>FIR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滤波器的频率响应，并检验</a:t>
            </a:r>
          </a:p>
          <a:p>
            <a:pPr eaLnBrk="1" hangingPunct="1">
              <a:lnSpc>
                <a:spcPct val="115000"/>
              </a:lnSpc>
              <a:spcBef>
                <a:spcPct val="15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是否满足设计指标</a:t>
            </a:r>
          </a:p>
        </p:txBody>
      </p:sp>
      <p:sp>
        <p:nvSpPr>
          <p:cNvPr id="176141" name="Rectangle 13"/>
          <p:cNvSpPr>
            <a:spLocks noChangeArrowheads="1"/>
          </p:cNvSpPr>
          <p:nvPr/>
        </p:nvSpPr>
        <p:spPr bwMode="auto">
          <a:xfrm>
            <a:off x="3419475" y="3284538"/>
            <a:ext cx="2736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满足设计指标</a:t>
            </a:r>
          </a:p>
        </p:txBody>
      </p:sp>
      <p:sp>
        <p:nvSpPr>
          <p:cNvPr id="176143" name="Rectangle 15"/>
          <p:cNvSpPr>
            <a:spLocks noChangeArrowheads="1"/>
          </p:cNvSpPr>
          <p:nvPr/>
        </p:nvSpPr>
        <p:spPr bwMode="auto">
          <a:xfrm>
            <a:off x="1547813" y="5033963"/>
            <a:ext cx="698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FFFF00"/>
                </a:solidFill>
              </a:rPr>
              <a:t>b = fir1(73, [0.275,0.725], blackman(74))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6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6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6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6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6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6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9" grpId="0"/>
      <p:bldP spid="176141" grpId="0"/>
      <p:bldP spid="17614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Text Box 4"/>
          <p:cNvSpPr txBox="1">
            <a:spLocks noChangeArrowheads="1"/>
          </p:cNvSpPr>
          <p:nvPr/>
        </p:nvSpPr>
        <p:spPr bwMode="auto">
          <a:xfrm>
            <a:off x="34925" y="115888"/>
            <a:ext cx="61198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七、线性相位</a:t>
            </a:r>
            <a:r>
              <a:rPr lang="en-US" altLang="zh-CN" sz="2800" b="1" i="1" dirty="0">
                <a:ea typeface="楷体_GB2312" pitchFamily="49" charset="-122"/>
              </a:rPr>
              <a:t>FIR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带阻滤波器的设计</a:t>
            </a:r>
          </a:p>
        </p:txBody>
      </p:sp>
      <p:grpSp>
        <p:nvGrpSpPr>
          <p:cNvPr id="161799" name="Group 7"/>
          <p:cNvGrpSpPr>
            <a:grpSpLocks/>
          </p:cNvGrpSpPr>
          <p:nvPr/>
        </p:nvGrpSpPr>
        <p:grpSpPr bwMode="auto">
          <a:xfrm>
            <a:off x="4067175" y="3816350"/>
            <a:ext cx="207963" cy="215900"/>
            <a:chOff x="2789" y="2867"/>
            <a:chExt cx="131" cy="136"/>
          </a:xfrm>
        </p:grpSpPr>
        <p:sp>
          <p:nvSpPr>
            <p:cNvPr id="61510" name="Line 8"/>
            <p:cNvSpPr>
              <a:spLocks noChangeShapeType="1"/>
            </p:cNvSpPr>
            <p:nvPr/>
          </p:nvSpPr>
          <p:spPr bwMode="auto">
            <a:xfrm>
              <a:off x="2789" y="2931"/>
              <a:ext cx="1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11" name="Line 9"/>
            <p:cNvSpPr>
              <a:spLocks noChangeShapeType="1"/>
            </p:cNvSpPr>
            <p:nvPr/>
          </p:nvSpPr>
          <p:spPr bwMode="auto">
            <a:xfrm>
              <a:off x="2853" y="2867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1802" name="Line 10"/>
          <p:cNvSpPr>
            <a:spLocks noChangeShapeType="1"/>
          </p:cNvSpPr>
          <p:nvPr/>
        </p:nvSpPr>
        <p:spPr bwMode="auto">
          <a:xfrm>
            <a:off x="3563938" y="4565650"/>
            <a:ext cx="2079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1803" name="Line 11"/>
          <p:cNvSpPr>
            <a:spLocks noChangeShapeType="1"/>
          </p:cNvSpPr>
          <p:nvPr/>
        </p:nvSpPr>
        <p:spPr bwMode="auto">
          <a:xfrm>
            <a:off x="4787900" y="4422775"/>
            <a:ext cx="7191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61804" name="Group 12"/>
          <p:cNvGrpSpPr>
            <a:grpSpLocks/>
          </p:cNvGrpSpPr>
          <p:nvPr/>
        </p:nvGrpSpPr>
        <p:grpSpPr bwMode="auto">
          <a:xfrm>
            <a:off x="5594350" y="3270250"/>
            <a:ext cx="2924175" cy="1647825"/>
            <a:chOff x="3751" y="2024"/>
            <a:chExt cx="1842" cy="1038"/>
          </a:xfrm>
        </p:grpSpPr>
        <p:grpSp>
          <p:nvGrpSpPr>
            <p:cNvPr id="61495" name="Group 13"/>
            <p:cNvGrpSpPr>
              <a:grpSpLocks/>
            </p:cNvGrpSpPr>
            <p:nvPr/>
          </p:nvGrpSpPr>
          <p:grpSpPr bwMode="auto">
            <a:xfrm>
              <a:off x="3751" y="2024"/>
              <a:ext cx="1842" cy="979"/>
              <a:chOff x="3751" y="2523"/>
              <a:chExt cx="1842" cy="979"/>
            </a:xfrm>
          </p:grpSpPr>
          <p:sp>
            <p:nvSpPr>
              <p:cNvPr id="61504" name="Line 14"/>
              <p:cNvSpPr>
                <a:spLocks noChangeShapeType="1"/>
              </p:cNvSpPr>
              <p:nvPr/>
            </p:nvSpPr>
            <p:spPr bwMode="auto">
              <a:xfrm>
                <a:off x="3828" y="3294"/>
                <a:ext cx="167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61505" name="Object 15"/>
              <p:cNvGraphicFramePr>
                <a:graphicFrameLocks noChangeAspect="1"/>
              </p:cNvGraphicFramePr>
              <p:nvPr/>
            </p:nvGraphicFramePr>
            <p:xfrm>
              <a:off x="5106" y="3339"/>
              <a:ext cx="178" cy="1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816" name="公式" r:id="rId3" imgW="124005" imgH="114417" progId="Equation.3">
                      <p:embed/>
                    </p:oleObj>
                  </mc:Choice>
                  <mc:Fallback>
                    <p:oleObj name="公式" r:id="rId3" imgW="124005" imgH="114417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06" y="3339"/>
                            <a:ext cx="178" cy="1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506" name="Object 16"/>
              <p:cNvGraphicFramePr>
                <a:graphicFrameLocks noChangeAspect="1"/>
              </p:cNvGraphicFramePr>
              <p:nvPr/>
            </p:nvGraphicFramePr>
            <p:xfrm>
              <a:off x="3751" y="3317"/>
              <a:ext cx="114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817" name="公式" r:id="rId5" imgW="95352" imgH="152400" progId="Equation.3">
                      <p:embed/>
                    </p:oleObj>
                  </mc:Choice>
                  <mc:Fallback>
                    <p:oleObj name="公式" r:id="rId5" imgW="95352" imgH="152400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51" y="3317"/>
                            <a:ext cx="114" cy="1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507" name="Object 17"/>
              <p:cNvGraphicFramePr>
                <a:graphicFrameLocks noChangeAspect="1"/>
              </p:cNvGraphicFramePr>
              <p:nvPr/>
            </p:nvGraphicFramePr>
            <p:xfrm>
              <a:off x="5415" y="3339"/>
              <a:ext cx="178" cy="1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818" name="公式" r:id="rId7" imgW="124005" imgH="114417" progId="Equation.3">
                      <p:embed/>
                    </p:oleObj>
                  </mc:Choice>
                  <mc:Fallback>
                    <p:oleObj name="公式" r:id="rId7" imgW="124005" imgH="114417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15" y="3339"/>
                            <a:ext cx="178" cy="1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508" name="Line 18"/>
              <p:cNvSpPr>
                <a:spLocks noChangeShapeType="1"/>
              </p:cNvSpPr>
              <p:nvPr/>
            </p:nvSpPr>
            <p:spPr bwMode="auto">
              <a:xfrm flipV="1">
                <a:off x="3828" y="2523"/>
                <a:ext cx="0" cy="7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09" name="Line 19"/>
              <p:cNvSpPr>
                <a:spLocks noChangeShapeType="1"/>
              </p:cNvSpPr>
              <p:nvPr/>
            </p:nvSpPr>
            <p:spPr bwMode="auto">
              <a:xfrm flipH="1">
                <a:off x="5196" y="2615"/>
                <a:ext cx="1" cy="6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61496" name="Object 20"/>
            <p:cNvGraphicFramePr>
              <a:graphicFrameLocks noChangeAspect="1"/>
            </p:cNvGraphicFramePr>
            <p:nvPr/>
          </p:nvGraphicFramePr>
          <p:xfrm>
            <a:off x="4105" y="2795"/>
            <a:ext cx="282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19" name="公式" r:id="rId9" imgW="209494" imgH="200230" progId="Equation.3">
                    <p:embed/>
                  </p:oleObj>
                </mc:Choice>
                <mc:Fallback>
                  <p:oleObj name="公式" r:id="rId9" imgW="209494" imgH="20023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5" y="2795"/>
                          <a:ext cx="282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1497" name="Group 21"/>
            <p:cNvGrpSpPr>
              <a:grpSpLocks/>
            </p:cNvGrpSpPr>
            <p:nvPr/>
          </p:nvGrpSpPr>
          <p:grpSpPr bwMode="auto">
            <a:xfrm flipV="1">
              <a:off x="3833" y="2387"/>
              <a:ext cx="1360" cy="408"/>
              <a:chOff x="3833" y="2886"/>
              <a:chExt cx="1360" cy="408"/>
            </a:xfrm>
          </p:grpSpPr>
          <p:sp>
            <p:nvSpPr>
              <p:cNvPr id="61499" name="Line 22"/>
              <p:cNvSpPr>
                <a:spLocks noChangeShapeType="1"/>
              </p:cNvSpPr>
              <p:nvPr/>
            </p:nvSpPr>
            <p:spPr bwMode="auto">
              <a:xfrm>
                <a:off x="3833" y="3294"/>
                <a:ext cx="408" cy="0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00" name="Line 23"/>
              <p:cNvSpPr>
                <a:spLocks noChangeShapeType="1"/>
              </p:cNvSpPr>
              <p:nvPr/>
            </p:nvSpPr>
            <p:spPr bwMode="auto">
              <a:xfrm>
                <a:off x="4785" y="3294"/>
                <a:ext cx="408" cy="0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01" name="Line 24"/>
              <p:cNvSpPr>
                <a:spLocks noChangeShapeType="1"/>
              </p:cNvSpPr>
              <p:nvPr/>
            </p:nvSpPr>
            <p:spPr bwMode="auto">
              <a:xfrm>
                <a:off x="4241" y="2886"/>
                <a:ext cx="544" cy="0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02" name="Line 25"/>
              <p:cNvSpPr>
                <a:spLocks noChangeShapeType="1"/>
              </p:cNvSpPr>
              <p:nvPr/>
            </p:nvSpPr>
            <p:spPr bwMode="auto">
              <a:xfrm>
                <a:off x="4241" y="2886"/>
                <a:ext cx="0" cy="408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03" name="Line 26"/>
              <p:cNvSpPr>
                <a:spLocks noChangeShapeType="1"/>
              </p:cNvSpPr>
              <p:nvPr/>
            </p:nvSpPr>
            <p:spPr bwMode="auto">
              <a:xfrm>
                <a:off x="4785" y="2886"/>
                <a:ext cx="0" cy="408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61498" name="Object 27"/>
            <p:cNvGraphicFramePr>
              <a:graphicFrameLocks noChangeAspect="1"/>
            </p:cNvGraphicFramePr>
            <p:nvPr/>
          </p:nvGraphicFramePr>
          <p:xfrm>
            <a:off x="4649" y="2795"/>
            <a:ext cx="282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20" name="公式" r:id="rId11" imgW="209494" imgH="200230" progId="Equation.3">
                    <p:embed/>
                  </p:oleObj>
                </mc:Choice>
                <mc:Fallback>
                  <p:oleObj name="公式" r:id="rId11" imgW="209494" imgH="20023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9" y="2795"/>
                          <a:ext cx="282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1820" name="Group 28"/>
          <p:cNvGrpSpPr>
            <a:grpSpLocks/>
          </p:cNvGrpSpPr>
          <p:nvPr/>
        </p:nvGrpSpPr>
        <p:grpSpPr bwMode="auto">
          <a:xfrm>
            <a:off x="250825" y="5062538"/>
            <a:ext cx="2946400" cy="1663700"/>
            <a:chOff x="385" y="3103"/>
            <a:chExt cx="1856" cy="1048"/>
          </a:xfrm>
        </p:grpSpPr>
        <p:grpSp>
          <p:nvGrpSpPr>
            <p:cNvPr id="61484" name="Group 29"/>
            <p:cNvGrpSpPr>
              <a:grpSpLocks/>
            </p:cNvGrpSpPr>
            <p:nvPr/>
          </p:nvGrpSpPr>
          <p:grpSpPr bwMode="auto">
            <a:xfrm>
              <a:off x="385" y="3103"/>
              <a:ext cx="1856" cy="998"/>
              <a:chOff x="385" y="3113"/>
              <a:chExt cx="1856" cy="998"/>
            </a:xfrm>
          </p:grpSpPr>
          <p:sp>
            <p:nvSpPr>
              <p:cNvPr id="61489" name="Line 30"/>
              <p:cNvSpPr>
                <a:spLocks noChangeShapeType="1"/>
              </p:cNvSpPr>
              <p:nvPr/>
            </p:nvSpPr>
            <p:spPr bwMode="auto">
              <a:xfrm>
                <a:off x="475" y="3903"/>
                <a:ext cx="167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61490" name="Object 31"/>
              <p:cNvGraphicFramePr>
                <a:graphicFrameLocks noChangeAspect="1"/>
              </p:cNvGraphicFramePr>
              <p:nvPr/>
            </p:nvGraphicFramePr>
            <p:xfrm>
              <a:off x="1749" y="3948"/>
              <a:ext cx="178" cy="1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821" name="公式" r:id="rId13" imgW="124005" imgH="114417" progId="Equation.3">
                      <p:embed/>
                    </p:oleObj>
                  </mc:Choice>
                  <mc:Fallback>
                    <p:oleObj name="公式" r:id="rId13" imgW="124005" imgH="114417" progId="Equation.3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49" y="3948"/>
                            <a:ext cx="178" cy="1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491" name="Object 32"/>
              <p:cNvGraphicFramePr>
                <a:graphicFrameLocks noChangeAspect="1"/>
              </p:cNvGraphicFramePr>
              <p:nvPr/>
            </p:nvGraphicFramePr>
            <p:xfrm>
              <a:off x="385" y="3907"/>
              <a:ext cx="114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822" name="公式" r:id="rId15" imgW="95352" imgH="152400" progId="Equation.3">
                      <p:embed/>
                    </p:oleObj>
                  </mc:Choice>
                  <mc:Fallback>
                    <p:oleObj name="公式" r:id="rId15" imgW="95352" imgH="152400" progId="Equation.3">
                      <p:embed/>
                      <p:pic>
                        <p:nvPicPr>
                          <p:cNvPr id="0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5" y="3907"/>
                            <a:ext cx="114" cy="1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492" name="Object 33"/>
              <p:cNvGraphicFramePr>
                <a:graphicFrameLocks noChangeAspect="1"/>
              </p:cNvGraphicFramePr>
              <p:nvPr/>
            </p:nvGraphicFramePr>
            <p:xfrm>
              <a:off x="2063" y="3948"/>
              <a:ext cx="178" cy="1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823" name="公式" r:id="rId17" imgW="124005" imgH="114417" progId="Equation.3">
                      <p:embed/>
                    </p:oleObj>
                  </mc:Choice>
                  <mc:Fallback>
                    <p:oleObj name="公式" r:id="rId17" imgW="124005" imgH="114417" progId="Equation.3">
                      <p:embed/>
                      <p:pic>
                        <p:nvPicPr>
                          <p:cNvPr id="0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63" y="3948"/>
                            <a:ext cx="178" cy="1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493" name="Line 34"/>
              <p:cNvSpPr>
                <a:spLocks noChangeShapeType="1"/>
              </p:cNvSpPr>
              <p:nvPr/>
            </p:nvSpPr>
            <p:spPr bwMode="auto">
              <a:xfrm flipV="1">
                <a:off x="475" y="3113"/>
                <a:ext cx="0" cy="7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494" name="Line 35"/>
              <p:cNvSpPr>
                <a:spLocks noChangeShapeType="1"/>
              </p:cNvSpPr>
              <p:nvPr/>
            </p:nvSpPr>
            <p:spPr bwMode="auto">
              <a:xfrm flipH="1">
                <a:off x="1841" y="3205"/>
                <a:ext cx="1" cy="6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61485" name="Object 36"/>
            <p:cNvGraphicFramePr>
              <a:graphicFrameLocks noChangeAspect="1"/>
            </p:cNvGraphicFramePr>
            <p:nvPr/>
          </p:nvGraphicFramePr>
          <p:xfrm>
            <a:off x="763" y="3884"/>
            <a:ext cx="283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24" name="公式" r:id="rId19" imgW="209494" imgH="200230" progId="Equation.3">
                    <p:embed/>
                  </p:oleObj>
                </mc:Choice>
                <mc:Fallback>
                  <p:oleObj name="公式" r:id="rId19" imgW="209494" imgH="20023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3" y="3884"/>
                          <a:ext cx="283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86" name="Line 37"/>
            <p:cNvSpPr>
              <a:spLocks noChangeShapeType="1"/>
            </p:cNvSpPr>
            <p:nvPr/>
          </p:nvSpPr>
          <p:spPr bwMode="auto">
            <a:xfrm>
              <a:off x="476" y="3475"/>
              <a:ext cx="408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87" name="Line 38"/>
            <p:cNvSpPr>
              <a:spLocks noChangeShapeType="1"/>
            </p:cNvSpPr>
            <p:nvPr/>
          </p:nvSpPr>
          <p:spPr bwMode="auto">
            <a:xfrm>
              <a:off x="884" y="3884"/>
              <a:ext cx="953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88" name="Line 39"/>
            <p:cNvSpPr>
              <a:spLocks noChangeShapeType="1"/>
            </p:cNvSpPr>
            <p:nvPr/>
          </p:nvSpPr>
          <p:spPr bwMode="auto">
            <a:xfrm>
              <a:off x="884" y="3475"/>
              <a:ext cx="0" cy="408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1832" name="Group 40"/>
          <p:cNvGrpSpPr>
            <a:grpSpLocks/>
          </p:cNvGrpSpPr>
          <p:nvPr/>
        </p:nvGrpSpPr>
        <p:grpSpPr bwMode="auto">
          <a:xfrm>
            <a:off x="250825" y="3494088"/>
            <a:ext cx="2946400" cy="1576387"/>
            <a:chOff x="385" y="2024"/>
            <a:chExt cx="1856" cy="993"/>
          </a:xfrm>
        </p:grpSpPr>
        <p:grpSp>
          <p:nvGrpSpPr>
            <p:cNvPr id="61472" name="Group 41"/>
            <p:cNvGrpSpPr>
              <a:grpSpLocks/>
            </p:cNvGrpSpPr>
            <p:nvPr/>
          </p:nvGrpSpPr>
          <p:grpSpPr bwMode="auto">
            <a:xfrm>
              <a:off x="385" y="2024"/>
              <a:ext cx="1856" cy="980"/>
              <a:chOff x="385" y="2024"/>
              <a:chExt cx="1856" cy="980"/>
            </a:xfrm>
          </p:grpSpPr>
          <p:sp>
            <p:nvSpPr>
              <p:cNvPr id="61478" name="Line 42"/>
              <p:cNvSpPr>
                <a:spLocks noChangeShapeType="1"/>
              </p:cNvSpPr>
              <p:nvPr/>
            </p:nvSpPr>
            <p:spPr bwMode="auto">
              <a:xfrm>
                <a:off x="475" y="2795"/>
                <a:ext cx="167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479" name="Line 43"/>
              <p:cNvSpPr>
                <a:spLocks noChangeShapeType="1"/>
              </p:cNvSpPr>
              <p:nvPr/>
            </p:nvSpPr>
            <p:spPr bwMode="auto">
              <a:xfrm flipV="1">
                <a:off x="475" y="2024"/>
                <a:ext cx="0" cy="7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480" name="Line 44"/>
              <p:cNvSpPr>
                <a:spLocks noChangeShapeType="1"/>
              </p:cNvSpPr>
              <p:nvPr/>
            </p:nvSpPr>
            <p:spPr bwMode="auto">
              <a:xfrm flipH="1">
                <a:off x="1840" y="2115"/>
                <a:ext cx="1" cy="6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61481" name="Object 45"/>
              <p:cNvGraphicFramePr>
                <a:graphicFrameLocks noChangeAspect="1"/>
              </p:cNvGraphicFramePr>
              <p:nvPr/>
            </p:nvGraphicFramePr>
            <p:xfrm>
              <a:off x="1749" y="2841"/>
              <a:ext cx="178" cy="1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825" name="公式" r:id="rId21" imgW="124005" imgH="114417" progId="Equation.3">
                      <p:embed/>
                    </p:oleObj>
                  </mc:Choice>
                  <mc:Fallback>
                    <p:oleObj name="公式" r:id="rId21" imgW="124005" imgH="114417" progId="Equation.3">
                      <p:embed/>
                      <p:pic>
                        <p:nvPicPr>
                          <p:cNvPr id="0" name="Object 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49" y="2841"/>
                            <a:ext cx="178" cy="1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482" name="Object 46"/>
              <p:cNvGraphicFramePr>
                <a:graphicFrameLocks noChangeAspect="1"/>
              </p:cNvGraphicFramePr>
              <p:nvPr/>
            </p:nvGraphicFramePr>
            <p:xfrm>
              <a:off x="385" y="2795"/>
              <a:ext cx="114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826" name="公式" r:id="rId23" imgW="95352" imgH="152400" progId="Equation.3">
                      <p:embed/>
                    </p:oleObj>
                  </mc:Choice>
                  <mc:Fallback>
                    <p:oleObj name="公式" r:id="rId23" imgW="95352" imgH="152400" progId="Equation.3">
                      <p:embed/>
                      <p:pic>
                        <p:nvPicPr>
                          <p:cNvPr id="0" name="Object 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5" y="2795"/>
                            <a:ext cx="114" cy="1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483" name="Object 47"/>
              <p:cNvGraphicFramePr>
                <a:graphicFrameLocks noChangeAspect="1"/>
              </p:cNvGraphicFramePr>
              <p:nvPr/>
            </p:nvGraphicFramePr>
            <p:xfrm>
              <a:off x="2063" y="2841"/>
              <a:ext cx="178" cy="1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827" name="公式" r:id="rId25" imgW="124005" imgH="114417" progId="Equation.3">
                      <p:embed/>
                    </p:oleObj>
                  </mc:Choice>
                  <mc:Fallback>
                    <p:oleObj name="公式" r:id="rId25" imgW="124005" imgH="114417" progId="Equation.3">
                      <p:embed/>
                      <p:pic>
                        <p:nvPicPr>
                          <p:cNvPr id="0" name="Object 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63" y="2841"/>
                            <a:ext cx="178" cy="1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1473" name="Group 48"/>
            <p:cNvGrpSpPr>
              <a:grpSpLocks/>
            </p:cNvGrpSpPr>
            <p:nvPr/>
          </p:nvGrpSpPr>
          <p:grpSpPr bwMode="auto">
            <a:xfrm>
              <a:off x="476" y="2387"/>
              <a:ext cx="1361" cy="408"/>
              <a:chOff x="476" y="2387"/>
              <a:chExt cx="1361" cy="408"/>
            </a:xfrm>
          </p:grpSpPr>
          <p:sp>
            <p:nvSpPr>
              <p:cNvPr id="61475" name="Line 49"/>
              <p:cNvSpPr>
                <a:spLocks noChangeShapeType="1"/>
              </p:cNvSpPr>
              <p:nvPr/>
            </p:nvSpPr>
            <p:spPr bwMode="auto">
              <a:xfrm flipH="1">
                <a:off x="476" y="2387"/>
                <a:ext cx="953" cy="0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476" name="Line 50"/>
              <p:cNvSpPr>
                <a:spLocks noChangeShapeType="1"/>
              </p:cNvSpPr>
              <p:nvPr/>
            </p:nvSpPr>
            <p:spPr bwMode="auto">
              <a:xfrm>
                <a:off x="1429" y="2387"/>
                <a:ext cx="0" cy="408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477" name="Line 51"/>
              <p:cNvSpPr>
                <a:spLocks noChangeShapeType="1"/>
              </p:cNvSpPr>
              <p:nvPr/>
            </p:nvSpPr>
            <p:spPr bwMode="auto">
              <a:xfrm>
                <a:off x="1429" y="2795"/>
                <a:ext cx="408" cy="0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61474" name="Object 52"/>
            <p:cNvGraphicFramePr>
              <a:graphicFrameLocks noChangeAspect="1"/>
            </p:cNvGraphicFramePr>
            <p:nvPr/>
          </p:nvGraphicFramePr>
          <p:xfrm>
            <a:off x="1282" y="2750"/>
            <a:ext cx="283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28" name="公式" r:id="rId27" imgW="209494" imgH="200230" progId="Equation.3">
                    <p:embed/>
                  </p:oleObj>
                </mc:Choice>
                <mc:Fallback>
                  <p:oleObj name="公式" r:id="rId27" imgW="209494" imgH="200230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2" y="2750"/>
                          <a:ext cx="283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1845" name="Group 53"/>
          <p:cNvGrpSpPr>
            <a:grpSpLocks/>
          </p:cNvGrpSpPr>
          <p:nvPr/>
        </p:nvGrpSpPr>
        <p:grpSpPr bwMode="auto">
          <a:xfrm>
            <a:off x="250825" y="1901825"/>
            <a:ext cx="2946400" cy="1512888"/>
            <a:chOff x="385" y="1162"/>
            <a:chExt cx="1856" cy="953"/>
          </a:xfrm>
        </p:grpSpPr>
        <p:sp>
          <p:nvSpPr>
            <p:cNvPr id="61465" name="Line 54"/>
            <p:cNvSpPr>
              <a:spLocks noChangeShapeType="1"/>
            </p:cNvSpPr>
            <p:nvPr/>
          </p:nvSpPr>
          <p:spPr bwMode="auto">
            <a:xfrm>
              <a:off x="475" y="1933"/>
              <a:ext cx="167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66" name="Line 55"/>
            <p:cNvSpPr>
              <a:spLocks noChangeShapeType="1"/>
            </p:cNvSpPr>
            <p:nvPr/>
          </p:nvSpPr>
          <p:spPr bwMode="auto">
            <a:xfrm flipV="1">
              <a:off x="475" y="1162"/>
              <a:ext cx="0" cy="7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67" name="Line 56"/>
            <p:cNvSpPr>
              <a:spLocks noChangeShapeType="1"/>
            </p:cNvSpPr>
            <p:nvPr/>
          </p:nvSpPr>
          <p:spPr bwMode="auto">
            <a:xfrm flipH="1">
              <a:off x="1836" y="1253"/>
              <a:ext cx="1" cy="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1468" name="Object 57"/>
            <p:cNvGraphicFramePr>
              <a:graphicFrameLocks noChangeAspect="1"/>
            </p:cNvGraphicFramePr>
            <p:nvPr/>
          </p:nvGraphicFramePr>
          <p:xfrm>
            <a:off x="1749" y="1952"/>
            <a:ext cx="178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29" name="公式" r:id="rId29" imgW="124005" imgH="114417" progId="Equation.3">
                    <p:embed/>
                  </p:oleObj>
                </mc:Choice>
                <mc:Fallback>
                  <p:oleObj name="公式" r:id="rId29" imgW="124005" imgH="114417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9" y="1952"/>
                          <a:ext cx="178" cy="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69" name="Line 58"/>
            <p:cNvSpPr>
              <a:spLocks noChangeShapeType="1"/>
            </p:cNvSpPr>
            <p:nvPr/>
          </p:nvSpPr>
          <p:spPr bwMode="auto">
            <a:xfrm>
              <a:off x="475" y="1479"/>
              <a:ext cx="1362" cy="1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1470" name="Object 59"/>
            <p:cNvGraphicFramePr>
              <a:graphicFrameLocks noChangeAspect="1"/>
            </p:cNvGraphicFramePr>
            <p:nvPr/>
          </p:nvGraphicFramePr>
          <p:xfrm>
            <a:off x="385" y="1933"/>
            <a:ext cx="114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30" name="公式" r:id="rId31" imgW="95352" imgH="152400" progId="Equation.3">
                    <p:embed/>
                  </p:oleObj>
                </mc:Choice>
                <mc:Fallback>
                  <p:oleObj name="公式" r:id="rId31" imgW="95352" imgH="152400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1933"/>
                          <a:ext cx="114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71" name="Object 60"/>
            <p:cNvGraphicFramePr>
              <a:graphicFrameLocks noChangeAspect="1"/>
            </p:cNvGraphicFramePr>
            <p:nvPr/>
          </p:nvGraphicFramePr>
          <p:xfrm>
            <a:off x="2063" y="1952"/>
            <a:ext cx="178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31" name="公式" r:id="rId33" imgW="124005" imgH="114417" progId="Equation.3">
                    <p:embed/>
                  </p:oleObj>
                </mc:Choice>
                <mc:Fallback>
                  <p:oleObj name="公式" r:id="rId33" imgW="124005" imgH="114417" progId="Equation.3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3" y="1952"/>
                          <a:ext cx="178" cy="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1853" name="Group 61"/>
          <p:cNvGrpSpPr>
            <a:grpSpLocks/>
          </p:cNvGrpSpPr>
          <p:nvPr/>
        </p:nvGrpSpPr>
        <p:grpSpPr bwMode="auto">
          <a:xfrm>
            <a:off x="2916238" y="3486150"/>
            <a:ext cx="1727200" cy="1871663"/>
            <a:chOff x="2064" y="2160"/>
            <a:chExt cx="1088" cy="1179"/>
          </a:xfrm>
        </p:grpSpPr>
        <p:grpSp>
          <p:nvGrpSpPr>
            <p:cNvPr id="61458" name="Group 62"/>
            <p:cNvGrpSpPr>
              <a:grpSpLocks/>
            </p:cNvGrpSpPr>
            <p:nvPr/>
          </p:nvGrpSpPr>
          <p:grpSpPr bwMode="auto">
            <a:xfrm>
              <a:off x="2789" y="2568"/>
              <a:ext cx="363" cy="363"/>
              <a:chOff x="2789" y="3067"/>
              <a:chExt cx="363" cy="363"/>
            </a:xfrm>
          </p:grpSpPr>
          <p:sp>
            <p:nvSpPr>
              <p:cNvPr id="61462" name="Oval 63"/>
              <p:cNvSpPr>
                <a:spLocks noChangeArrowheads="1"/>
              </p:cNvSpPr>
              <p:nvPr/>
            </p:nvSpPr>
            <p:spPr bwMode="auto">
              <a:xfrm>
                <a:off x="2789" y="3067"/>
                <a:ext cx="363" cy="363"/>
              </a:xfrm>
              <a:prstGeom prst="ellipse">
                <a:avLst/>
              </a:pr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61463" name="Line 64"/>
              <p:cNvSpPr>
                <a:spLocks noChangeShapeType="1"/>
              </p:cNvSpPr>
              <p:nvPr/>
            </p:nvSpPr>
            <p:spPr bwMode="auto">
              <a:xfrm>
                <a:off x="2835" y="3249"/>
                <a:ext cx="272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464" name="Line 65"/>
              <p:cNvSpPr>
                <a:spLocks noChangeShapeType="1"/>
              </p:cNvSpPr>
              <p:nvPr/>
            </p:nvSpPr>
            <p:spPr bwMode="auto">
              <a:xfrm>
                <a:off x="2971" y="3113"/>
                <a:ext cx="0" cy="27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1459" name="Line 66"/>
            <p:cNvSpPr>
              <a:spLocks noChangeShapeType="1"/>
            </p:cNvSpPr>
            <p:nvPr/>
          </p:nvSpPr>
          <p:spPr bwMode="auto">
            <a:xfrm>
              <a:off x="2336" y="2160"/>
              <a:ext cx="408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60" name="Line 67"/>
            <p:cNvSpPr>
              <a:spLocks noChangeShapeType="1"/>
            </p:cNvSpPr>
            <p:nvPr/>
          </p:nvSpPr>
          <p:spPr bwMode="auto">
            <a:xfrm flipV="1">
              <a:off x="2336" y="2976"/>
              <a:ext cx="408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61" name="Line 68"/>
            <p:cNvSpPr>
              <a:spLocks noChangeShapeType="1"/>
            </p:cNvSpPr>
            <p:nvPr/>
          </p:nvSpPr>
          <p:spPr bwMode="auto">
            <a:xfrm>
              <a:off x="2064" y="2750"/>
              <a:ext cx="5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1861" name="Group 69"/>
          <p:cNvGrpSpPr>
            <a:grpSpLocks/>
          </p:cNvGrpSpPr>
          <p:nvPr/>
        </p:nvGrpSpPr>
        <p:grpSpPr bwMode="auto">
          <a:xfrm>
            <a:off x="4067175" y="4854575"/>
            <a:ext cx="207963" cy="215900"/>
            <a:chOff x="2789" y="2867"/>
            <a:chExt cx="131" cy="136"/>
          </a:xfrm>
        </p:grpSpPr>
        <p:sp>
          <p:nvSpPr>
            <p:cNvPr id="61456" name="Line 70"/>
            <p:cNvSpPr>
              <a:spLocks noChangeShapeType="1"/>
            </p:cNvSpPr>
            <p:nvPr/>
          </p:nvSpPr>
          <p:spPr bwMode="auto">
            <a:xfrm>
              <a:off x="2789" y="2931"/>
              <a:ext cx="1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57" name="Line 71"/>
            <p:cNvSpPr>
              <a:spLocks noChangeShapeType="1"/>
            </p:cNvSpPr>
            <p:nvPr/>
          </p:nvSpPr>
          <p:spPr bwMode="auto">
            <a:xfrm>
              <a:off x="2853" y="2867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1864" name="Text Box 72"/>
          <p:cNvSpPr txBox="1">
            <a:spLocks noChangeArrowheads="1"/>
          </p:cNvSpPr>
          <p:nvPr/>
        </p:nvSpPr>
        <p:spPr bwMode="auto">
          <a:xfrm>
            <a:off x="106363" y="708025"/>
            <a:ext cx="8713787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一个理想的</a:t>
            </a:r>
            <a:r>
              <a:rPr lang="en-US" altLang="zh-CN" sz="2800" b="1" i="1" dirty="0">
                <a:ea typeface="楷体_GB2312" pitchFamily="49" charset="-122"/>
              </a:rPr>
              <a:t>FIR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带阻滤波器可通过一个全通系统减去两个</a:t>
            </a:r>
            <a:r>
              <a:rPr lang="en-US" altLang="zh-CN" sz="2800" b="1" i="1" dirty="0">
                <a:ea typeface="楷体_GB2312" pitchFamily="49" charset="-122"/>
              </a:rPr>
              <a:t>FIR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低通滤波器的差实现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三者有相同的相位响应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graphicFrame>
        <p:nvGraphicFramePr>
          <p:cNvPr id="161868" name="Object 76"/>
          <p:cNvGraphicFramePr>
            <a:graphicFrameLocks noChangeAspect="1"/>
          </p:cNvGraphicFramePr>
          <p:nvPr/>
        </p:nvGraphicFramePr>
        <p:xfrm>
          <a:off x="2627313" y="1974850"/>
          <a:ext cx="183515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2" name="公式" r:id="rId35" imgW="781139" imgH="390613" progId="Equation.3">
                  <p:embed/>
                </p:oleObj>
              </mc:Choice>
              <mc:Fallback>
                <p:oleObj name="公式" r:id="rId35" imgW="781139" imgH="390613" progId="Equation.3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1974850"/>
                        <a:ext cx="1835150" cy="946150"/>
                      </a:xfrm>
                      <a:prstGeom prst="rect">
                        <a:avLst/>
                      </a:prstGeom>
                      <a:solidFill>
                        <a:srgbClr val="CC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70" name="Object 78"/>
          <p:cNvGraphicFramePr>
            <a:graphicFrameLocks noChangeAspect="1"/>
          </p:cNvGraphicFramePr>
          <p:nvPr/>
        </p:nvGraphicFramePr>
        <p:xfrm>
          <a:off x="4427538" y="1997075"/>
          <a:ext cx="238125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3" name="公式" r:id="rId37" imgW="1028679" imgH="390613" progId="Equation.3">
                  <p:embed/>
                </p:oleObj>
              </mc:Choice>
              <mc:Fallback>
                <p:oleObj name="公式" r:id="rId37" imgW="1028679" imgH="390613" progId="Equation.3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1997075"/>
                        <a:ext cx="2381250" cy="946150"/>
                      </a:xfrm>
                      <a:prstGeom prst="rect">
                        <a:avLst/>
                      </a:prstGeom>
                      <a:solidFill>
                        <a:srgbClr val="CC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72" name="Object 80"/>
          <p:cNvGraphicFramePr>
            <a:graphicFrameLocks noChangeAspect="1"/>
          </p:cNvGraphicFramePr>
          <p:nvPr/>
        </p:nvGraphicFramePr>
        <p:xfrm>
          <a:off x="6732588" y="2003425"/>
          <a:ext cx="235267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4" name="公式" r:id="rId39" imgW="1009421" imgH="390613" progId="Equation.3">
                  <p:embed/>
                </p:oleObj>
              </mc:Choice>
              <mc:Fallback>
                <p:oleObj name="公式" r:id="rId39" imgW="1009421" imgH="390613" progId="Equation.3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2003425"/>
                        <a:ext cx="2352675" cy="946150"/>
                      </a:xfrm>
                      <a:prstGeom prst="rect">
                        <a:avLst/>
                      </a:prstGeom>
                      <a:solidFill>
                        <a:srgbClr val="CC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1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1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1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6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6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61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6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6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61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61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61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6" grpId="0"/>
      <p:bldP spid="16186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179388" y="346075"/>
            <a:ext cx="8353425" cy="527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三、具有线性相位的</a:t>
            </a:r>
            <a:r>
              <a:rPr kumimoji="0" lang="en-US" altLang="zh-CN" sz="2800" b="1" dirty="0">
                <a:latin typeface="+mn-lt"/>
                <a:ea typeface="楷体" panose="02010609060101010101" pitchFamily="49" charset="-122"/>
              </a:rPr>
              <a:t>FIR</a:t>
            </a:r>
            <a:r>
              <a:rPr kumimoji="0" lang="zh-CN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滤波器，设计方法有：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1044575" y="1341438"/>
            <a:ext cx="3959225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10000"/>
              </a:spcBef>
              <a:buFontTx/>
              <a:buNone/>
            </a:pPr>
            <a:r>
              <a:rPr kumimoji="0" lang="zh-CN" altLang="zh-CN" sz="2800" b="1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窗函数设计法</a:t>
            </a:r>
          </a:p>
          <a:p>
            <a:pPr eaLnBrk="1" hangingPunct="1">
              <a:lnSpc>
                <a:spcPct val="130000"/>
              </a:lnSpc>
              <a:spcBef>
                <a:spcPct val="10000"/>
              </a:spcBef>
              <a:buFontTx/>
              <a:buNone/>
            </a:pPr>
            <a:r>
              <a:rPr kumimoji="0" lang="zh-CN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频率采样设计法</a:t>
            </a:r>
          </a:p>
          <a:p>
            <a:pPr eaLnBrk="1" hangingPunct="1">
              <a:lnSpc>
                <a:spcPct val="130000"/>
              </a:lnSpc>
              <a:spcBef>
                <a:spcPct val="10000"/>
              </a:spcBef>
              <a:buFontTx/>
              <a:buNone/>
            </a:pPr>
            <a:r>
              <a:rPr kumimoji="0" lang="zh-CN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最优化设计法</a:t>
            </a: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8070" name="Oval 6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669213" y="5734050"/>
            <a:ext cx="863600" cy="503238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3E00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1600">
                <a:solidFill>
                  <a:schemeClr val="bg1"/>
                </a:solidFill>
                <a:latin typeface="Arial" panose="020B0604020202020204" pitchFamily="34" charset="0"/>
              </a:rPr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8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80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80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/>
      <p:bldP spid="88070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1013" name="Object 5"/>
          <p:cNvGraphicFramePr>
            <a:graphicFrameLocks noChangeAspect="1"/>
          </p:cNvGraphicFramePr>
          <p:nvPr/>
        </p:nvGraphicFramePr>
        <p:xfrm>
          <a:off x="468313" y="592138"/>
          <a:ext cx="6975475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3" name="公式" r:id="rId3" imgW="2867150" imgH="457200" progId="Equation.3">
                  <p:embed/>
                </p:oleObj>
              </mc:Choice>
              <mc:Fallback>
                <p:oleObj name="公式" r:id="rId3" imgW="286715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92138"/>
                        <a:ext cx="6975475" cy="1165225"/>
                      </a:xfrm>
                      <a:prstGeom prst="rect">
                        <a:avLst/>
                      </a:prstGeom>
                      <a:solidFill>
                        <a:srgbClr val="CC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5" name="Object 7"/>
          <p:cNvGraphicFramePr>
            <a:graphicFrameLocks noChangeAspect="1"/>
          </p:cNvGraphicFramePr>
          <p:nvPr/>
        </p:nvGraphicFramePr>
        <p:xfrm>
          <a:off x="150813" y="2205038"/>
          <a:ext cx="4484687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4" name="公式" r:id="rId5" imgW="1771771" imgH="362009" progId="Equation.3">
                  <p:embed/>
                </p:oleObj>
              </mc:Choice>
              <mc:Fallback>
                <p:oleObj name="公式" r:id="rId5" imgW="1771771" imgH="36200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13" y="2205038"/>
                        <a:ext cx="4484687" cy="979487"/>
                      </a:xfrm>
                      <a:prstGeom prst="rect">
                        <a:avLst/>
                      </a:prstGeom>
                      <a:solidFill>
                        <a:srgbClr val="CC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16" name="Text Box 8"/>
          <p:cNvSpPr txBox="1">
            <a:spLocks noChangeArrowheads="1"/>
          </p:cNvSpPr>
          <p:nvPr/>
        </p:nvSpPr>
        <p:spPr bwMode="auto">
          <a:xfrm>
            <a:off x="150813" y="101600"/>
            <a:ext cx="61198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理想的</a:t>
            </a:r>
            <a:r>
              <a:rPr lang="en-US" altLang="zh-CN" sz="2800" b="1" i="1" dirty="0">
                <a:ea typeface="楷体_GB2312" pitchFamily="49" charset="-122"/>
              </a:rPr>
              <a:t>FIR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带阻滤波器的频率响应为</a:t>
            </a:r>
          </a:p>
        </p:txBody>
      </p:sp>
      <p:sp>
        <p:nvSpPr>
          <p:cNvPr id="171017" name="Text Box 9"/>
          <p:cNvSpPr txBox="1">
            <a:spLocks noChangeArrowheads="1"/>
          </p:cNvSpPr>
          <p:nvPr/>
        </p:nvSpPr>
        <p:spPr bwMode="auto">
          <a:xfrm>
            <a:off x="122238" y="1773238"/>
            <a:ext cx="7272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理想的</a:t>
            </a:r>
            <a:r>
              <a:rPr lang="en-US" altLang="zh-CN" sz="2800" b="1" i="1" dirty="0">
                <a:ea typeface="楷体_GB2312" pitchFamily="49" charset="-122"/>
              </a:rPr>
              <a:t>FIR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带阻滤波器的单位冲击响应为</a:t>
            </a:r>
          </a:p>
        </p:txBody>
      </p:sp>
      <p:graphicFrame>
        <p:nvGraphicFramePr>
          <p:cNvPr id="171018" name="Object 10"/>
          <p:cNvGraphicFramePr>
            <a:graphicFrameLocks noChangeAspect="1"/>
          </p:cNvGraphicFramePr>
          <p:nvPr/>
        </p:nvGraphicFramePr>
        <p:xfrm>
          <a:off x="736600" y="3184525"/>
          <a:ext cx="8242300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5" name="公式" r:id="rId7" imgW="3286137" imgH="362009" progId="Equation.3">
                  <p:embed/>
                </p:oleObj>
              </mc:Choice>
              <mc:Fallback>
                <p:oleObj name="公式" r:id="rId7" imgW="3286137" imgH="36200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3184525"/>
                        <a:ext cx="8242300" cy="979488"/>
                      </a:xfrm>
                      <a:prstGeom prst="rect">
                        <a:avLst/>
                      </a:prstGeom>
                      <a:solidFill>
                        <a:srgbClr val="CC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21" name="Object 13"/>
          <p:cNvGraphicFramePr>
            <a:graphicFrameLocks noChangeAspect="1"/>
          </p:cNvGraphicFramePr>
          <p:nvPr/>
        </p:nvGraphicFramePr>
        <p:xfrm>
          <a:off x="762000" y="5359400"/>
          <a:ext cx="7453313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6" name="公式" r:id="rId9" imgW="2971897" imgH="390613" progId="Equation.3">
                  <p:embed/>
                </p:oleObj>
              </mc:Choice>
              <mc:Fallback>
                <p:oleObj name="公式" r:id="rId9" imgW="2971897" imgH="390613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359400"/>
                        <a:ext cx="7453313" cy="1042988"/>
                      </a:xfrm>
                      <a:prstGeom prst="rect">
                        <a:avLst/>
                      </a:prstGeom>
                      <a:solidFill>
                        <a:srgbClr val="CC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22" name="Object 14"/>
          <p:cNvGraphicFramePr>
            <a:graphicFrameLocks noChangeAspect="1"/>
          </p:cNvGraphicFramePr>
          <p:nvPr/>
        </p:nvGraphicFramePr>
        <p:xfrm>
          <a:off x="727075" y="4235450"/>
          <a:ext cx="8116888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7" name="公式" r:id="rId11" imgW="3238696" imgH="362009" progId="Equation.3">
                  <p:embed/>
                </p:oleObj>
              </mc:Choice>
              <mc:Fallback>
                <p:oleObj name="公式" r:id="rId11" imgW="3238696" imgH="36200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75" y="4235450"/>
                        <a:ext cx="8116888" cy="979488"/>
                      </a:xfrm>
                      <a:prstGeom prst="rect">
                        <a:avLst/>
                      </a:prstGeom>
                      <a:solidFill>
                        <a:srgbClr val="CC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6" grpId="0"/>
      <p:bldP spid="17101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041" name="Object 9"/>
          <p:cNvGraphicFramePr>
            <a:graphicFrameLocks noChangeAspect="1"/>
          </p:cNvGraphicFramePr>
          <p:nvPr/>
        </p:nvGraphicFramePr>
        <p:xfrm>
          <a:off x="2771775" y="3343275"/>
          <a:ext cx="585628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88" name="公式" r:id="rId3" imgW="2495604" imgH="209609" progId="Equation.3">
                  <p:embed/>
                </p:oleObj>
              </mc:Choice>
              <mc:Fallback>
                <p:oleObj name="公式" r:id="rId3" imgW="2495604" imgH="20960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343275"/>
                        <a:ext cx="5856288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43" name="Oval 1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380288" y="1268413"/>
            <a:ext cx="574675" cy="287337"/>
          </a:xfrm>
          <a:prstGeom prst="ellipse">
            <a:avLst/>
          </a:prstGeom>
          <a:gradFill rotWithShape="1">
            <a:gsLst>
              <a:gs pos="0">
                <a:srgbClr val="00FF00"/>
              </a:gs>
              <a:gs pos="100000">
                <a:srgbClr val="0026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pSp>
        <p:nvGrpSpPr>
          <p:cNvPr id="172050" name="Group 18"/>
          <p:cNvGrpSpPr>
            <a:grpSpLocks/>
          </p:cNvGrpSpPr>
          <p:nvPr/>
        </p:nvGrpSpPr>
        <p:grpSpPr bwMode="auto">
          <a:xfrm>
            <a:off x="115888" y="101600"/>
            <a:ext cx="8747125" cy="1666875"/>
            <a:chOff x="55" y="73"/>
            <a:chExt cx="5510" cy="1050"/>
          </a:xfrm>
        </p:grpSpPr>
        <p:grpSp>
          <p:nvGrpSpPr>
            <p:cNvPr id="63508" name="Group 17"/>
            <p:cNvGrpSpPr>
              <a:grpSpLocks/>
            </p:cNvGrpSpPr>
            <p:nvPr/>
          </p:nvGrpSpPr>
          <p:grpSpPr bwMode="auto">
            <a:xfrm>
              <a:off x="612" y="436"/>
              <a:ext cx="3316" cy="687"/>
              <a:chOff x="657" y="709"/>
              <a:chExt cx="3316" cy="687"/>
            </a:xfrm>
          </p:grpSpPr>
          <p:graphicFrame>
            <p:nvGraphicFramePr>
              <p:cNvPr id="63510" name="Object 6"/>
              <p:cNvGraphicFramePr>
                <a:graphicFrameLocks noChangeAspect="1"/>
              </p:cNvGraphicFramePr>
              <p:nvPr/>
            </p:nvGraphicFramePr>
            <p:xfrm>
              <a:off x="657" y="709"/>
              <a:ext cx="1075" cy="6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689" name="公式" r:id="rId6" imgW="695181" imgH="428596" progId="Equation.3">
                      <p:embed/>
                    </p:oleObj>
                  </mc:Choice>
                  <mc:Fallback>
                    <p:oleObj name="公式" r:id="rId6" imgW="695181" imgH="428596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7" y="709"/>
                            <a:ext cx="1075" cy="67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3511" name="Object 10"/>
              <p:cNvGraphicFramePr>
                <a:graphicFrameLocks noChangeAspect="1"/>
              </p:cNvGraphicFramePr>
              <p:nvPr/>
            </p:nvGraphicFramePr>
            <p:xfrm>
              <a:off x="1746" y="718"/>
              <a:ext cx="2227" cy="6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690" name="公式" r:id="rId8" imgW="1466925" imgH="428596" progId="Equation.3">
                      <p:embed/>
                    </p:oleObj>
                  </mc:Choice>
                  <mc:Fallback>
                    <p:oleObj name="公式" r:id="rId8" imgW="1466925" imgH="428596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46" y="718"/>
                            <a:ext cx="2227" cy="67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3509" name="Rectangle 16"/>
            <p:cNvSpPr>
              <a:spLocks noChangeArrowheads="1"/>
            </p:cNvSpPr>
            <p:nvPr/>
          </p:nvSpPr>
          <p:spPr bwMode="auto">
            <a:xfrm>
              <a:off x="55" y="73"/>
              <a:ext cx="55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61950" indent="-36195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rgbClr val="FF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例：设计一线性相位</a:t>
              </a:r>
              <a:r>
                <a:rPr lang="en-US" altLang="zh-CN" sz="2800" b="1" i="1" dirty="0">
                  <a:ea typeface="楷体_GB2312" pitchFamily="49" charset="-122"/>
                </a:rPr>
                <a:t>FIR</a:t>
              </a: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带阻滤波器，满足设计指标</a:t>
              </a:r>
            </a:p>
          </p:txBody>
        </p:sp>
      </p:grpSp>
      <p:sp>
        <p:nvSpPr>
          <p:cNvPr id="172051" name="Rectangle 19"/>
          <p:cNvSpPr>
            <a:spLocks noChangeArrowheads="1"/>
          </p:cNvSpPr>
          <p:nvPr/>
        </p:nvSpPr>
        <p:spPr bwMode="auto">
          <a:xfrm>
            <a:off x="107950" y="1844675"/>
            <a:ext cx="1079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1950" indent="-36195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解：</a:t>
            </a:r>
          </a:p>
        </p:txBody>
      </p:sp>
      <p:sp>
        <p:nvSpPr>
          <p:cNvPr id="172052" name="Rectangle 20"/>
          <p:cNvSpPr>
            <a:spLocks noChangeArrowheads="1"/>
          </p:cNvSpPr>
          <p:nvPr/>
        </p:nvSpPr>
        <p:spPr bwMode="auto">
          <a:xfrm>
            <a:off x="755650" y="1876425"/>
            <a:ext cx="5616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1950" indent="-36195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理想带阻滤波器的截止频率为</a:t>
            </a:r>
          </a:p>
        </p:txBody>
      </p:sp>
      <p:sp>
        <p:nvSpPr>
          <p:cNvPr id="172053" name="Rectangle 21"/>
          <p:cNvSpPr>
            <a:spLocks noChangeArrowheads="1"/>
          </p:cNvSpPr>
          <p:nvPr/>
        </p:nvSpPr>
        <p:spPr bwMode="auto">
          <a:xfrm>
            <a:off x="539750" y="3270250"/>
            <a:ext cx="2808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1950" indent="-36195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过渡带宽度为</a:t>
            </a:r>
          </a:p>
        </p:txBody>
      </p:sp>
      <p:graphicFrame>
        <p:nvGraphicFramePr>
          <p:cNvPr id="172054" name="Object 22"/>
          <p:cNvGraphicFramePr>
            <a:graphicFrameLocks noChangeAspect="1"/>
          </p:cNvGraphicFramePr>
          <p:nvPr/>
        </p:nvGraphicFramePr>
        <p:xfrm>
          <a:off x="855663" y="2320925"/>
          <a:ext cx="7210425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91" name="公式" r:id="rId10" imgW="3086038" imgH="390613" progId="Equation.3">
                  <p:embed/>
                </p:oleObj>
              </mc:Choice>
              <mc:Fallback>
                <p:oleObj name="公式" r:id="rId10" imgW="3086038" imgH="390613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3" y="2320925"/>
                        <a:ext cx="7210425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56" name="Object 24"/>
          <p:cNvGraphicFramePr>
            <a:graphicFrameLocks noChangeAspect="1"/>
          </p:cNvGraphicFramePr>
          <p:nvPr/>
        </p:nvGraphicFramePr>
        <p:xfrm>
          <a:off x="611188" y="4572000"/>
          <a:ext cx="1617662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92" name="公式" r:id="rId12" imgW="666528" imgH="190383" progId="Equation.3">
                  <p:embed/>
                </p:oleObj>
              </mc:Choice>
              <mc:Fallback>
                <p:oleObj name="公式" r:id="rId12" imgW="666528" imgH="190383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572000"/>
                        <a:ext cx="1617662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57" name="Object 25"/>
          <p:cNvGraphicFramePr>
            <a:graphicFrameLocks noChangeAspect="1"/>
          </p:cNvGraphicFramePr>
          <p:nvPr/>
        </p:nvGraphicFramePr>
        <p:xfrm>
          <a:off x="2400300" y="5356225"/>
          <a:ext cx="102870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93" name="公式" r:id="rId14" imgW="418987" imgH="152400" progId="Equation.3">
                  <p:embed/>
                </p:oleObj>
              </mc:Choice>
              <mc:Fallback>
                <p:oleObj name="公式" r:id="rId14" imgW="418987" imgH="1524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300" y="5356225"/>
                        <a:ext cx="1028700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58" name="Rectangle 26"/>
          <p:cNvSpPr>
            <a:spLocks noChangeArrowheads="1"/>
          </p:cNvSpPr>
          <p:nvPr/>
        </p:nvSpPr>
        <p:spPr bwMode="auto">
          <a:xfrm>
            <a:off x="525463" y="3933825"/>
            <a:ext cx="36718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1950" indent="-36195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确定窗函数和</a:t>
            </a:r>
            <a:r>
              <a:rPr lang="en-US" altLang="zh-CN" sz="2800" b="1" i="1" dirty="0">
                <a:ea typeface="楷体_GB2312" pitchFamily="49" charset="-122"/>
              </a:rPr>
              <a:t>N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值</a:t>
            </a:r>
          </a:p>
        </p:txBody>
      </p:sp>
      <p:graphicFrame>
        <p:nvGraphicFramePr>
          <p:cNvPr id="172059" name="Object 27"/>
          <p:cNvGraphicFramePr>
            <a:graphicFrameLocks noChangeAspect="1"/>
          </p:cNvGraphicFramePr>
          <p:nvPr/>
        </p:nvGraphicFramePr>
        <p:xfrm>
          <a:off x="395288" y="5110163"/>
          <a:ext cx="19431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94" name="公式" r:id="rId16" imgW="809791" imgH="362009" progId="Equation.3">
                  <p:embed/>
                </p:oleObj>
              </mc:Choice>
              <mc:Fallback>
                <p:oleObj name="公式" r:id="rId16" imgW="809791" imgH="362009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5110163"/>
                        <a:ext cx="194310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60" name="Text Box 28"/>
          <p:cNvSpPr txBox="1">
            <a:spLocks noChangeArrowheads="1"/>
          </p:cNvSpPr>
          <p:nvPr/>
        </p:nvSpPr>
        <p:spPr bwMode="auto">
          <a:xfrm>
            <a:off x="2498725" y="4500563"/>
            <a:ext cx="20875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汉宁窗</a:t>
            </a:r>
          </a:p>
        </p:txBody>
      </p:sp>
      <p:sp>
        <p:nvSpPr>
          <p:cNvPr id="172061" name="Text Box 29"/>
          <p:cNvSpPr txBox="1">
            <a:spLocks noChangeArrowheads="1"/>
          </p:cNvSpPr>
          <p:nvPr/>
        </p:nvSpPr>
        <p:spPr bwMode="auto">
          <a:xfrm>
            <a:off x="4586288" y="4529138"/>
            <a:ext cx="2305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查表</a:t>
            </a:r>
          </a:p>
        </p:txBody>
      </p:sp>
      <p:graphicFrame>
        <p:nvGraphicFramePr>
          <p:cNvPr id="172062" name="Object 30"/>
          <p:cNvGraphicFramePr>
            <a:graphicFrameLocks noChangeAspect="1"/>
          </p:cNvGraphicFramePr>
          <p:nvPr/>
        </p:nvGraphicFramePr>
        <p:xfrm>
          <a:off x="4284663" y="5360988"/>
          <a:ext cx="1089025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95" name="公式" r:id="rId18" imgW="438246" imgH="152400" progId="Equation.3">
                  <p:embed/>
                </p:oleObj>
              </mc:Choice>
              <mc:Fallback>
                <p:oleObj name="公式" r:id="rId18" imgW="438246" imgH="1524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5360988"/>
                        <a:ext cx="1089025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63" name="Object 31"/>
          <p:cNvGraphicFramePr>
            <a:graphicFrameLocks noChangeAspect="1"/>
          </p:cNvGraphicFramePr>
          <p:nvPr/>
        </p:nvGraphicFramePr>
        <p:xfrm>
          <a:off x="6443663" y="5013325"/>
          <a:ext cx="2058987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96" name="公式" r:id="rId20" imgW="857233" imgH="362009" progId="Equation.3">
                  <p:embed/>
                </p:oleObj>
              </mc:Choice>
              <mc:Fallback>
                <p:oleObj name="公式" r:id="rId20" imgW="857233" imgH="362009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5013325"/>
                        <a:ext cx="2058987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64" name="Text Box 32"/>
          <p:cNvSpPr txBox="1">
            <a:spLocks noChangeArrowheads="1"/>
          </p:cNvSpPr>
          <p:nvPr/>
        </p:nvSpPr>
        <p:spPr bwMode="auto">
          <a:xfrm>
            <a:off x="539750" y="5964238"/>
            <a:ext cx="8064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对于带阻滤波器，选择类型</a:t>
            </a:r>
            <a:r>
              <a:rPr lang="en-US" altLang="zh-CN" sz="2800" b="1" dirty="0">
                <a:ea typeface="楷体_GB2312" pitchFamily="49" charset="-122"/>
              </a:rPr>
              <a:t>1</a:t>
            </a:r>
            <a:r>
              <a:rPr lang="zh-CN" altLang="en-US" sz="2800" b="1" dirty="0">
                <a:ea typeface="楷体_GB2312" pitchFamily="49" charset="-122"/>
              </a:rPr>
              <a:t>，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即偶对称</a:t>
            </a:r>
            <a:r>
              <a:rPr lang="en-US" altLang="zh-CN" sz="2800" b="1" i="1" dirty="0">
                <a:ea typeface="楷体_GB2312" pitchFamily="49" charset="-122"/>
              </a:rPr>
              <a:t>N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为奇数</a:t>
            </a:r>
          </a:p>
        </p:txBody>
      </p:sp>
      <p:graphicFrame>
        <p:nvGraphicFramePr>
          <p:cNvPr id="172066" name="Object 34"/>
          <p:cNvGraphicFramePr>
            <a:graphicFrameLocks noChangeAspect="1"/>
          </p:cNvGraphicFramePr>
          <p:nvPr/>
        </p:nvGraphicFramePr>
        <p:xfrm>
          <a:off x="3708400" y="5402263"/>
          <a:ext cx="441325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97" name="公式" r:id="rId22" imgW="162052" imgH="123796" progId="Equation.3">
                  <p:embed/>
                </p:oleObj>
              </mc:Choice>
              <mc:Fallback>
                <p:oleObj name="公式" r:id="rId22" imgW="162052" imgH="123796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5402263"/>
                        <a:ext cx="441325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67" name="Object 35"/>
          <p:cNvGraphicFramePr>
            <a:graphicFrameLocks noChangeAspect="1"/>
          </p:cNvGraphicFramePr>
          <p:nvPr/>
        </p:nvGraphicFramePr>
        <p:xfrm>
          <a:off x="5364163" y="5373688"/>
          <a:ext cx="735012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98" name="公式" r:id="rId24" imgW="285588" imgH="152400" progId="Equation.3">
                  <p:embed/>
                </p:oleObj>
              </mc:Choice>
              <mc:Fallback>
                <p:oleObj name="公式" r:id="rId24" imgW="285588" imgH="1524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5373688"/>
                        <a:ext cx="735012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2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2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7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7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7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7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7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7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7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51" grpId="0"/>
      <p:bldP spid="172052" grpId="0"/>
      <p:bldP spid="172053" grpId="0"/>
      <p:bldP spid="172058" grpId="0"/>
      <p:bldP spid="172060" grpId="0"/>
      <p:bldP spid="172061" grpId="0"/>
      <p:bldP spid="17206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9205" name="Object 5"/>
          <p:cNvGraphicFramePr>
            <a:graphicFrameLocks noChangeAspect="1"/>
          </p:cNvGraphicFramePr>
          <p:nvPr/>
        </p:nvGraphicFramePr>
        <p:xfrm>
          <a:off x="179388" y="692150"/>
          <a:ext cx="8304212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21" name="公式" r:id="rId3" imgW="3314790" imgH="390613" progId="Equation.3">
                  <p:embed/>
                </p:oleObj>
              </mc:Choice>
              <mc:Fallback>
                <p:oleObj name="公式" r:id="rId3" imgW="3314790" imgH="39061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692150"/>
                        <a:ext cx="8304212" cy="1041400"/>
                      </a:xfrm>
                      <a:prstGeom prst="rect">
                        <a:avLst/>
                      </a:prstGeom>
                      <a:solidFill>
                        <a:srgbClr val="CC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06" name="Text Box 6"/>
          <p:cNvSpPr txBox="1">
            <a:spLocks noChangeArrowheads="1"/>
          </p:cNvSpPr>
          <p:nvPr/>
        </p:nvSpPr>
        <p:spPr bwMode="auto">
          <a:xfrm>
            <a:off x="179388" y="114300"/>
            <a:ext cx="7272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理想的</a:t>
            </a:r>
            <a:r>
              <a:rPr lang="en-US" altLang="zh-CN" sz="2800" b="1" i="1" dirty="0">
                <a:ea typeface="楷体_GB2312" pitchFamily="49" charset="-122"/>
              </a:rPr>
              <a:t>FIR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带阻滤波器的单位冲激响应为</a:t>
            </a:r>
          </a:p>
        </p:txBody>
      </p:sp>
      <p:grpSp>
        <p:nvGrpSpPr>
          <p:cNvPr id="179207" name="Group 7"/>
          <p:cNvGrpSpPr>
            <a:grpSpLocks/>
          </p:cNvGrpSpPr>
          <p:nvPr/>
        </p:nvGrpSpPr>
        <p:grpSpPr bwMode="auto">
          <a:xfrm>
            <a:off x="179388" y="4953000"/>
            <a:ext cx="4897437" cy="612775"/>
            <a:chOff x="249" y="3294"/>
            <a:chExt cx="3085" cy="386"/>
          </a:xfrm>
        </p:grpSpPr>
        <p:sp>
          <p:nvSpPr>
            <p:cNvPr id="64523" name="Rectangle 8"/>
            <p:cNvSpPr>
              <a:spLocks noChangeArrowheads="1"/>
            </p:cNvSpPr>
            <p:nvPr/>
          </p:nvSpPr>
          <p:spPr bwMode="auto">
            <a:xfrm>
              <a:off x="249" y="3294"/>
              <a:ext cx="26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61950" indent="-36195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rgbClr val="FF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所得滤波器的冲激响应为</a:t>
              </a:r>
            </a:p>
          </p:txBody>
        </p:sp>
        <p:graphicFrame>
          <p:nvGraphicFramePr>
            <p:cNvPr id="64524" name="Object 9"/>
            <p:cNvGraphicFramePr>
              <a:graphicFrameLocks noChangeAspect="1"/>
            </p:cNvGraphicFramePr>
            <p:nvPr/>
          </p:nvGraphicFramePr>
          <p:xfrm>
            <a:off x="2801" y="3339"/>
            <a:ext cx="533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22" name="公式" r:id="rId5" imgW="285588" imgH="171626" progId="Equation.3">
                    <p:embed/>
                  </p:oleObj>
                </mc:Choice>
                <mc:Fallback>
                  <p:oleObj name="公式" r:id="rId5" imgW="285588" imgH="171626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1" y="3339"/>
                          <a:ext cx="533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9210" name="Object 10"/>
          <p:cNvGraphicFramePr>
            <a:graphicFrameLocks noChangeAspect="1"/>
          </p:cNvGraphicFramePr>
          <p:nvPr/>
        </p:nvGraphicFramePr>
        <p:xfrm>
          <a:off x="684213" y="5657850"/>
          <a:ext cx="341947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23" name="公式" r:id="rId7" imgW="1047938" imgH="200230" progId="Equation.3">
                  <p:embed/>
                </p:oleObj>
              </mc:Choice>
              <mc:Fallback>
                <p:oleObj name="公式" r:id="rId7" imgW="1047938" imgH="20023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657850"/>
                        <a:ext cx="3419475" cy="723900"/>
                      </a:xfrm>
                      <a:prstGeom prst="rect">
                        <a:avLst/>
                      </a:prstGeom>
                      <a:solidFill>
                        <a:srgbClr val="CC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11" name="Text Box 11"/>
          <p:cNvSpPr txBox="1">
            <a:spLocks noChangeArrowheads="1"/>
          </p:cNvSpPr>
          <p:nvPr/>
        </p:nvSpPr>
        <p:spPr bwMode="auto">
          <a:xfrm>
            <a:off x="193675" y="3241675"/>
            <a:ext cx="2952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汉宁窗函数</a:t>
            </a:r>
          </a:p>
        </p:txBody>
      </p:sp>
      <p:graphicFrame>
        <p:nvGraphicFramePr>
          <p:cNvPr id="179213" name="Object 13"/>
          <p:cNvGraphicFramePr>
            <a:graphicFrameLocks noChangeAspect="1"/>
          </p:cNvGraphicFramePr>
          <p:nvPr/>
        </p:nvGraphicFramePr>
        <p:xfrm>
          <a:off x="250825" y="3862388"/>
          <a:ext cx="8262938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24" name="公式" r:id="rId9" imgW="3476842" imgH="428596" progId="Equation.3">
                  <p:embed/>
                </p:oleObj>
              </mc:Choice>
              <mc:Fallback>
                <p:oleObj name="公式" r:id="rId9" imgW="3476842" imgH="42859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862388"/>
                        <a:ext cx="8262938" cy="1079500"/>
                      </a:xfrm>
                      <a:prstGeom prst="rect">
                        <a:avLst/>
                      </a:prstGeom>
                      <a:solidFill>
                        <a:srgbClr val="CC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14" name="Rectangle 14"/>
          <p:cNvSpPr>
            <a:spLocks noChangeArrowheads="1"/>
          </p:cNvSpPr>
          <p:nvPr/>
        </p:nvSpPr>
        <p:spPr bwMode="auto">
          <a:xfrm>
            <a:off x="3563938" y="3314700"/>
            <a:ext cx="2952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FFFF00"/>
                </a:solidFill>
              </a:rPr>
              <a:t>w = hanning (N)</a:t>
            </a:r>
          </a:p>
        </p:txBody>
      </p:sp>
      <p:graphicFrame>
        <p:nvGraphicFramePr>
          <p:cNvPr id="179216" name="Object 16"/>
          <p:cNvGraphicFramePr>
            <a:graphicFrameLocks noChangeAspect="1"/>
          </p:cNvGraphicFramePr>
          <p:nvPr/>
        </p:nvGraphicFramePr>
        <p:xfrm>
          <a:off x="2268538" y="1716088"/>
          <a:ext cx="3825875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25" name="公式" r:id="rId11" imgW="1619113" imgH="200230" progId="Equation.3">
                  <p:embed/>
                </p:oleObj>
              </mc:Choice>
              <mc:Fallback>
                <p:oleObj name="公式" r:id="rId11" imgW="1619113" imgH="20023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716088"/>
                        <a:ext cx="3825875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17" name="Object 17"/>
          <p:cNvGraphicFramePr>
            <a:graphicFrameLocks noChangeAspect="1"/>
          </p:cNvGraphicFramePr>
          <p:nvPr/>
        </p:nvGraphicFramePr>
        <p:xfrm>
          <a:off x="712788" y="2205038"/>
          <a:ext cx="8251825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26" name="公式" r:id="rId13" imgW="3476842" imgH="390613" progId="Equation.3">
                  <p:embed/>
                </p:oleObj>
              </mc:Choice>
              <mc:Fallback>
                <p:oleObj name="公式" r:id="rId13" imgW="3476842" imgH="390613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88" y="2205038"/>
                        <a:ext cx="8251825" cy="985837"/>
                      </a:xfrm>
                      <a:prstGeom prst="rect">
                        <a:avLst/>
                      </a:prstGeom>
                      <a:solidFill>
                        <a:srgbClr val="CC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9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9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9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9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9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9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9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6" grpId="0"/>
      <p:bldP spid="179211" grpId="0"/>
      <p:bldP spid="17921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0229" name="Object 5"/>
          <p:cNvGraphicFramePr>
            <a:graphicFrameLocks noChangeAspect="1"/>
          </p:cNvGraphicFramePr>
          <p:nvPr/>
        </p:nvGraphicFramePr>
        <p:xfrm>
          <a:off x="1058863" y="1557338"/>
          <a:ext cx="378142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8" name="公式" r:id="rId3" imgW="1390831" imgH="200230" progId="Equation.3">
                  <p:embed/>
                </p:oleObj>
              </mc:Choice>
              <mc:Fallback>
                <p:oleObj name="公式" r:id="rId3" imgW="1390831" imgH="20023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863" y="1557338"/>
                        <a:ext cx="3781425" cy="608012"/>
                      </a:xfrm>
                      <a:prstGeom prst="rect">
                        <a:avLst/>
                      </a:prstGeom>
                      <a:solidFill>
                        <a:srgbClr val="CC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231" name="Oval 7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310438" y="1844675"/>
            <a:ext cx="574675" cy="287338"/>
          </a:xfrm>
          <a:prstGeom prst="ellipse">
            <a:avLst/>
          </a:prstGeom>
          <a:gradFill rotWithShape="1">
            <a:gsLst>
              <a:gs pos="0">
                <a:srgbClr val="00FF00"/>
              </a:gs>
              <a:gs pos="100000">
                <a:srgbClr val="0026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aphicFrame>
        <p:nvGraphicFramePr>
          <p:cNvPr id="180232" name="Object 8"/>
          <p:cNvGraphicFramePr>
            <a:graphicFrameLocks noChangeAspect="1"/>
          </p:cNvGraphicFramePr>
          <p:nvPr/>
        </p:nvGraphicFramePr>
        <p:xfrm>
          <a:off x="827088" y="2924175"/>
          <a:ext cx="2630487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9" name="公式" r:id="rId6" imgW="961980" imgH="428596" progId="Equation.3">
                  <p:embed/>
                </p:oleObj>
              </mc:Choice>
              <mc:Fallback>
                <p:oleObj name="公式" r:id="rId6" imgW="961980" imgH="42859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924175"/>
                        <a:ext cx="2630487" cy="121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234" name="Oval 10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7308850" y="5734050"/>
            <a:ext cx="1439863" cy="646113"/>
          </a:xfrm>
          <a:prstGeom prst="ellipse">
            <a:avLst/>
          </a:prstGeom>
          <a:gradFill rotWithShape="1">
            <a:gsLst>
              <a:gs pos="0">
                <a:srgbClr val="FF0000"/>
              </a:gs>
              <a:gs pos="100000">
                <a:srgbClr val="3E00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1600">
                <a:solidFill>
                  <a:schemeClr val="bg1"/>
                </a:solidFill>
                <a:latin typeface="Arial" panose="020B0604020202020204" pitchFamily="34" charset="0"/>
              </a:rPr>
              <a:t>END</a:t>
            </a:r>
          </a:p>
        </p:txBody>
      </p:sp>
      <p:grpSp>
        <p:nvGrpSpPr>
          <p:cNvPr id="180235" name="Group 11"/>
          <p:cNvGrpSpPr>
            <a:grpSpLocks/>
          </p:cNvGrpSpPr>
          <p:nvPr/>
        </p:nvGrpSpPr>
        <p:grpSpPr bwMode="auto">
          <a:xfrm>
            <a:off x="106363" y="131763"/>
            <a:ext cx="8713787" cy="1084263"/>
            <a:chOff x="113" y="64"/>
            <a:chExt cx="5489" cy="683"/>
          </a:xfrm>
        </p:grpSpPr>
        <p:sp>
          <p:nvSpPr>
            <p:cNvPr id="65545" name="Rectangle 12"/>
            <p:cNvSpPr>
              <a:spLocks noChangeArrowheads="1"/>
            </p:cNvSpPr>
            <p:nvPr/>
          </p:nvSpPr>
          <p:spPr bwMode="auto">
            <a:xfrm>
              <a:off x="113" y="64"/>
              <a:ext cx="5489" cy="6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61950" indent="-36195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5000"/>
                </a:lnSpc>
                <a:spcBef>
                  <a:spcPct val="15000"/>
                </a:spcBef>
                <a:buClr>
                  <a:srgbClr val="FF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由    计算所设计的</a:t>
              </a:r>
              <a:r>
                <a:rPr lang="en-US" altLang="zh-CN" sz="2800" b="1" i="1" dirty="0">
                  <a:ea typeface="楷体_GB2312" pitchFamily="49" charset="-122"/>
                </a:rPr>
                <a:t>FIR</a:t>
              </a: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滤波器的频率响应，并检验</a:t>
              </a:r>
            </a:p>
            <a:p>
              <a:pPr eaLnBrk="1" hangingPunct="1">
                <a:lnSpc>
                  <a:spcPct val="115000"/>
                </a:lnSpc>
                <a:spcBef>
                  <a:spcPct val="15000"/>
                </a:spcBef>
                <a:buClr>
                  <a:srgbClr val="FF0000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是否满足设计指标</a:t>
              </a:r>
            </a:p>
          </p:txBody>
        </p:sp>
        <p:graphicFrame>
          <p:nvGraphicFramePr>
            <p:cNvPr id="65546" name="Object 13"/>
            <p:cNvGraphicFramePr>
              <a:graphicFrameLocks noChangeAspect="1"/>
            </p:cNvGraphicFramePr>
            <p:nvPr/>
          </p:nvGraphicFramePr>
          <p:xfrm>
            <a:off x="349" y="105"/>
            <a:ext cx="533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00" name="公式" r:id="rId9" imgW="285588" imgH="171626" progId="Equation.3">
                    <p:embed/>
                  </p:oleObj>
                </mc:Choice>
                <mc:Fallback>
                  <p:oleObj name="公式" r:id="rId9" imgW="285588" imgH="171626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" y="105"/>
                          <a:ext cx="533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0238" name="Rectangle 14"/>
          <p:cNvSpPr>
            <a:spLocks noChangeArrowheads="1"/>
          </p:cNvSpPr>
          <p:nvPr/>
        </p:nvSpPr>
        <p:spPr bwMode="auto">
          <a:xfrm>
            <a:off x="3635375" y="3644900"/>
            <a:ext cx="2736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满足设计指标</a:t>
            </a:r>
          </a:p>
        </p:txBody>
      </p:sp>
      <p:sp>
        <p:nvSpPr>
          <p:cNvPr id="180239" name="Rectangle 15"/>
          <p:cNvSpPr>
            <a:spLocks noChangeArrowheads="1"/>
          </p:cNvSpPr>
          <p:nvPr/>
        </p:nvSpPr>
        <p:spPr bwMode="auto">
          <a:xfrm>
            <a:off x="827088" y="4868863"/>
            <a:ext cx="73453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FFFF00"/>
                </a:solidFill>
              </a:rPr>
              <a:t>b = fir1(62,[0.35,0.65],'stop',hanning(63))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0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0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0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0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0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0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34" grpId="0" animBg="1"/>
      <p:bldP spid="180238" grpId="0"/>
      <p:bldP spid="180239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62" name="Group 4"/>
          <p:cNvGrpSpPr>
            <a:grpSpLocks/>
          </p:cNvGrpSpPr>
          <p:nvPr/>
        </p:nvGrpSpPr>
        <p:grpSpPr bwMode="auto">
          <a:xfrm>
            <a:off x="250825" y="188913"/>
            <a:ext cx="8640763" cy="6480175"/>
            <a:chOff x="158" y="119"/>
            <a:chExt cx="5443" cy="4082"/>
          </a:xfrm>
        </p:grpSpPr>
        <p:pic>
          <p:nvPicPr>
            <p:cNvPr id="6656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" y="119"/>
              <a:ext cx="5443" cy="4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graphicFrame>
          <p:nvGraphicFramePr>
            <p:cNvPr id="66567" name="Object 6"/>
            <p:cNvGraphicFramePr>
              <a:graphicFrameLocks noChangeAspect="1"/>
            </p:cNvGraphicFramePr>
            <p:nvPr/>
          </p:nvGraphicFramePr>
          <p:xfrm>
            <a:off x="1746" y="754"/>
            <a:ext cx="454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16" name="公式" r:id="rId4" imgW="457034" imgH="152400" progId="Equation.3">
                    <p:embed/>
                  </p:oleObj>
                </mc:Choice>
                <mc:Fallback>
                  <p:oleObj name="公式" r:id="rId4" imgW="457034" imgH="1524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754"/>
                          <a:ext cx="454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00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6263" name="Oval 7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8027988" y="6308725"/>
            <a:ext cx="936625" cy="358775"/>
          </a:xfrm>
          <a:prstGeom prst="ellipse">
            <a:avLst/>
          </a:prstGeom>
          <a:gradFill rotWithShape="1">
            <a:gsLst>
              <a:gs pos="0">
                <a:srgbClr val="ADFFAD"/>
              </a:gs>
              <a:gs pos="100000">
                <a:srgbClr val="004A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1600">
                <a:solidFill>
                  <a:schemeClr val="bg1"/>
                </a:solidFill>
                <a:latin typeface="Arial" panose="020B0604020202020204" pitchFamily="34" charset="0"/>
              </a:rPr>
              <a:t>return</a:t>
            </a:r>
            <a:endParaRPr kumimoji="0" lang="en-US" altLang="zh-CN" sz="1800">
              <a:latin typeface="Arial" panose="020B0604020202020204" pitchFamily="34" charset="0"/>
            </a:endParaRPr>
          </a:p>
        </p:txBody>
      </p:sp>
      <p:graphicFrame>
        <p:nvGraphicFramePr>
          <p:cNvPr id="66564" name="Object 8"/>
          <p:cNvGraphicFramePr>
            <a:graphicFrameLocks noChangeAspect="1"/>
          </p:cNvGraphicFramePr>
          <p:nvPr/>
        </p:nvGraphicFramePr>
        <p:xfrm>
          <a:off x="1331913" y="3716338"/>
          <a:ext cx="1795462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17" name="公式" r:id="rId7" imgW="743092" imgH="580996" progId="Equation.3">
                  <p:embed/>
                </p:oleObj>
              </mc:Choice>
              <mc:Fallback>
                <p:oleObj name="公式" r:id="rId7" imgW="743092" imgH="58099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716338"/>
                        <a:ext cx="1795462" cy="1409700"/>
                      </a:xfrm>
                      <a:prstGeom prst="rect">
                        <a:avLst/>
                      </a:prstGeom>
                      <a:solidFill>
                        <a:srgbClr val="0000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9"/>
          <p:cNvGraphicFramePr>
            <a:graphicFrameLocks noChangeAspect="1"/>
          </p:cNvGraphicFramePr>
          <p:nvPr/>
        </p:nvGraphicFramePr>
        <p:xfrm>
          <a:off x="1331913" y="5480050"/>
          <a:ext cx="285591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18" name="公式" r:id="rId9" imgW="1200126" imgH="171626" progId="Equation.3">
                  <p:embed/>
                </p:oleObj>
              </mc:Choice>
              <mc:Fallback>
                <p:oleObj name="公式" r:id="rId9" imgW="1200126" imgH="17162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480050"/>
                        <a:ext cx="2855912" cy="469900"/>
                      </a:xfrm>
                      <a:prstGeom prst="rect">
                        <a:avLst/>
                      </a:prstGeom>
                      <a:solidFill>
                        <a:srgbClr val="0000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86" name="Group 4"/>
          <p:cNvGrpSpPr>
            <a:grpSpLocks/>
          </p:cNvGrpSpPr>
          <p:nvPr/>
        </p:nvGrpSpPr>
        <p:grpSpPr bwMode="auto">
          <a:xfrm>
            <a:off x="179388" y="115888"/>
            <a:ext cx="8640762" cy="6480175"/>
            <a:chOff x="158" y="119"/>
            <a:chExt cx="5443" cy="4082"/>
          </a:xfrm>
        </p:grpSpPr>
        <p:pic>
          <p:nvPicPr>
            <p:cNvPr id="67590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" y="119"/>
              <a:ext cx="5443" cy="4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graphicFrame>
          <p:nvGraphicFramePr>
            <p:cNvPr id="67591" name="Object 6"/>
            <p:cNvGraphicFramePr>
              <a:graphicFrameLocks noChangeAspect="1"/>
            </p:cNvGraphicFramePr>
            <p:nvPr/>
          </p:nvGraphicFramePr>
          <p:xfrm>
            <a:off x="1746" y="904"/>
            <a:ext cx="454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40" name="公式" r:id="rId4" imgW="457034" imgH="152400" progId="Equation.3">
                    <p:embed/>
                  </p:oleObj>
                </mc:Choice>
                <mc:Fallback>
                  <p:oleObj name="公式" r:id="rId4" imgW="457034" imgH="1524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904"/>
                          <a:ext cx="454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00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7287" name="Oval 7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8135938" y="6381750"/>
            <a:ext cx="936625" cy="358775"/>
          </a:xfrm>
          <a:prstGeom prst="ellipse">
            <a:avLst/>
          </a:prstGeom>
          <a:gradFill rotWithShape="1">
            <a:gsLst>
              <a:gs pos="0">
                <a:srgbClr val="ADFFAD"/>
              </a:gs>
              <a:gs pos="100000">
                <a:srgbClr val="004A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1600">
                <a:solidFill>
                  <a:schemeClr val="bg1"/>
                </a:solidFill>
                <a:latin typeface="Arial" panose="020B0604020202020204" pitchFamily="34" charset="0"/>
              </a:rPr>
              <a:t>return</a:t>
            </a:r>
            <a:endParaRPr kumimoji="0" lang="en-US" altLang="zh-CN" sz="1800">
              <a:latin typeface="Arial" panose="020B0604020202020204" pitchFamily="34" charset="0"/>
            </a:endParaRPr>
          </a:p>
        </p:txBody>
      </p:sp>
      <p:graphicFrame>
        <p:nvGraphicFramePr>
          <p:cNvPr id="67588" name="Object 8"/>
          <p:cNvGraphicFramePr>
            <a:graphicFrameLocks noChangeAspect="1"/>
          </p:cNvGraphicFramePr>
          <p:nvPr/>
        </p:nvGraphicFramePr>
        <p:xfrm>
          <a:off x="1331913" y="3643313"/>
          <a:ext cx="2855912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41" name="公式" r:id="rId7" imgW="1200126" imgH="580996" progId="Equation.3">
                  <p:embed/>
                </p:oleObj>
              </mc:Choice>
              <mc:Fallback>
                <p:oleObj name="公式" r:id="rId7" imgW="1200126" imgH="58099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643313"/>
                        <a:ext cx="2855912" cy="1409700"/>
                      </a:xfrm>
                      <a:prstGeom prst="rect">
                        <a:avLst/>
                      </a:prstGeom>
                      <a:solidFill>
                        <a:srgbClr val="0000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9"/>
          <p:cNvGraphicFramePr>
            <a:graphicFrameLocks noChangeAspect="1"/>
          </p:cNvGraphicFramePr>
          <p:nvPr/>
        </p:nvGraphicFramePr>
        <p:xfrm>
          <a:off x="1331913" y="5407025"/>
          <a:ext cx="3060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42" name="公式" r:id="rId9" imgW="1295478" imgH="171626" progId="Equation.3">
                  <p:embed/>
                </p:oleObj>
              </mc:Choice>
              <mc:Fallback>
                <p:oleObj name="公式" r:id="rId9" imgW="1295478" imgH="17162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407025"/>
                        <a:ext cx="3060700" cy="469900"/>
                      </a:xfrm>
                      <a:prstGeom prst="rect">
                        <a:avLst/>
                      </a:prstGeom>
                      <a:solidFill>
                        <a:srgbClr val="0000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10" name="Group 13"/>
          <p:cNvGrpSpPr>
            <a:grpSpLocks/>
          </p:cNvGrpSpPr>
          <p:nvPr/>
        </p:nvGrpSpPr>
        <p:grpSpPr bwMode="auto">
          <a:xfrm>
            <a:off x="107950" y="115888"/>
            <a:ext cx="8640763" cy="6480175"/>
            <a:chOff x="158" y="119"/>
            <a:chExt cx="5443" cy="4082"/>
          </a:xfrm>
        </p:grpSpPr>
        <p:pic>
          <p:nvPicPr>
            <p:cNvPr id="68616" name="Picture 1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" y="119"/>
              <a:ext cx="5443" cy="4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68617" name="Line 15"/>
            <p:cNvSpPr>
              <a:spLocks noChangeShapeType="1"/>
            </p:cNvSpPr>
            <p:nvPr/>
          </p:nvSpPr>
          <p:spPr bwMode="auto">
            <a:xfrm>
              <a:off x="874" y="1192"/>
              <a:ext cx="1769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5488" name="Oval 16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8064500" y="6381750"/>
            <a:ext cx="936625" cy="358775"/>
          </a:xfrm>
          <a:prstGeom prst="ellipse">
            <a:avLst/>
          </a:prstGeom>
          <a:gradFill rotWithShape="1">
            <a:gsLst>
              <a:gs pos="0">
                <a:srgbClr val="ADFFAD"/>
              </a:gs>
              <a:gs pos="100000">
                <a:srgbClr val="004A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1600">
                <a:solidFill>
                  <a:schemeClr val="bg1"/>
                </a:solidFill>
                <a:latin typeface="Arial" panose="020B0604020202020204" pitchFamily="34" charset="0"/>
                <a:hlinkClick r:id="rId5" action="ppaction://hlinksldjump"/>
              </a:rPr>
              <a:t>return</a:t>
            </a:r>
            <a:endParaRPr kumimoji="0" lang="en-US" altLang="zh-CN" sz="1800">
              <a:latin typeface="Arial" panose="020B0604020202020204" pitchFamily="34" charset="0"/>
            </a:endParaRPr>
          </a:p>
        </p:txBody>
      </p:sp>
      <p:grpSp>
        <p:nvGrpSpPr>
          <p:cNvPr id="105489" name="Group 17"/>
          <p:cNvGrpSpPr>
            <a:grpSpLocks/>
          </p:cNvGrpSpPr>
          <p:nvPr/>
        </p:nvGrpSpPr>
        <p:grpSpPr bwMode="auto">
          <a:xfrm>
            <a:off x="5000625" y="3989388"/>
            <a:ext cx="3244850" cy="519112"/>
            <a:chOff x="3240" y="2559"/>
            <a:chExt cx="2044" cy="327"/>
          </a:xfrm>
        </p:grpSpPr>
        <p:graphicFrame>
          <p:nvGraphicFramePr>
            <p:cNvPr id="68614" name="Object 18"/>
            <p:cNvGraphicFramePr>
              <a:graphicFrameLocks noChangeAspect="1"/>
            </p:cNvGraphicFramePr>
            <p:nvPr/>
          </p:nvGraphicFramePr>
          <p:xfrm>
            <a:off x="3240" y="2590"/>
            <a:ext cx="1001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35" name="公式" r:id="rId6" imgW="657134" imgH="171626" progId="Equation.3">
                    <p:embed/>
                  </p:oleObj>
                </mc:Choice>
                <mc:Fallback>
                  <p:oleObj name="公式" r:id="rId6" imgW="657134" imgH="171626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0" y="2590"/>
                          <a:ext cx="1001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00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15" name="Text Box 19"/>
            <p:cNvSpPr txBox="1">
              <a:spLocks noChangeArrowheads="1"/>
            </p:cNvSpPr>
            <p:nvPr/>
          </p:nvSpPr>
          <p:spPr bwMode="auto">
            <a:xfrm>
              <a:off x="4468" y="2559"/>
              <a:ext cx="8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0" lang="zh-CN" altLang="en-US" sz="28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偶对称</a:t>
              </a:r>
            </a:p>
          </p:txBody>
        </p:sp>
      </p:grpSp>
      <p:sp>
        <p:nvSpPr>
          <p:cNvPr id="105492" name="Text Box 20"/>
          <p:cNvSpPr txBox="1">
            <a:spLocks noChangeArrowheads="1"/>
          </p:cNvSpPr>
          <p:nvPr/>
        </p:nvSpPr>
        <p:spPr bwMode="auto">
          <a:xfrm>
            <a:off x="4716463" y="4652963"/>
            <a:ext cx="38163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可以设计低通、高通、带通、带阻滤波器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88" grpId="0" animBg="1"/>
      <p:bldP spid="10549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34" name="Group 12"/>
          <p:cNvGrpSpPr>
            <a:grpSpLocks/>
          </p:cNvGrpSpPr>
          <p:nvPr/>
        </p:nvGrpSpPr>
        <p:grpSpPr bwMode="auto">
          <a:xfrm>
            <a:off x="215900" y="115888"/>
            <a:ext cx="8640763" cy="6480175"/>
            <a:chOff x="158" y="119"/>
            <a:chExt cx="5443" cy="4082"/>
          </a:xfrm>
        </p:grpSpPr>
        <p:pic>
          <p:nvPicPr>
            <p:cNvPr id="69641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" y="119"/>
              <a:ext cx="5443" cy="4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69642" name="Line 14"/>
            <p:cNvSpPr>
              <a:spLocks noChangeShapeType="1"/>
            </p:cNvSpPr>
            <p:nvPr/>
          </p:nvSpPr>
          <p:spPr bwMode="auto">
            <a:xfrm>
              <a:off x="874" y="1253"/>
              <a:ext cx="1769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6511" name="Oval 1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885113" y="6237288"/>
            <a:ext cx="936625" cy="358775"/>
          </a:xfrm>
          <a:prstGeom prst="ellipse">
            <a:avLst/>
          </a:prstGeom>
          <a:gradFill rotWithShape="1">
            <a:gsLst>
              <a:gs pos="0">
                <a:srgbClr val="ADFFAD"/>
              </a:gs>
              <a:gs pos="100000">
                <a:srgbClr val="004A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1600">
                <a:solidFill>
                  <a:schemeClr val="bg1"/>
                </a:solidFill>
                <a:latin typeface="Arial" panose="020B0604020202020204" pitchFamily="34" charset="0"/>
                <a:hlinkClick r:id="rId5" action="ppaction://hlinksldjump"/>
              </a:rPr>
              <a:t>return</a:t>
            </a:r>
            <a:endParaRPr kumimoji="0" lang="en-US" altLang="zh-CN" sz="1800">
              <a:latin typeface="Arial" panose="020B0604020202020204" pitchFamily="34" charset="0"/>
            </a:endParaRPr>
          </a:p>
        </p:txBody>
      </p:sp>
      <p:grpSp>
        <p:nvGrpSpPr>
          <p:cNvPr id="106512" name="Group 16"/>
          <p:cNvGrpSpPr>
            <a:grpSpLocks/>
          </p:cNvGrpSpPr>
          <p:nvPr/>
        </p:nvGrpSpPr>
        <p:grpSpPr bwMode="auto">
          <a:xfrm>
            <a:off x="5329238" y="3571875"/>
            <a:ext cx="2016125" cy="519113"/>
            <a:chOff x="3379" y="2296"/>
            <a:chExt cx="1270" cy="327"/>
          </a:xfrm>
        </p:grpSpPr>
        <p:graphicFrame>
          <p:nvGraphicFramePr>
            <p:cNvPr id="69639" name="Object 17"/>
            <p:cNvGraphicFramePr>
              <a:graphicFrameLocks noChangeAspect="1"/>
            </p:cNvGraphicFramePr>
            <p:nvPr/>
          </p:nvGraphicFramePr>
          <p:xfrm>
            <a:off x="3379" y="2387"/>
            <a:ext cx="222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77" name="公式" r:id="rId6" imgW="124005" imgH="114417" progId="Equation.3">
                    <p:embed/>
                  </p:oleObj>
                </mc:Choice>
                <mc:Fallback>
                  <p:oleObj name="公式" r:id="rId6" imgW="124005" imgH="114417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9" y="2387"/>
                          <a:ext cx="222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00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40" name="Text Box 18"/>
            <p:cNvSpPr txBox="1">
              <a:spLocks noChangeArrowheads="1"/>
            </p:cNvSpPr>
            <p:nvPr/>
          </p:nvSpPr>
          <p:spPr bwMode="auto">
            <a:xfrm>
              <a:off x="3833" y="2296"/>
              <a:ext cx="8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0" lang="zh-CN" altLang="en-US" sz="28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奇对称</a:t>
              </a:r>
            </a:p>
          </p:txBody>
        </p:sp>
      </p:grpSp>
      <p:graphicFrame>
        <p:nvGraphicFramePr>
          <p:cNvPr id="106515" name="Object 19"/>
          <p:cNvGraphicFramePr>
            <a:graphicFrameLocks noChangeAspect="1"/>
          </p:cNvGraphicFramePr>
          <p:nvPr/>
        </p:nvGraphicFramePr>
        <p:xfrm>
          <a:off x="5329238" y="4364038"/>
          <a:ext cx="1997075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8" name="公式" r:id="rId8" imgW="837974" imgH="200230" progId="Equation.3">
                  <p:embed/>
                </p:oleObj>
              </mc:Choice>
              <mc:Fallback>
                <p:oleObj name="公式" r:id="rId8" imgW="837974" imgH="20023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9238" y="4364038"/>
                        <a:ext cx="1997075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16" name="Text Box 20"/>
          <p:cNvSpPr txBox="1">
            <a:spLocks noChangeArrowheads="1"/>
          </p:cNvSpPr>
          <p:nvPr/>
        </p:nvSpPr>
        <p:spPr bwMode="auto">
          <a:xfrm>
            <a:off x="4932363" y="5011738"/>
            <a:ext cx="35655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不能用来设计高通、带阻滤波器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11" grpId="0" animBg="1"/>
      <p:bldP spid="106516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58" name="Group 12"/>
          <p:cNvGrpSpPr>
            <a:grpSpLocks/>
          </p:cNvGrpSpPr>
          <p:nvPr/>
        </p:nvGrpSpPr>
        <p:grpSpPr bwMode="auto">
          <a:xfrm>
            <a:off x="258763" y="144463"/>
            <a:ext cx="8640762" cy="6480175"/>
            <a:chOff x="158" y="119"/>
            <a:chExt cx="5443" cy="4082"/>
          </a:xfrm>
        </p:grpSpPr>
        <p:pic>
          <p:nvPicPr>
            <p:cNvPr id="70665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" y="119"/>
              <a:ext cx="5443" cy="4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70666" name="Line 14"/>
            <p:cNvSpPr>
              <a:spLocks noChangeShapeType="1"/>
            </p:cNvSpPr>
            <p:nvPr/>
          </p:nvSpPr>
          <p:spPr bwMode="auto">
            <a:xfrm>
              <a:off x="874" y="1197"/>
              <a:ext cx="1769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0607" name="Oval 1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956550" y="6237288"/>
            <a:ext cx="936625" cy="358775"/>
          </a:xfrm>
          <a:prstGeom prst="ellipse">
            <a:avLst/>
          </a:prstGeom>
          <a:gradFill rotWithShape="1">
            <a:gsLst>
              <a:gs pos="0">
                <a:srgbClr val="ADFFAD"/>
              </a:gs>
              <a:gs pos="100000">
                <a:srgbClr val="004A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1600">
                <a:solidFill>
                  <a:schemeClr val="bg1"/>
                </a:solidFill>
                <a:latin typeface="Arial" panose="020B0604020202020204" pitchFamily="34" charset="0"/>
                <a:hlinkClick r:id="rId4" action="ppaction://hlinksldjump"/>
              </a:rPr>
              <a:t>return</a:t>
            </a:r>
            <a:endParaRPr kumimoji="0" lang="en-US" altLang="zh-CN" sz="1800">
              <a:latin typeface="Arial" panose="020B0604020202020204" pitchFamily="34" charset="0"/>
            </a:endParaRPr>
          </a:p>
        </p:txBody>
      </p:sp>
      <p:grpSp>
        <p:nvGrpSpPr>
          <p:cNvPr id="110608" name="Group 16"/>
          <p:cNvGrpSpPr>
            <a:grpSpLocks/>
          </p:cNvGrpSpPr>
          <p:nvPr/>
        </p:nvGrpSpPr>
        <p:grpSpPr bwMode="auto">
          <a:xfrm>
            <a:off x="5292725" y="3716338"/>
            <a:ext cx="3008313" cy="527050"/>
            <a:chOff x="3288" y="2396"/>
            <a:chExt cx="1895" cy="332"/>
          </a:xfrm>
        </p:grpSpPr>
        <p:graphicFrame>
          <p:nvGraphicFramePr>
            <p:cNvPr id="70663" name="Object 17"/>
            <p:cNvGraphicFramePr>
              <a:graphicFrameLocks noChangeAspect="1"/>
            </p:cNvGraphicFramePr>
            <p:nvPr/>
          </p:nvGraphicFramePr>
          <p:xfrm>
            <a:off x="3288" y="2432"/>
            <a:ext cx="1001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01" name="公式" r:id="rId5" imgW="657134" imgH="171626" progId="Equation.3">
                    <p:embed/>
                  </p:oleObj>
                </mc:Choice>
                <mc:Fallback>
                  <p:oleObj name="公式" r:id="rId5" imgW="657134" imgH="171626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8" y="2432"/>
                          <a:ext cx="1001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00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664" name="Rectangle 18"/>
            <p:cNvSpPr>
              <a:spLocks noChangeArrowheads="1"/>
            </p:cNvSpPr>
            <p:nvPr/>
          </p:nvSpPr>
          <p:spPr bwMode="auto">
            <a:xfrm>
              <a:off x="4392" y="2396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28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奇对称</a:t>
              </a:r>
            </a:p>
          </p:txBody>
        </p:sp>
      </p:grpSp>
      <p:graphicFrame>
        <p:nvGraphicFramePr>
          <p:cNvPr id="110611" name="Object 19"/>
          <p:cNvGraphicFramePr>
            <a:graphicFrameLocks noChangeAspect="1"/>
          </p:cNvGraphicFramePr>
          <p:nvPr/>
        </p:nvGraphicFramePr>
        <p:xfrm>
          <a:off x="5180013" y="4378325"/>
          <a:ext cx="24955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2" name="公式" r:id="rId7" imgW="1047938" imgH="209609" progId="Equation.3">
                  <p:embed/>
                </p:oleObj>
              </mc:Choice>
              <mc:Fallback>
                <p:oleObj name="公式" r:id="rId7" imgW="1047938" imgH="20960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0013" y="4378325"/>
                        <a:ext cx="249555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12" name="Text Box 20"/>
          <p:cNvSpPr txBox="1">
            <a:spLocks noChangeArrowheads="1"/>
          </p:cNvSpPr>
          <p:nvPr/>
        </p:nvSpPr>
        <p:spPr bwMode="auto">
          <a:xfrm>
            <a:off x="4716463" y="4968875"/>
            <a:ext cx="36798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不能用来设计低通、高通、带阻滤波器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07" grpId="0" animBg="1"/>
      <p:bldP spid="11061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682" name="Group 11"/>
          <p:cNvGrpSpPr>
            <a:grpSpLocks/>
          </p:cNvGrpSpPr>
          <p:nvPr/>
        </p:nvGrpSpPr>
        <p:grpSpPr bwMode="auto">
          <a:xfrm>
            <a:off x="265113" y="188913"/>
            <a:ext cx="8640762" cy="6480175"/>
            <a:chOff x="158" y="119"/>
            <a:chExt cx="5443" cy="4082"/>
          </a:xfrm>
        </p:grpSpPr>
        <p:pic>
          <p:nvPicPr>
            <p:cNvPr id="71692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" y="119"/>
              <a:ext cx="5443" cy="4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71693" name="Line 13"/>
            <p:cNvSpPr>
              <a:spLocks noChangeShapeType="1"/>
            </p:cNvSpPr>
            <p:nvPr/>
          </p:nvSpPr>
          <p:spPr bwMode="auto">
            <a:xfrm>
              <a:off x="874" y="1253"/>
              <a:ext cx="1769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1630" name="Oval 14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913688" y="6251575"/>
            <a:ext cx="936625" cy="358775"/>
          </a:xfrm>
          <a:prstGeom prst="ellipse">
            <a:avLst/>
          </a:prstGeom>
          <a:gradFill rotWithShape="1">
            <a:gsLst>
              <a:gs pos="0">
                <a:srgbClr val="ADFFAD"/>
              </a:gs>
              <a:gs pos="100000">
                <a:srgbClr val="004A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1600">
                <a:solidFill>
                  <a:schemeClr val="bg1"/>
                </a:solidFill>
                <a:latin typeface="Arial" panose="020B0604020202020204" pitchFamily="34" charset="0"/>
                <a:hlinkClick r:id="rId5" action="ppaction://hlinksldjump"/>
              </a:rPr>
              <a:t>return</a:t>
            </a:r>
            <a:endParaRPr kumimoji="0" lang="en-US" altLang="zh-CN" sz="1800">
              <a:latin typeface="Arial" panose="020B0604020202020204" pitchFamily="34" charset="0"/>
            </a:endParaRPr>
          </a:p>
        </p:txBody>
      </p:sp>
      <p:graphicFrame>
        <p:nvGraphicFramePr>
          <p:cNvPr id="111634" name="Object 18"/>
          <p:cNvGraphicFramePr>
            <a:graphicFrameLocks noChangeAspect="1"/>
          </p:cNvGraphicFramePr>
          <p:nvPr/>
        </p:nvGraphicFramePr>
        <p:xfrm>
          <a:off x="5307013" y="4451350"/>
          <a:ext cx="19669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5" name="公式" r:id="rId6" imgW="819186" imgH="200230" progId="Equation.3">
                  <p:embed/>
                </p:oleObj>
              </mc:Choice>
              <mc:Fallback>
                <p:oleObj name="公式" r:id="rId6" imgW="819186" imgH="20023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7013" y="4451350"/>
                        <a:ext cx="196691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35" name="Text Box 19"/>
          <p:cNvSpPr txBox="1">
            <a:spLocks noChangeArrowheads="1"/>
          </p:cNvSpPr>
          <p:nvPr/>
        </p:nvSpPr>
        <p:spPr bwMode="auto">
          <a:xfrm>
            <a:off x="5235575" y="5013325"/>
            <a:ext cx="30083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不能用来设计低通、带阻滤波器</a:t>
            </a:r>
          </a:p>
        </p:txBody>
      </p:sp>
      <p:grpSp>
        <p:nvGrpSpPr>
          <p:cNvPr id="111640" name="Group 24"/>
          <p:cNvGrpSpPr>
            <a:grpSpLocks/>
          </p:cNvGrpSpPr>
          <p:nvPr/>
        </p:nvGrpSpPr>
        <p:grpSpPr bwMode="auto">
          <a:xfrm>
            <a:off x="5953125" y="3890963"/>
            <a:ext cx="1646238" cy="519112"/>
            <a:chOff x="3732" y="2451"/>
            <a:chExt cx="1037" cy="327"/>
          </a:xfrm>
        </p:grpSpPr>
        <p:sp>
          <p:nvSpPr>
            <p:cNvPr id="71690" name="Rectangle 17"/>
            <p:cNvSpPr>
              <a:spLocks noChangeArrowheads="1"/>
            </p:cNvSpPr>
            <p:nvPr/>
          </p:nvSpPr>
          <p:spPr bwMode="auto">
            <a:xfrm>
              <a:off x="3978" y="2451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2800" b="1" dirty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偶对称</a:t>
              </a:r>
            </a:p>
          </p:txBody>
        </p:sp>
        <p:graphicFrame>
          <p:nvGraphicFramePr>
            <p:cNvPr id="71691" name="Object 20"/>
            <p:cNvGraphicFramePr>
              <a:graphicFrameLocks noChangeAspect="1"/>
            </p:cNvGraphicFramePr>
            <p:nvPr/>
          </p:nvGraphicFramePr>
          <p:xfrm>
            <a:off x="3732" y="2524"/>
            <a:ext cx="236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46" name="公式" r:id="rId8" imgW="114141" imgH="114417" progId="Equation.3">
                    <p:embed/>
                  </p:oleObj>
                </mc:Choice>
                <mc:Fallback>
                  <p:oleObj name="公式" r:id="rId8" imgW="114141" imgH="114417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2" y="2524"/>
                          <a:ext cx="236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00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1639" name="Group 23"/>
          <p:cNvGrpSpPr>
            <a:grpSpLocks/>
          </p:cNvGrpSpPr>
          <p:nvPr/>
        </p:nvGrpSpPr>
        <p:grpSpPr bwMode="auto">
          <a:xfrm>
            <a:off x="5380038" y="3400425"/>
            <a:ext cx="2373312" cy="554038"/>
            <a:chOff x="3389" y="2142"/>
            <a:chExt cx="1495" cy="349"/>
          </a:xfrm>
        </p:grpSpPr>
        <p:graphicFrame>
          <p:nvGraphicFramePr>
            <p:cNvPr id="71688" name="Object 16"/>
            <p:cNvGraphicFramePr>
              <a:graphicFrameLocks noChangeAspect="1"/>
            </p:cNvGraphicFramePr>
            <p:nvPr/>
          </p:nvGraphicFramePr>
          <p:xfrm>
            <a:off x="3389" y="2151"/>
            <a:ext cx="661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47" name="公式" r:id="rId10" imgW="362152" imgH="171626" progId="Equation.3">
                    <p:embed/>
                  </p:oleObj>
                </mc:Choice>
                <mc:Fallback>
                  <p:oleObj name="公式" r:id="rId10" imgW="362152" imgH="171626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9" y="2151"/>
                          <a:ext cx="661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00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689" name="Rectangle 21"/>
            <p:cNvSpPr>
              <a:spLocks noChangeArrowheads="1"/>
            </p:cNvSpPr>
            <p:nvPr/>
          </p:nvSpPr>
          <p:spPr bwMode="auto">
            <a:xfrm>
              <a:off x="3977" y="2142"/>
              <a:ext cx="90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2800" b="1" dirty="0">
                  <a:solidFill>
                    <a:schemeClr val="tx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奇对称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30" grpId="0" animBg="1"/>
      <p:bldP spid="1116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/>
          <p:cNvSpPr txBox="1">
            <a:spLocks noChangeArrowheads="1"/>
          </p:cNvSpPr>
          <p:nvPr/>
        </p:nvSpPr>
        <p:spPr bwMode="auto">
          <a:xfrm>
            <a:off x="1331913" y="160338"/>
            <a:ext cx="66960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FFFF00"/>
                </a:solidFill>
                <a:latin typeface="+mn-lt"/>
                <a:ea typeface="楷体" panose="02010609060101010101" pitchFamily="49" charset="-122"/>
              </a:rPr>
              <a:t>7.2</a:t>
            </a:r>
            <a:r>
              <a:rPr lang="en-US" altLang="zh-CN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线性相位</a:t>
            </a:r>
            <a:r>
              <a:rPr lang="en-US" altLang="zh-CN" b="1" dirty="0">
                <a:solidFill>
                  <a:srgbClr val="FFFF00"/>
                </a:solidFill>
                <a:latin typeface="+mn-lt"/>
                <a:ea typeface="楷体" panose="02010609060101010101" pitchFamily="49" charset="-122"/>
              </a:rPr>
              <a:t>FIR</a:t>
            </a:r>
            <a:r>
              <a:rPr lang="zh-CN" altLang="en-US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滤波器的特点</a:t>
            </a:r>
          </a:p>
        </p:txBody>
      </p:sp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179388" y="1052513"/>
            <a:ext cx="6337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一、</a:t>
            </a:r>
            <a:r>
              <a:rPr lang="en-US" altLang="zh-CN" sz="2800" b="1" dirty="0">
                <a:ea typeface="楷体_GB2312" pitchFamily="49" charset="-122"/>
              </a:rPr>
              <a:t>FIR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的系统函数和频率响应</a:t>
            </a:r>
          </a:p>
        </p:txBody>
      </p:sp>
      <p:sp>
        <p:nvSpPr>
          <p:cNvPr id="89097" name="Rectangle 9"/>
          <p:cNvSpPr>
            <a:spLocks noChangeArrowheads="1"/>
          </p:cNvSpPr>
          <p:nvPr/>
        </p:nvSpPr>
        <p:spPr bwMode="auto">
          <a:xfrm>
            <a:off x="323850" y="1773238"/>
            <a:ext cx="8424863" cy="1212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b="1" i="1" dirty="0"/>
              <a:t>h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n</a:t>
            </a:r>
            <a:r>
              <a:rPr lang="en-US" altLang="zh-CN" sz="2800" b="1" dirty="0"/>
              <a:t>), </a:t>
            </a:r>
            <a:r>
              <a:rPr lang="en-US" altLang="zh-CN" sz="2800" b="1" i="1" dirty="0" smtClean="0"/>
              <a:t>n </a:t>
            </a:r>
            <a:r>
              <a:rPr lang="en-US" altLang="zh-CN" sz="2800" b="1" dirty="0" smtClean="0"/>
              <a:t>= 0,1</a:t>
            </a:r>
            <a:r>
              <a:rPr lang="en-US" altLang="zh-CN" sz="2800" b="1" dirty="0"/>
              <a:t>,…,</a:t>
            </a:r>
            <a:r>
              <a:rPr lang="en-US" altLang="zh-CN" sz="2800" b="1" i="1" dirty="0"/>
              <a:t>N</a:t>
            </a:r>
            <a:r>
              <a:rPr lang="en-US" altLang="zh-CN" sz="2800" b="1" dirty="0"/>
              <a:t>-1</a:t>
            </a:r>
            <a:r>
              <a:rPr lang="en-US" altLang="zh-CN" sz="2800" b="1" dirty="0">
                <a:latin typeface="Arial" panose="020B0604020202020204" pitchFamily="34" charset="0"/>
              </a:rPr>
              <a:t>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是长度为</a:t>
            </a:r>
            <a:r>
              <a:rPr lang="en-US" altLang="zh-CN" sz="2800" b="1" i="1" dirty="0">
                <a:ea typeface="楷体_GB2312" pitchFamily="49" charset="-122"/>
              </a:rPr>
              <a:t>N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的单位冲激响应，系统函数为：</a:t>
            </a:r>
          </a:p>
        </p:txBody>
      </p:sp>
      <p:graphicFrame>
        <p:nvGraphicFramePr>
          <p:cNvPr id="89098" name="Object 10"/>
          <p:cNvGraphicFramePr>
            <a:graphicFrameLocks noChangeAspect="1"/>
          </p:cNvGraphicFramePr>
          <p:nvPr/>
        </p:nvGraphicFramePr>
        <p:xfrm>
          <a:off x="1619250" y="2924175"/>
          <a:ext cx="3108325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公式" r:id="rId3" imgW="1142821" imgH="399991" progId="Equation.3">
                  <p:embed/>
                </p:oleObj>
              </mc:Choice>
              <mc:Fallback>
                <p:oleObj name="公式" r:id="rId3" imgW="1142821" imgH="399991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924175"/>
                        <a:ext cx="3108325" cy="114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9" name="Rectangle 11"/>
          <p:cNvSpPr>
            <a:spLocks noChangeArrowheads="1"/>
          </p:cNvSpPr>
          <p:nvPr/>
        </p:nvSpPr>
        <p:spPr bwMode="auto">
          <a:xfrm>
            <a:off x="323850" y="4221163"/>
            <a:ext cx="8424863" cy="1095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在有限</a:t>
            </a:r>
            <a:r>
              <a:rPr lang="en-US" altLang="zh-CN" sz="2800" b="1" i="1" dirty="0">
                <a:ea typeface="楷体_GB2312" pitchFamily="49" charset="-122"/>
              </a:rPr>
              <a:t>z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平面内有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b="1" i="1" dirty="0">
                <a:ea typeface="楷体_GB2312" pitchFamily="49" charset="-122"/>
              </a:rPr>
              <a:t>N</a:t>
            </a:r>
            <a:r>
              <a:rPr lang="en-US" altLang="zh-CN" sz="2800" b="1" dirty="0">
                <a:ea typeface="楷体_GB2312" pitchFamily="49" charset="-122"/>
              </a:rPr>
              <a:t>-1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个零点，在原点</a:t>
            </a:r>
            <a:r>
              <a:rPr lang="en-US" altLang="zh-CN" sz="2800" b="1" i="1" dirty="0">
                <a:ea typeface="楷体_GB2312" pitchFamily="49" charset="-122"/>
              </a:rPr>
              <a:t>z </a:t>
            </a:r>
            <a:r>
              <a:rPr lang="en-US" altLang="zh-CN" sz="2800" b="1" dirty="0">
                <a:ea typeface="楷体_GB2312" pitchFamily="49" charset="-122"/>
              </a:rPr>
              <a:t>= 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处有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b="1" i="1" dirty="0">
                <a:ea typeface="楷体_GB2312" pitchFamily="49" charset="-122"/>
              </a:rPr>
              <a:t>N</a:t>
            </a:r>
            <a:r>
              <a:rPr lang="en-US" altLang="zh-CN" sz="2800" b="1" dirty="0">
                <a:ea typeface="楷体_GB2312" pitchFamily="49" charset="-122"/>
              </a:rPr>
              <a:t>-1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阶极点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9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9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3" grpId="0"/>
      <p:bldP spid="89097" grpId="0"/>
      <p:bldP spid="89099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7475"/>
            <a:ext cx="8640763" cy="648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72707" name="Object 6"/>
          <p:cNvGraphicFramePr>
            <a:graphicFrameLocks noChangeAspect="1"/>
          </p:cNvGraphicFramePr>
          <p:nvPr/>
        </p:nvGraphicFramePr>
        <p:xfrm>
          <a:off x="1547813" y="765175"/>
          <a:ext cx="9112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2" name="公式" r:id="rId4" imgW="362152" imgH="200230" progId="Equation.3">
                  <p:embed/>
                </p:oleObj>
              </mc:Choice>
              <mc:Fallback>
                <p:oleObj name="公式" r:id="rId4" imgW="362152" imgH="20023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765175"/>
                        <a:ext cx="911225" cy="530225"/>
                      </a:xfrm>
                      <a:prstGeom prst="rect">
                        <a:avLst/>
                      </a:prstGeom>
                      <a:solidFill>
                        <a:schemeClr val="bg2">
                          <a:alpha val="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8" name="Oval 7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8099425" y="5445125"/>
            <a:ext cx="936625" cy="358775"/>
          </a:xfrm>
          <a:prstGeom prst="ellipse">
            <a:avLst/>
          </a:prstGeom>
          <a:gradFill rotWithShape="1">
            <a:gsLst>
              <a:gs pos="0">
                <a:srgbClr val="ADFFAD"/>
              </a:gs>
              <a:gs pos="100000">
                <a:srgbClr val="004A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1600">
                <a:solidFill>
                  <a:schemeClr val="bg1"/>
                </a:solidFill>
                <a:latin typeface="Arial" panose="020B0604020202020204" pitchFamily="34" charset="0"/>
              </a:rPr>
              <a:t>return</a:t>
            </a:r>
            <a:endParaRPr kumimoji="0" lang="en-US" altLang="zh-CN" sz="1800">
              <a:latin typeface="Arial" panose="020B0604020202020204" pitchFamily="34" charset="0"/>
            </a:endParaRPr>
          </a:p>
        </p:txBody>
      </p:sp>
      <p:graphicFrame>
        <p:nvGraphicFramePr>
          <p:cNvPr id="125960" name="Object 8"/>
          <p:cNvGraphicFramePr>
            <a:graphicFrameLocks noChangeAspect="1"/>
          </p:cNvGraphicFramePr>
          <p:nvPr/>
        </p:nvGraphicFramePr>
        <p:xfrm>
          <a:off x="4716463" y="5086350"/>
          <a:ext cx="35242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3" name="公式" r:id="rId7" imgW="124005" imgH="114417" progId="Equation.3">
                  <p:embed/>
                </p:oleObj>
              </mc:Choice>
              <mc:Fallback>
                <p:oleObj name="公式" r:id="rId7" imgW="124005" imgH="11441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5086350"/>
                        <a:ext cx="352425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61" name="Line 9"/>
          <p:cNvSpPr>
            <a:spLocks noChangeShapeType="1"/>
          </p:cNvSpPr>
          <p:nvPr/>
        </p:nvSpPr>
        <p:spPr bwMode="auto">
          <a:xfrm flipV="1">
            <a:off x="4716463" y="4870450"/>
            <a:ext cx="0" cy="50323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5962" name="Rectangle 10"/>
          <p:cNvSpPr>
            <a:spLocks noChangeArrowheads="1"/>
          </p:cNvSpPr>
          <p:nvPr/>
        </p:nvSpPr>
        <p:spPr bwMode="auto">
          <a:xfrm>
            <a:off x="3030538" y="693738"/>
            <a:ext cx="3384550" cy="5111750"/>
          </a:xfrm>
          <a:prstGeom prst="rect">
            <a:avLst/>
          </a:prstGeom>
          <a:gradFill rotWithShape="1">
            <a:gsLst>
              <a:gs pos="0">
                <a:srgbClr val="00FF00">
                  <a:alpha val="20000"/>
                </a:srgbClr>
              </a:gs>
              <a:gs pos="100000">
                <a:srgbClr val="00F700">
                  <a:alpha val="20000"/>
                </a:srgbClr>
              </a:gs>
            </a:gsLst>
            <a:lin ang="5400000" scaled="1"/>
          </a:gradFill>
          <a:ln w="28575" algn="ctr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aphicFrame>
        <p:nvGraphicFramePr>
          <p:cNvPr id="125963" name="Object 11"/>
          <p:cNvGraphicFramePr>
            <a:graphicFrameLocks noChangeAspect="1"/>
          </p:cNvGraphicFramePr>
          <p:nvPr/>
        </p:nvGraphicFramePr>
        <p:xfrm>
          <a:off x="6516688" y="692150"/>
          <a:ext cx="23050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4" name="公式" r:id="rId9" imgW="876491" imgH="190383" progId="Equation.3">
                  <p:embed/>
                </p:oleObj>
              </mc:Choice>
              <mc:Fallback>
                <p:oleObj name="公式" r:id="rId9" imgW="876491" imgH="190383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692150"/>
                        <a:ext cx="2305050" cy="552450"/>
                      </a:xfrm>
                      <a:prstGeom prst="rect">
                        <a:avLst/>
                      </a:prstGeom>
                      <a:solidFill>
                        <a:schemeClr val="bg2">
                          <a:alpha val="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65" name="Oval 13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8101013" y="6092825"/>
            <a:ext cx="936625" cy="358775"/>
          </a:xfrm>
          <a:prstGeom prst="ellipse">
            <a:avLst/>
          </a:prstGeom>
          <a:gradFill rotWithShape="1">
            <a:gsLst>
              <a:gs pos="0">
                <a:srgbClr val="ADFFAD"/>
              </a:gs>
              <a:gs pos="100000">
                <a:srgbClr val="004A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1600">
                <a:solidFill>
                  <a:schemeClr val="bg1"/>
                </a:solidFill>
                <a:latin typeface="Arial" panose="020B0604020202020204" pitchFamily="34" charset="0"/>
              </a:rPr>
              <a:t>return</a:t>
            </a:r>
            <a:endParaRPr kumimoji="0" lang="en-US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mph" presetSubtype="0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500" fill="hold"/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5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6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5888"/>
            <a:ext cx="8640763" cy="648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73731" name="Object 6"/>
          <p:cNvGraphicFramePr>
            <a:graphicFrameLocks noChangeAspect="1"/>
          </p:cNvGraphicFramePr>
          <p:nvPr/>
        </p:nvGraphicFramePr>
        <p:xfrm>
          <a:off x="4959350" y="723900"/>
          <a:ext cx="2382838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7" name="公式" r:id="rId4" imgW="1162079" imgH="686034" progId="Equation.3">
                  <p:embed/>
                </p:oleObj>
              </mc:Choice>
              <mc:Fallback>
                <p:oleObj name="公式" r:id="rId4" imgW="1162079" imgH="68603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9350" y="723900"/>
                        <a:ext cx="2382838" cy="1422400"/>
                      </a:xfrm>
                      <a:prstGeom prst="rect">
                        <a:avLst/>
                      </a:prstGeom>
                      <a:solidFill>
                        <a:schemeClr val="bg2">
                          <a:alpha val="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2" name="Line 8"/>
          <p:cNvSpPr>
            <a:spLocks noChangeShapeType="1"/>
          </p:cNvSpPr>
          <p:nvPr/>
        </p:nvSpPr>
        <p:spPr bwMode="auto">
          <a:xfrm>
            <a:off x="1371600" y="4867275"/>
            <a:ext cx="6715125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33" name="Line 9"/>
          <p:cNvSpPr>
            <a:spLocks noChangeShapeType="1"/>
          </p:cNvSpPr>
          <p:nvPr/>
        </p:nvSpPr>
        <p:spPr bwMode="auto">
          <a:xfrm flipV="1">
            <a:off x="4708525" y="346075"/>
            <a:ext cx="0" cy="5545138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8010" name="Oval 10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8056563" y="5876925"/>
            <a:ext cx="936625" cy="358775"/>
          </a:xfrm>
          <a:prstGeom prst="ellipse">
            <a:avLst/>
          </a:prstGeom>
          <a:gradFill rotWithShape="1">
            <a:gsLst>
              <a:gs pos="0">
                <a:srgbClr val="ADFFAD"/>
              </a:gs>
              <a:gs pos="100000">
                <a:srgbClr val="004A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1600">
                <a:solidFill>
                  <a:schemeClr val="bg1"/>
                </a:solidFill>
                <a:latin typeface="Arial" panose="020B0604020202020204" pitchFamily="34" charset="0"/>
              </a:rPr>
              <a:t>return</a:t>
            </a:r>
            <a:endParaRPr kumimoji="0" lang="en-US" altLang="zh-CN" sz="1800">
              <a:latin typeface="Arial" panose="020B0604020202020204" pitchFamily="34" charset="0"/>
            </a:endParaRPr>
          </a:p>
        </p:txBody>
      </p:sp>
      <p:sp>
        <p:nvSpPr>
          <p:cNvPr id="128011" name="Line 11"/>
          <p:cNvSpPr>
            <a:spLocks noChangeShapeType="1"/>
          </p:cNvSpPr>
          <p:nvPr/>
        </p:nvSpPr>
        <p:spPr bwMode="auto">
          <a:xfrm flipH="1">
            <a:off x="5068888" y="3930650"/>
            <a:ext cx="574675" cy="9366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8012" name="Object 12"/>
          <p:cNvGraphicFramePr>
            <a:graphicFrameLocks noChangeAspect="1"/>
          </p:cNvGraphicFramePr>
          <p:nvPr/>
        </p:nvGraphicFramePr>
        <p:xfrm>
          <a:off x="5643563" y="3108325"/>
          <a:ext cx="593725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8" name="公式" r:id="rId7" imgW="228752" imgH="362009" progId="Equation.3">
                  <p:embed/>
                </p:oleObj>
              </mc:Choice>
              <mc:Fallback>
                <p:oleObj name="公式" r:id="rId7" imgW="228752" imgH="36200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63" y="3108325"/>
                        <a:ext cx="593725" cy="922338"/>
                      </a:xfrm>
                      <a:prstGeom prst="rect">
                        <a:avLst/>
                      </a:prstGeom>
                      <a:solidFill>
                        <a:schemeClr val="bg2">
                          <a:alpha val="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13" name="Line 13"/>
          <p:cNvSpPr>
            <a:spLocks noChangeShapeType="1"/>
          </p:cNvSpPr>
          <p:nvPr/>
        </p:nvSpPr>
        <p:spPr bwMode="auto">
          <a:xfrm>
            <a:off x="3771900" y="3859213"/>
            <a:ext cx="576263" cy="10080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8014" name="Object 14"/>
          <p:cNvGraphicFramePr>
            <a:graphicFrameLocks noChangeAspect="1"/>
          </p:cNvGraphicFramePr>
          <p:nvPr/>
        </p:nvGraphicFramePr>
        <p:xfrm>
          <a:off x="3033713" y="3108325"/>
          <a:ext cx="831850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9" name="公式" r:id="rId9" imgW="323635" imgH="362009" progId="Equation.3">
                  <p:embed/>
                </p:oleObj>
              </mc:Choice>
              <mc:Fallback>
                <p:oleObj name="公式" r:id="rId9" imgW="323635" imgH="36200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3713" y="3108325"/>
                        <a:ext cx="831850" cy="922338"/>
                      </a:xfrm>
                      <a:prstGeom prst="rect">
                        <a:avLst/>
                      </a:prstGeom>
                      <a:solidFill>
                        <a:schemeClr val="bg2">
                          <a:alpha val="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emph" presetSubtype="0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12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emph" presetSubtype="0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128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10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60325"/>
            <a:ext cx="8640762" cy="648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74755" name="Object 5"/>
          <p:cNvGraphicFramePr>
            <a:graphicFrameLocks noChangeAspect="1"/>
          </p:cNvGraphicFramePr>
          <p:nvPr/>
        </p:nvGraphicFramePr>
        <p:xfrm>
          <a:off x="392113" y="188913"/>
          <a:ext cx="939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33" name="公式" r:id="rId4" imgW="438246" imgH="190383" progId="Equation.3">
                  <p:embed/>
                </p:oleObj>
              </mc:Choice>
              <mc:Fallback>
                <p:oleObj name="公式" r:id="rId4" imgW="438246" imgH="19038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13" y="188913"/>
                        <a:ext cx="939800" cy="431800"/>
                      </a:xfrm>
                      <a:prstGeom prst="rect">
                        <a:avLst/>
                      </a:prstGeom>
                      <a:solidFill>
                        <a:schemeClr val="bg2">
                          <a:alpha val="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8" name="Object 6"/>
          <p:cNvGraphicFramePr>
            <a:graphicFrameLocks noChangeAspect="1"/>
          </p:cNvGraphicFramePr>
          <p:nvPr/>
        </p:nvGraphicFramePr>
        <p:xfrm>
          <a:off x="323850" y="3236913"/>
          <a:ext cx="9572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34" name="公式" r:id="rId6" imgW="380940" imgH="171626" progId="Equation.3">
                  <p:embed/>
                </p:oleObj>
              </mc:Choice>
              <mc:Fallback>
                <p:oleObj name="公式" r:id="rId6" imgW="380940" imgH="17162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236913"/>
                        <a:ext cx="957263" cy="479425"/>
                      </a:xfrm>
                      <a:prstGeom prst="rect">
                        <a:avLst/>
                      </a:prstGeom>
                      <a:solidFill>
                        <a:schemeClr val="bg2">
                          <a:alpha val="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7" name="Line 7"/>
          <p:cNvSpPr>
            <a:spLocks noChangeShapeType="1"/>
          </p:cNvSpPr>
          <p:nvPr/>
        </p:nvSpPr>
        <p:spPr bwMode="auto">
          <a:xfrm>
            <a:off x="1366838" y="2292350"/>
            <a:ext cx="6697662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58" name="Line 8"/>
          <p:cNvSpPr>
            <a:spLocks noChangeShapeType="1"/>
          </p:cNvSpPr>
          <p:nvPr/>
        </p:nvSpPr>
        <p:spPr bwMode="auto">
          <a:xfrm flipV="1">
            <a:off x="4711700" y="276225"/>
            <a:ext cx="0" cy="20161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59" name="Oval 9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8027988" y="5876925"/>
            <a:ext cx="936625" cy="358775"/>
          </a:xfrm>
          <a:prstGeom prst="ellipse">
            <a:avLst/>
          </a:prstGeom>
          <a:gradFill rotWithShape="1">
            <a:gsLst>
              <a:gs pos="0">
                <a:srgbClr val="ADFFAD"/>
              </a:gs>
              <a:gs pos="100000">
                <a:srgbClr val="004A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1600">
                <a:solidFill>
                  <a:schemeClr val="bg1"/>
                </a:solidFill>
                <a:latin typeface="Arial" panose="020B0604020202020204" pitchFamily="34" charset="0"/>
                <a:hlinkClick r:id="rId9" action="ppaction://hlinksldjump"/>
              </a:rPr>
              <a:t>return</a:t>
            </a:r>
            <a:endParaRPr kumimoji="0" lang="en-US" altLang="zh-CN" sz="1800">
              <a:latin typeface="Arial" panose="020B0604020202020204" pitchFamily="34" charset="0"/>
            </a:endParaRPr>
          </a:p>
        </p:txBody>
      </p:sp>
      <p:sp>
        <p:nvSpPr>
          <p:cNvPr id="131083" name="Rectangle 11"/>
          <p:cNvSpPr>
            <a:spLocks noChangeArrowheads="1"/>
          </p:cNvSpPr>
          <p:nvPr/>
        </p:nvSpPr>
        <p:spPr bwMode="auto">
          <a:xfrm>
            <a:off x="3038475" y="1116013"/>
            <a:ext cx="3344863" cy="1176337"/>
          </a:xfrm>
          <a:prstGeom prst="rect">
            <a:avLst/>
          </a:prstGeom>
          <a:gradFill rotWithShape="1">
            <a:gsLst>
              <a:gs pos="0">
                <a:srgbClr val="99CCFF">
                  <a:alpha val="29999"/>
                </a:srgbClr>
              </a:gs>
              <a:gs pos="100000">
                <a:srgbClr val="9FCFFF">
                  <a:alpha val="29999"/>
                </a:srgbClr>
              </a:gs>
            </a:gsLst>
            <a:lin ang="5400000" scaled="1"/>
          </a:gra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31084" name="Oval 12"/>
          <p:cNvSpPr>
            <a:spLocks noChangeArrowheads="1"/>
          </p:cNvSpPr>
          <p:nvPr/>
        </p:nvSpPr>
        <p:spPr bwMode="auto">
          <a:xfrm>
            <a:off x="4622800" y="3771900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31085" name="Oval 13"/>
          <p:cNvSpPr>
            <a:spLocks noChangeArrowheads="1"/>
          </p:cNvSpPr>
          <p:nvPr/>
        </p:nvSpPr>
        <p:spPr bwMode="auto">
          <a:xfrm>
            <a:off x="4632325" y="3771900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31086" name="Rectangle 14"/>
          <p:cNvSpPr>
            <a:spLocks noChangeArrowheads="1"/>
          </p:cNvSpPr>
          <p:nvPr/>
        </p:nvSpPr>
        <p:spPr bwMode="auto">
          <a:xfrm>
            <a:off x="3038475" y="1116013"/>
            <a:ext cx="3344863" cy="1176337"/>
          </a:xfrm>
          <a:prstGeom prst="rect">
            <a:avLst/>
          </a:prstGeom>
          <a:gradFill rotWithShape="1">
            <a:gsLst>
              <a:gs pos="0">
                <a:srgbClr val="99CCFF">
                  <a:alpha val="29999"/>
                </a:srgbClr>
              </a:gs>
              <a:gs pos="100000">
                <a:srgbClr val="9CCEFF">
                  <a:alpha val="29999"/>
                </a:srgbClr>
              </a:gs>
            </a:gsLst>
            <a:lin ang="5400000" scaled="1"/>
          </a:gra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31087" name="Rectangle 15"/>
          <p:cNvSpPr>
            <a:spLocks noChangeArrowheads="1"/>
          </p:cNvSpPr>
          <p:nvPr/>
        </p:nvSpPr>
        <p:spPr bwMode="auto">
          <a:xfrm>
            <a:off x="3038475" y="1116013"/>
            <a:ext cx="3344863" cy="1176337"/>
          </a:xfrm>
          <a:prstGeom prst="rect">
            <a:avLst/>
          </a:prstGeom>
          <a:gradFill rotWithShape="1">
            <a:gsLst>
              <a:gs pos="0">
                <a:srgbClr val="99CCFF">
                  <a:alpha val="29999"/>
                </a:srgbClr>
              </a:gs>
              <a:gs pos="100000">
                <a:srgbClr val="9FCFFF">
                  <a:alpha val="29999"/>
                </a:srgbClr>
              </a:gs>
            </a:gsLst>
            <a:lin ang="5400000" scaled="1"/>
          </a:gra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31088" name="Oval 16"/>
          <p:cNvSpPr>
            <a:spLocks noChangeArrowheads="1"/>
          </p:cNvSpPr>
          <p:nvPr/>
        </p:nvSpPr>
        <p:spPr bwMode="auto">
          <a:xfrm>
            <a:off x="4622800" y="3771900"/>
            <a:ext cx="144463" cy="144463"/>
          </a:xfrm>
          <a:prstGeom prst="ellipse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aphicFrame>
        <p:nvGraphicFramePr>
          <p:cNvPr id="131089" name="Object 17"/>
          <p:cNvGraphicFramePr>
            <a:graphicFrameLocks noChangeAspect="1"/>
          </p:cNvGraphicFramePr>
          <p:nvPr/>
        </p:nvGraphicFramePr>
        <p:xfrm>
          <a:off x="2552700" y="92075"/>
          <a:ext cx="939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35" name="公式" r:id="rId10" imgW="438246" imgH="200230" progId="Equation.3">
                  <p:embed/>
                </p:oleObj>
              </mc:Choice>
              <mc:Fallback>
                <p:oleObj name="公式" r:id="rId10" imgW="438246" imgH="20023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92075"/>
                        <a:ext cx="939800" cy="457200"/>
                      </a:xfrm>
                      <a:prstGeom prst="rect">
                        <a:avLst/>
                      </a:prstGeom>
                      <a:solidFill>
                        <a:schemeClr val="bg2">
                          <a:alpha val="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90" name="Object 18"/>
          <p:cNvGraphicFramePr>
            <a:graphicFrameLocks noChangeAspect="1"/>
          </p:cNvGraphicFramePr>
          <p:nvPr/>
        </p:nvGraphicFramePr>
        <p:xfrm>
          <a:off x="7107238" y="60325"/>
          <a:ext cx="150177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36" name="公式" r:id="rId12" imgW="619086" imgH="200230" progId="Equation.3">
                  <p:embed/>
                </p:oleObj>
              </mc:Choice>
              <mc:Fallback>
                <p:oleObj name="公式" r:id="rId12" imgW="619086" imgH="20023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7238" y="60325"/>
                        <a:ext cx="1501775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8" name="Oval 19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8027988" y="6383338"/>
            <a:ext cx="936625" cy="358775"/>
          </a:xfrm>
          <a:prstGeom prst="ellipse">
            <a:avLst/>
          </a:prstGeom>
          <a:gradFill rotWithShape="1">
            <a:gsLst>
              <a:gs pos="0">
                <a:srgbClr val="ADFFAD"/>
              </a:gs>
              <a:gs pos="100000">
                <a:srgbClr val="004A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1600">
                <a:solidFill>
                  <a:schemeClr val="bg1"/>
                </a:solidFill>
                <a:latin typeface="Arial" panose="020B0604020202020204" pitchFamily="34" charset="0"/>
                <a:hlinkClick r:id="rId14" action="ppaction://hlinksldjump"/>
              </a:rPr>
              <a:t>return</a:t>
            </a:r>
            <a:endParaRPr kumimoji="0" lang="en-US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7037E-7 L 0.0342 3.7037E-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1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0.00023 C 0.00399 0.00208 0.00851 0.00463 0.01215 0.00694 C 0.0158 0.00926 0.0184 0.01111 0.0224 0.01389 C 0.02639 0.01666 0.03333 0.02129 0.03629 0.02314 " pathEditMode="relative" rAng="0" ptsTypes="aaaa">
                                      <p:cBhvr>
                                        <p:cTn id="28" dur="2000" fill="hold"/>
                                        <p:tgtEl>
                                          <p:spTgt spid="1310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6" y="1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507 3.7037E-7 L 0.07448 3.7037E-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629 0.02314 C 0.03941 0.02083 0.04861 0.01342 0.05521 0.00926 C 0.06181 0.00509 0.07153 0.00023 0.07587 -0.00209 " pathEditMode="relative" rAng="0" ptsTypes="aaa">
                                      <p:cBhvr>
                                        <p:cTn id="34" dur="2000" fill="hold"/>
                                        <p:tgtEl>
                                          <p:spTgt spid="1310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-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448 3.7037E-7 L 0.10868 3.7037E-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1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587 -0.00209 C 0.07935 -0.00023 0.08282 0.00162 0.08629 0.00463 C 0.08976 0.00764 0.09271 0.01273 0.09671 0.0162 C 0.1007 0.01967 0.10556 0.02245 0.11042 0.02546 " pathEditMode="relative" ptsTypes="aaaA">
                                      <p:cBhvr>
                                        <p:cTn id="40" dur="2000" fill="hold"/>
                                        <p:tgtEl>
                                          <p:spTgt spid="1310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868 3.7037E-7 L 0.14809 3.7037E-7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42 0.02546 C 0.11441 0.02291 0.11858 0.02037 0.1224 0.0162 C 0.12622 0.01203 0.12847 0.00486 0.13281 0.00023 C 0.13715 -0.0044 0.14514 -0.00903 0.14827 -0.01135 " pathEditMode="relative" rAng="0" ptsTypes="aaaa">
                                      <p:cBhvr>
                                        <p:cTn id="46" dur="2000" fill="hold"/>
                                        <p:tgtEl>
                                          <p:spTgt spid="1310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2" y="-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809 0.00093 L 0.18299 0.00093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" y="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827 -0.01135 C 0.15174 -0.00278 0.1632 0.01643 0.16893 0.03935 C 0.17465 0.06227 0.17986 0.10856 0.18281 0.12662 " pathEditMode="relative" rAng="0" ptsTypes="aaa">
                                      <p:cBhvr>
                                        <p:cTn id="52" dur="2000" fill="hold"/>
                                        <p:tgtEl>
                                          <p:spTgt spid="1310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9" y="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299 0.00093 L 0.21893 0.00093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8" y="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282 0.12662 C 0.18646 0.14699 0.19844 0.22453 0.20504 0.24838 C 0.21164 0.27222 0.21876 0.26504 0.22223 0.26921 " pathEditMode="relative" rAng="0" ptsTypes="aaa">
                                      <p:cBhvr>
                                        <p:cTn id="58" dur="2000" fill="hold"/>
                                        <p:tgtEl>
                                          <p:spTgt spid="1310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7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892 0.00092 L 0.25833 0.00092 " pathEditMode="relative" ptsTypes="AA">
                                      <p:cBhvr>
                                        <p:cTn id="62" dur="2000" fill="hold"/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223 0.26921 C 0.2257 0.26458 0.23733 0.24745 0.24306 0.24143 C 0.24879 0.23541 0.254 0.23426 0.25678 0.2324 " pathEditMode="relative" rAng="0" ptsTypes="aaa">
                                      <p:cBhvr>
                                        <p:cTn id="64" dur="2000" fill="hold"/>
                                        <p:tgtEl>
                                          <p:spTgt spid="1310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9" y="-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833 0.00092 L 0.28976 0.00092 " pathEditMode="relative" ptsTypes="AA">
                                      <p:cBhvr>
                                        <p:cTn id="68" dur="2000" fill="hold"/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678 0.2324 C 0.2599 0.23472 0.26928 0.24213 0.2757 0.24606 C 0.28212 0.25 0.2908 0.25347 0.2948 0.25532 " pathEditMode="relative" rAng="0" ptsTypes="aaa">
                                      <p:cBhvr>
                                        <p:cTn id="70" dur="2000" fill="hold"/>
                                        <p:tgtEl>
                                          <p:spTgt spid="1310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2" y="1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976 0.00093 L 0.32917 0.00093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48 0.25532 C 0.30452 0.24977 0.31442 0.24421 0.32067 0.24143 C 0.32692 0.23865 0.3297 0.23889 0.33265 0.23912 " pathEditMode="relative" ptsTypes="aaA">
                                      <p:cBhvr>
                                        <p:cTn id="76" dur="2000" fill="hold"/>
                                        <p:tgtEl>
                                          <p:spTgt spid="1310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917 0.00093 L 0.36406 0.00093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" y="0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265 0.23912 C 0.33265 0.23912 0.3507 0.24722 0.36893 0.25532 " pathEditMode="relative" ptsTypes="aA">
                                      <p:cBhvr>
                                        <p:cTn id="82" dur="2000" fill="hold"/>
                                        <p:tgtEl>
                                          <p:spTgt spid="1310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59259E-6 L 0.18108 2.59259E-6 " pathEditMode="relative" rAng="0" ptsTypes="AA">
                                      <p:cBhvr>
                                        <p:cTn id="100" dur="5000" fill="hold"/>
                                        <p:tgtEl>
                                          <p:spTgt spid="13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45" y="0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C 0.00607 0.00394 0.02482 0.02385 0.03698 0.02315 C 0.04913 0.02246 0.06093 -0.00532 0.07291 -0.00463 C 0.08489 -0.00393 0.09739 0.0294 0.10937 0.02778 C 0.12135 0.02616 0.13646 -0.01088 0.14496 -0.01389 C 0.15347 -0.0169 0.15434 -0.01365 0.16041 0.00903 C 0.16649 0.03172 0.17725 0.09838 0.18159 0.12176 " pathEditMode="relative" rAng="0" ptsTypes="aaaaaaa">
                                      <p:cBhvr>
                                        <p:cTn id="102" dur="5000" fill="hold"/>
                                        <p:tgtEl>
                                          <p:spTgt spid="1310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80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455 1.85185E-6 L 0.3658 1.85185E-6 " pathEditMode="relative" rAng="0" ptsTypes="AA">
                                      <p:cBhvr>
                                        <p:cTn id="106" dur="5000" fill="hold"/>
                                        <p:tgtEl>
                                          <p:spTgt spid="131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63" y="0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159 0.12177 C 0.18698 0.16413 0.19253 0.20649 0.19878 0.22987 C 0.20503 0.25325 0.21076 0.26204 0.21961 0.26204 C 0.22847 0.26204 0.23993 0.23149 0.25225 0.22987 C 0.26458 0.22825 0.28142 0.25232 0.29375 0.25279 C 0.30607 0.25325 0.31441 0.23218 0.32639 0.23218 C 0.33836 0.23218 0.35225 0.24237 0.36614 0.25279 " pathEditMode="relative" ptsTypes="aaaaaaA">
                                      <p:cBhvr>
                                        <p:cTn id="108" dur="5000" fill="hold"/>
                                        <p:tgtEl>
                                          <p:spTgt spid="1310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3 3.7037E-7 L -0.18281 3.7037E-7 " pathEditMode="relative" rAng="0" ptsTypes="AA">
                                      <p:cBhvr>
                                        <p:cTn id="126" dur="5000" fill="hold"/>
                                        <p:tgtEl>
                                          <p:spTgt spid="13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28" y="0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E-6 1.85185E-6 C -0.0177 0.0081 -0.03542 0.01643 -0.04653 0.01597 C -0.05764 0.01551 -0.05624 -0.00394 -0.06718 -0.00232 C -0.07812 -0.0007 -0.09895 0.02754 -0.11216 0.02523 C -0.12535 0.02291 -0.13803 -0.01505 -0.14671 -0.01621 L -0.16389 0.01829 C -0.16962 0.04213 -0.1783 0.10833 -0.18108 0.12639 " pathEditMode="relative" rAng="0" ptsTypes="aaaaAaa">
                                      <p:cBhvr>
                                        <p:cTn id="128" dur="5000" fill="hold"/>
                                        <p:tgtEl>
                                          <p:spTgt spid="13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63" y="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281 3.7037E-7 L -0.3658 3.7037E-7 " pathEditMode="relative" rAng="0" ptsTypes="AA">
                                      <p:cBhvr>
                                        <p:cTn id="132" dur="5000" fill="hold"/>
                                        <p:tgtEl>
                                          <p:spTgt spid="131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49" y="0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108 0.12639 C -0.18681 0.15046 -0.20348 0.25254 -0.21563 0.27106 L -0.25348 0.2368 C -0.26632 0.23449 -0.28056 0.25694 -0.29323 0.25741 C -0.30591 0.25787 -0.31737 0.23958 -0.32935 0.23912 C -0.34132 0.23866 -0.35348 0.24676 -0.36563 0.25509 " pathEditMode="relative" rAng="0" ptsTypes="aAaaaa">
                                      <p:cBhvr>
                                        <p:cTn id="134" dur="5000" fill="hold"/>
                                        <p:tgtEl>
                                          <p:spTgt spid="131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36" y="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778" name="Group 7"/>
          <p:cNvGrpSpPr>
            <a:grpSpLocks/>
          </p:cNvGrpSpPr>
          <p:nvPr/>
        </p:nvGrpSpPr>
        <p:grpSpPr bwMode="auto">
          <a:xfrm>
            <a:off x="252413" y="114300"/>
            <a:ext cx="8640762" cy="6483350"/>
            <a:chOff x="159" y="72"/>
            <a:chExt cx="5443" cy="4084"/>
          </a:xfrm>
        </p:grpSpPr>
        <p:pic>
          <p:nvPicPr>
            <p:cNvPr id="75780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" y="74"/>
              <a:ext cx="5443" cy="4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graphicFrame>
          <p:nvGraphicFramePr>
            <p:cNvPr id="75781" name="Object 6"/>
            <p:cNvGraphicFramePr>
              <a:graphicFrameLocks noChangeAspect="1"/>
            </p:cNvGraphicFramePr>
            <p:nvPr/>
          </p:nvGraphicFramePr>
          <p:xfrm>
            <a:off x="2563" y="72"/>
            <a:ext cx="654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798" name="公式" r:id="rId4" imgW="380940" imgH="152400" progId="Equation.3">
                    <p:embed/>
                  </p:oleObj>
                </mc:Choice>
                <mc:Fallback>
                  <p:oleObj name="公式" r:id="rId4" imgW="380940" imgH="1524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3" y="72"/>
                          <a:ext cx="654" cy="287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alpha val="0"/>
                          </a:scheme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5779" name="Oval 8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8027988" y="6308725"/>
            <a:ext cx="936625" cy="358775"/>
          </a:xfrm>
          <a:prstGeom prst="ellipse">
            <a:avLst/>
          </a:prstGeom>
          <a:gradFill rotWithShape="1">
            <a:gsLst>
              <a:gs pos="0">
                <a:srgbClr val="ADFFAD"/>
              </a:gs>
              <a:gs pos="100000">
                <a:srgbClr val="004A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1600">
                <a:solidFill>
                  <a:schemeClr val="bg1"/>
                </a:solidFill>
                <a:latin typeface="Arial" panose="020B0604020202020204" pitchFamily="34" charset="0"/>
                <a:hlinkClick r:id="rId7" action="ppaction://hlinksldjump"/>
              </a:rPr>
              <a:t>return</a:t>
            </a:r>
            <a:endParaRPr kumimoji="0" lang="en-US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02" name="Group 7"/>
          <p:cNvGrpSpPr>
            <a:grpSpLocks/>
          </p:cNvGrpSpPr>
          <p:nvPr/>
        </p:nvGrpSpPr>
        <p:grpSpPr bwMode="auto">
          <a:xfrm>
            <a:off x="252413" y="115888"/>
            <a:ext cx="8640762" cy="6480175"/>
            <a:chOff x="158" y="121"/>
            <a:chExt cx="5443" cy="4082"/>
          </a:xfrm>
        </p:grpSpPr>
        <p:pic>
          <p:nvPicPr>
            <p:cNvPr id="76811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" y="121"/>
              <a:ext cx="5443" cy="4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76812" name="Line 9"/>
            <p:cNvSpPr>
              <a:spLocks noChangeShapeType="1"/>
            </p:cNvSpPr>
            <p:nvPr/>
          </p:nvSpPr>
          <p:spPr bwMode="auto">
            <a:xfrm>
              <a:off x="875" y="3448"/>
              <a:ext cx="1769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6202" name="Group 10"/>
          <p:cNvGrpSpPr>
            <a:grpSpLocks/>
          </p:cNvGrpSpPr>
          <p:nvPr/>
        </p:nvGrpSpPr>
        <p:grpSpPr bwMode="auto">
          <a:xfrm>
            <a:off x="2671763" y="5081588"/>
            <a:ext cx="231775" cy="719137"/>
            <a:chOff x="1682" y="3249"/>
            <a:chExt cx="146" cy="453"/>
          </a:xfrm>
        </p:grpSpPr>
        <p:sp>
          <p:nvSpPr>
            <p:cNvPr id="76809" name="Line 11"/>
            <p:cNvSpPr>
              <a:spLocks noChangeShapeType="1"/>
            </p:cNvSpPr>
            <p:nvPr/>
          </p:nvSpPr>
          <p:spPr bwMode="auto">
            <a:xfrm>
              <a:off x="1682" y="3249"/>
              <a:ext cx="0" cy="45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0" name="Line 12"/>
            <p:cNvSpPr>
              <a:spLocks noChangeShapeType="1"/>
            </p:cNvSpPr>
            <p:nvPr/>
          </p:nvSpPr>
          <p:spPr bwMode="auto">
            <a:xfrm>
              <a:off x="1828" y="3249"/>
              <a:ext cx="0" cy="45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36205" name="Object 13"/>
          <p:cNvGraphicFramePr>
            <a:graphicFrameLocks noChangeAspect="1"/>
          </p:cNvGraphicFramePr>
          <p:nvPr/>
        </p:nvGraphicFramePr>
        <p:xfrm>
          <a:off x="3132138" y="4076700"/>
          <a:ext cx="511175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45" name="公式" r:id="rId4" imgW="228752" imgH="342783" progId="Equation.3">
                  <p:embed/>
                </p:oleObj>
              </mc:Choice>
              <mc:Fallback>
                <p:oleObj name="公式" r:id="rId4" imgW="228752" imgH="342783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4076700"/>
                        <a:ext cx="511175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6206" name="Group 14"/>
          <p:cNvGrpSpPr>
            <a:grpSpLocks/>
          </p:cNvGrpSpPr>
          <p:nvPr/>
        </p:nvGrpSpPr>
        <p:grpSpPr bwMode="auto">
          <a:xfrm>
            <a:off x="7237413" y="3741738"/>
            <a:ext cx="246062" cy="2016125"/>
            <a:chOff x="1682" y="3249"/>
            <a:chExt cx="146" cy="453"/>
          </a:xfrm>
        </p:grpSpPr>
        <p:sp>
          <p:nvSpPr>
            <p:cNvPr id="76807" name="Line 15"/>
            <p:cNvSpPr>
              <a:spLocks noChangeShapeType="1"/>
            </p:cNvSpPr>
            <p:nvPr/>
          </p:nvSpPr>
          <p:spPr bwMode="auto">
            <a:xfrm>
              <a:off x="1682" y="3249"/>
              <a:ext cx="0" cy="45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08" name="Line 16"/>
            <p:cNvSpPr>
              <a:spLocks noChangeShapeType="1"/>
            </p:cNvSpPr>
            <p:nvPr/>
          </p:nvSpPr>
          <p:spPr bwMode="auto">
            <a:xfrm>
              <a:off x="1828" y="3249"/>
              <a:ext cx="0" cy="45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36209" name="Object 17"/>
          <p:cNvGraphicFramePr>
            <a:graphicFrameLocks noChangeAspect="1"/>
          </p:cNvGraphicFramePr>
          <p:nvPr/>
        </p:nvGraphicFramePr>
        <p:xfrm>
          <a:off x="6518275" y="4432300"/>
          <a:ext cx="511175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46" name="公式" r:id="rId6" imgW="228752" imgH="342783" progId="Equation.3">
                  <p:embed/>
                </p:oleObj>
              </mc:Choice>
              <mc:Fallback>
                <p:oleObj name="公式" r:id="rId6" imgW="228752" imgH="342783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8275" y="4432300"/>
                        <a:ext cx="511175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79191E-6 L 2.5E-6 -0.12578 " pathEditMode="relative" ptsTypes="AA">
                                      <p:cBhvr>
                                        <p:cTn id="10" dur="2000" fill="hold"/>
                                        <p:tgtEl>
                                          <p:spTgt spid="136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0.12578 L 2.5E-6 1.79191E-6 " pathEditMode="relative" ptsTypes="AA">
                                      <p:cBhvr>
                                        <p:cTn id="14" dur="2000" fill="hold"/>
                                        <p:tgtEl>
                                          <p:spTgt spid="136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79191E-6 L 2.5E-6 -0.12578 " pathEditMode="relative" ptsTypes="AA">
                                      <p:cBhvr>
                                        <p:cTn id="26" dur="2000" fill="hold"/>
                                        <p:tgtEl>
                                          <p:spTgt spid="136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0.12578 L 1.94444E-6 0.09433 " pathEditMode="relative" ptsTypes="AA">
                                      <p:cBhvr>
                                        <p:cTn id="30" dur="2000" fill="hold"/>
                                        <p:tgtEl>
                                          <p:spTgt spid="136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.09433 L 2.5E-6 1.6763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36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26" name="Group 4"/>
          <p:cNvGrpSpPr>
            <a:grpSpLocks/>
          </p:cNvGrpSpPr>
          <p:nvPr/>
        </p:nvGrpSpPr>
        <p:grpSpPr bwMode="auto">
          <a:xfrm>
            <a:off x="258763" y="115888"/>
            <a:ext cx="8640762" cy="6480175"/>
            <a:chOff x="158" y="121"/>
            <a:chExt cx="5443" cy="4082"/>
          </a:xfrm>
        </p:grpSpPr>
        <p:pic>
          <p:nvPicPr>
            <p:cNvPr id="77837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" y="121"/>
              <a:ext cx="5443" cy="4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77838" name="Line 6"/>
            <p:cNvSpPr>
              <a:spLocks noChangeShapeType="1"/>
            </p:cNvSpPr>
            <p:nvPr/>
          </p:nvSpPr>
          <p:spPr bwMode="auto">
            <a:xfrm>
              <a:off x="875" y="3448"/>
              <a:ext cx="1769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7223" name="Oval 7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8215313" y="6378575"/>
            <a:ext cx="936625" cy="358775"/>
          </a:xfrm>
          <a:prstGeom prst="ellipse">
            <a:avLst/>
          </a:prstGeom>
          <a:gradFill rotWithShape="1">
            <a:gsLst>
              <a:gs pos="0">
                <a:srgbClr val="ADFFAD"/>
              </a:gs>
              <a:gs pos="100000">
                <a:srgbClr val="004A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1600">
                <a:solidFill>
                  <a:schemeClr val="bg1"/>
                </a:solidFill>
                <a:latin typeface="Arial" panose="020B0604020202020204" pitchFamily="34" charset="0"/>
                <a:hlinkClick r:id="rId5" action="ppaction://hlinksldjump"/>
              </a:rPr>
              <a:t>return</a:t>
            </a:r>
            <a:endParaRPr kumimoji="0" lang="en-US" altLang="zh-CN" sz="1800">
              <a:latin typeface="Arial" panose="020B0604020202020204" pitchFamily="34" charset="0"/>
            </a:endParaRPr>
          </a:p>
        </p:txBody>
      </p:sp>
      <p:sp>
        <p:nvSpPr>
          <p:cNvPr id="137224" name="Rectangle 8"/>
          <p:cNvSpPr>
            <a:spLocks noChangeArrowheads="1"/>
          </p:cNvSpPr>
          <p:nvPr/>
        </p:nvSpPr>
        <p:spPr bwMode="auto">
          <a:xfrm>
            <a:off x="7316788" y="3654425"/>
            <a:ext cx="114300" cy="2233613"/>
          </a:xfrm>
          <a:prstGeom prst="rect">
            <a:avLst/>
          </a:prstGeom>
          <a:gradFill rotWithShape="1">
            <a:gsLst>
              <a:gs pos="0">
                <a:srgbClr val="FF0000">
                  <a:alpha val="51999"/>
                </a:srgbClr>
              </a:gs>
              <a:gs pos="100000">
                <a:srgbClr val="FF0F0F">
                  <a:alpha val="51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pSp>
        <p:nvGrpSpPr>
          <p:cNvPr id="137225" name="Group 9"/>
          <p:cNvGrpSpPr>
            <a:grpSpLocks/>
          </p:cNvGrpSpPr>
          <p:nvPr/>
        </p:nvGrpSpPr>
        <p:grpSpPr bwMode="auto">
          <a:xfrm>
            <a:off x="5270500" y="3929063"/>
            <a:ext cx="2808288" cy="792162"/>
            <a:chOff x="3315" y="2523"/>
            <a:chExt cx="1769" cy="499"/>
          </a:xfrm>
        </p:grpSpPr>
        <p:sp>
          <p:nvSpPr>
            <p:cNvPr id="77835" name="Line 10"/>
            <p:cNvSpPr>
              <a:spLocks noChangeShapeType="1"/>
            </p:cNvSpPr>
            <p:nvPr/>
          </p:nvSpPr>
          <p:spPr bwMode="auto">
            <a:xfrm>
              <a:off x="3315" y="3022"/>
              <a:ext cx="1769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36" name="Line 11"/>
            <p:cNvSpPr>
              <a:spLocks noChangeShapeType="1"/>
            </p:cNvSpPr>
            <p:nvPr/>
          </p:nvSpPr>
          <p:spPr bwMode="auto">
            <a:xfrm>
              <a:off x="3315" y="2523"/>
              <a:ext cx="1769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7228" name="Group 12"/>
          <p:cNvGrpSpPr>
            <a:grpSpLocks/>
          </p:cNvGrpSpPr>
          <p:nvPr/>
        </p:nvGrpSpPr>
        <p:grpSpPr bwMode="auto">
          <a:xfrm>
            <a:off x="7316788" y="3654425"/>
            <a:ext cx="114300" cy="2233613"/>
            <a:chOff x="4604" y="2350"/>
            <a:chExt cx="72" cy="1407"/>
          </a:xfrm>
        </p:grpSpPr>
        <p:sp>
          <p:nvSpPr>
            <p:cNvPr id="77833" name="Line 13"/>
            <p:cNvSpPr>
              <a:spLocks noChangeShapeType="1"/>
            </p:cNvSpPr>
            <p:nvPr/>
          </p:nvSpPr>
          <p:spPr bwMode="auto">
            <a:xfrm>
              <a:off x="4604" y="2350"/>
              <a:ext cx="0" cy="140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34" name="Line 14"/>
            <p:cNvSpPr>
              <a:spLocks noChangeShapeType="1"/>
            </p:cNvSpPr>
            <p:nvPr/>
          </p:nvSpPr>
          <p:spPr bwMode="auto">
            <a:xfrm>
              <a:off x="4676" y="2350"/>
              <a:ext cx="0" cy="140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37231" name="Object 15"/>
          <p:cNvGraphicFramePr>
            <a:graphicFrameLocks noChangeAspect="1"/>
          </p:cNvGraphicFramePr>
          <p:nvPr/>
        </p:nvGraphicFramePr>
        <p:xfrm>
          <a:off x="6019800" y="4000500"/>
          <a:ext cx="1281113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5" name="公式" r:id="rId6" imgW="695181" imgH="362009" progId="Equation.3">
                  <p:embed/>
                </p:oleObj>
              </mc:Choice>
              <mc:Fallback>
                <p:oleObj name="公式" r:id="rId6" imgW="695181" imgH="36200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000500"/>
                        <a:ext cx="1281113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2" name="Text Box 17"/>
          <p:cNvSpPr txBox="1">
            <a:spLocks noChangeArrowheads="1"/>
          </p:cNvSpPr>
          <p:nvPr/>
        </p:nvSpPr>
        <p:spPr bwMode="auto">
          <a:xfrm>
            <a:off x="8172450" y="4365625"/>
            <a:ext cx="755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</a:rPr>
              <a:t>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37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37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mph" presetSubtype="0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50" autoRev="1" fill="hold"/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3" dur="250" autoRev="1" fill="hold"/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" dur="250" autoRev="1" fill="hold"/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250" autoRev="1" fill="hold"/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3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" y="115888"/>
            <a:ext cx="8640763" cy="648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9269" name="Oval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8027988" y="6310313"/>
            <a:ext cx="936625" cy="358775"/>
          </a:xfrm>
          <a:prstGeom prst="ellipse">
            <a:avLst/>
          </a:prstGeom>
          <a:gradFill rotWithShape="1">
            <a:gsLst>
              <a:gs pos="0">
                <a:srgbClr val="ADFFAD"/>
              </a:gs>
              <a:gs pos="100000">
                <a:srgbClr val="004A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1600">
                <a:solidFill>
                  <a:schemeClr val="bg1"/>
                </a:solidFill>
                <a:latin typeface="Arial" panose="020B0604020202020204" pitchFamily="34" charset="0"/>
                <a:hlinkClick r:id="rId5" action="ppaction://hlinksldjump"/>
              </a:rPr>
              <a:t>return</a:t>
            </a:r>
            <a:endParaRPr kumimoji="0" lang="en-US" altLang="zh-CN" sz="1800">
              <a:latin typeface="Arial" panose="020B0604020202020204" pitchFamily="34" charset="0"/>
            </a:endParaRPr>
          </a:p>
        </p:txBody>
      </p:sp>
      <p:sp>
        <p:nvSpPr>
          <p:cNvPr id="139270" name="Rectangle 6"/>
          <p:cNvSpPr>
            <a:spLocks noChangeArrowheads="1"/>
          </p:cNvSpPr>
          <p:nvPr/>
        </p:nvSpPr>
        <p:spPr bwMode="auto">
          <a:xfrm>
            <a:off x="2635250" y="5297488"/>
            <a:ext cx="274638" cy="647700"/>
          </a:xfrm>
          <a:prstGeom prst="rect">
            <a:avLst/>
          </a:prstGeom>
          <a:gradFill rotWithShape="1">
            <a:gsLst>
              <a:gs pos="0">
                <a:srgbClr val="FF0000">
                  <a:alpha val="50000"/>
                </a:srgbClr>
              </a:gs>
              <a:gs pos="100000">
                <a:srgbClr val="FF0F0F">
                  <a:alpha val="50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aphicFrame>
        <p:nvGraphicFramePr>
          <p:cNvPr id="139271" name="Object 7"/>
          <p:cNvGraphicFramePr>
            <a:graphicFrameLocks noChangeAspect="1"/>
          </p:cNvGraphicFramePr>
          <p:nvPr/>
        </p:nvGraphicFramePr>
        <p:xfrm>
          <a:off x="3052763" y="4648200"/>
          <a:ext cx="449262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95" name="公式" r:id="rId6" imgW="228752" imgH="362009" progId="Equation.3">
                  <p:embed/>
                </p:oleObj>
              </mc:Choice>
              <mc:Fallback>
                <p:oleObj name="公式" r:id="rId6" imgW="228752" imgH="36200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2763" y="4648200"/>
                        <a:ext cx="449262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9272" name="Group 8"/>
          <p:cNvGrpSpPr>
            <a:grpSpLocks/>
          </p:cNvGrpSpPr>
          <p:nvPr/>
        </p:nvGrpSpPr>
        <p:grpSpPr bwMode="auto">
          <a:xfrm>
            <a:off x="5256213" y="3943350"/>
            <a:ext cx="2808287" cy="1209675"/>
            <a:chOff x="3315" y="2532"/>
            <a:chExt cx="1769" cy="762"/>
          </a:xfrm>
        </p:grpSpPr>
        <p:sp>
          <p:nvSpPr>
            <p:cNvPr id="78861" name="Line 9"/>
            <p:cNvSpPr>
              <a:spLocks noChangeShapeType="1"/>
            </p:cNvSpPr>
            <p:nvPr/>
          </p:nvSpPr>
          <p:spPr bwMode="auto">
            <a:xfrm>
              <a:off x="3315" y="3294"/>
              <a:ext cx="1769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62" name="Line 10"/>
            <p:cNvSpPr>
              <a:spLocks noChangeShapeType="1"/>
            </p:cNvSpPr>
            <p:nvPr/>
          </p:nvSpPr>
          <p:spPr bwMode="auto">
            <a:xfrm>
              <a:off x="3315" y="2532"/>
              <a:ext cx="1769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9275" name="Group 11"/>
          <p:cNvGrpSpPr>
            <a:grpSpLocks/>
          </p:cNvGrpSpPr>
          <p:nvPr/>
        </p:nvGrpSpPr>
        <p:grpSpPr bwMode="auto">
          <a:xfrm>
            <a:off x="7259638" y="3654425"/>
            <a:ext cx="214312" cy="2233613"/>
            <a:chOff x="4577" y="2350"/>
            <a:chExt cx="135" cy="1407"/>
          </a:xfrm>
        </p:grpSpPr>
        <p:sp>
          <p:nvSpPr>
            <p:cNvPr id="78859" name="Line 12"/>
            <p:cNvSpPr>
              <a:spLocks noChangeShapeType="1"/>
            </p:cNvSpPr>
            <p:nvPr/>
          </p:nvSpPr>
          <p:spPr bwMode="auto">
            <a:xfrm>
              <a:off x="4577" y="2350"/>
              <a:ext cx="0" cy="140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60" name="Line 13"/>
            <p:cNvSpPr>
              <a:spLocks noChangeShapeType="1"/>
            </p:cNvSpPr>
            <p:nvPr/>
          </p:nvSpPr>
          <p:spPr bwMode="auto">
            <a:xfrm>
              <a:off x="4712" y="2350"/>
              <a:ext cx="0" cy="140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9278" name="Rectangle 14"/>
          <p:cNvSpPr>
            <a:spLocks noChangeArrowheads="1"/>
          </p:cNvSpPr>
          <p:nvPr/>
        </p:nvSpPr>
        <p:spPr bwMode="auto">
          <a:xfrm>
            <a:off x="7258050" y="3654425"/>
            <a:ext cx="215900" cy="2233613"/>
          </a:xfrm>
          <a:prstGeom prst="rect">
            <a:avLst/>
          </a:prstGeom>
          <a:gradFill rotWithShape="1">
            <a:gsLst>
              <a:gs pos="0">
                <a:srgbClr val="FF0000">
                  <a:alpha val="51999"/>
                </a:srgbClr>
              </a:gs>
              <a:gs pos="100000">
                <a:srgbClr val="FF0F0F">
                  <a:alpha val="51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aphicFrame>
        <p:nvGraphicFramePr>
          <p:cNvPr id="139279" name="Object 15"/>
          <p:cNvGraphicFramePr>
            <a:graphicFrameLocks noChangeAspect="1"/>
          </p:cNvGraphicFramePr>
          <p:nvPr/>
        </p:nvGraphicFramePr>
        <p:xfrm>
          <a:off x="5922963" y="4097338"/>
          <a:ext cx="1303337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96" name="公式" r:id="rId8" imgW="705045" imgH="362009" progId="Equation.3">
                  <p:embed/>
                </p:oleObj>
              </mc:Choice>
              <mc:Fallback>
                <p:oleObj name="公式" r:id="rId8" imgW="705045" imgH="36200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2963" y="4097338"/>
                        <a:ext cx="1303337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8" name="Text Box 16"/>
          <p:cNvSpPr txBox="1">
            <a:spLocks noChangeArrowheads="1"/>
          </p:cNvSpPr>
          <p:nvPr/>
        </p:nvSpPr>
        <p:spPr bwMode="auto">
          <a:xfrm>
            <a:off x="8172450" y="4556125"/>
            <a:ext cx="755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</a:rPr>
              <a:t>25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7.91908E-6 L 4.44444E-6 -0.06313 " pathEditMode="relative" ptsTypes="AA">
                                      <p:cBhvr>
                                        <p:cTn id="10" dur="2000" fill="hold"/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0.06313 L 4.44444E-6 -7.91908E-6 " pathEditMode="relative" ptsTypes="AA">
                                      <p:cBhvr>
                                        <p:cTn id="13" dur="2000" fill="hold"/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7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autoRev="1" fill="hold"/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autoRev="1" fill="hold"/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250" autoRev="1" fill="hold"/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autoRev="1" fill="hold"/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7" presetClass="emph" presetSubtype="0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250" autoRev="1" fill="hold"/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4" dur="250" autoRev="1" fill="hold"/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5" dur="250" autoRev="1" fill="hold"/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50" autoRev="1" fill="hold"/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9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5888"/>
            <a:ext cx="8640762" cy="648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1317" name="Oval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8135938" y="6378575"/>
            <a:ext cx="936625" cy="358775"/>
          </a:xfrm>
          <a:prstGeom prst="ellipse">
            <a:avLst/>
          </a:prstGeom>
          <a:gradFill rotWithShape="1">
            <a:gsLst>
              <a:gs pos="0">
                <a:srgbClr val="ADFFAD"/>
              </a:gs>
              <a:gs pos="100000">
                <a:srgbClr val="004A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1600">
                <a:solidFill>
                  <a:schemeClr val="bg1"/>
                </a:solidFill>
                <a:latin typeface="Arial" panose="020B0604020202020204" pitchFamily="34" charset="0"/>
                <a:hlinkClick r:id="rId5" action="ppaction://hlinksldjump"/>
              </a:rPr>
              <a:t>return</a:t>
            </a:r>
            <a:endParaRPr kumimoji="0" lang="en-US" altLang="zh-CN" sz="1800">
              <a:latin typeface="Arial" panose="020B0604020202020204" pitchFamily="34" charset="0"/>
            </a:endParaRPr>
          </a:p>
        </p:txBody>
      </p:sp>
      <p:sp>
        <p:nvSpPr>
          <p:cNvPr id="141318" name="Rectangle 6"/>
          <p:cNvSpPr>
            <a:spLocks noChangeArrowheads="1"/>
          </p:cNvSpPr>
          <p:nvPr/>
        </p:nvSpPr>
        <p:spPr bwMode="auto">
          <a:xfrm>
            <a:off x="2555875" y="5297488"/>
            <a:ext cx="317500" cy="647700"/>
          </a:xfrm>
          <a:prstGeom prst="rect">
            <a:avLst/>
          </a:prstGeom>
          <a:gradFill rotWithShape="1">
            <a:gsLst>
              <a:gs pos="0">
                <a:srgbClr val="FF0000">
                  <a:alpha val="50000"/>
                </a:srgbClr>
              </a:gs>
              <a:gs pos="100000">
                <a:srgbClr val="FF0F0F">
                  <a:alpha val="50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aphicFrame>
        <p:nvGraphicFramePr>
          <p:cNvPr id="141319" name="Object 7"/>
          <p:cNvGraphicFramePr>
            <a:graphicFrameLocks noChangeAspect="1"/>
          </p:cNvGraphicFramePr>
          <p:nvPr/>
        </p:nvGraphicFramePr>
        <p:xfrm>
          <a:off x="2987675" y="4648200"/>
          <a:ext cx="449263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19" name="公式" r:id="rId6" imgW="228752" imgH="362009" progId="Equation.3">
                  <p:embed/>
                </p:oleObj>
              </mc:Choice>
              <mc:Fallback>
                <p:oleObj name="公式" r:id="rId6" imgW="228752" imgH="36200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4648200"/>
                        <a:ext cx="449263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1320" name="Group 8"/>
          <p:cNvGrpSpPr>
            <a:grpSpLocks/>
          </p:cNvGrpSpPr>
          <p:nvPr/>
        </p:nvGrpSpPr>
        <p:grpSpPr bwMode="auto">
          <a:xfrm>
            <a:off x="5191125" y="3856038"/>
            <a:ext cx="2808288" cy="1455737"/>
            <a:chOff x="3315" y="2477"/>
            <a:chExt cx="1769" cy="917"/>
          </a:xfrm>
        </p:grpSpPr>
        <p:sp>
          <p:nvSpPr>
            <p:cNvPr id="79885" name="Line 9"/>
            <p:cNvSpPr>
              <a:spLocks noChangeShapeType="1"/>
            </p:cNvSpPr>
            <p:nvPr/>
          </p:nvSpPr>
          <p:spPr bwMode="auto">
            <a:xfrm>
              <a:off x="3315" y="3394"/>
              <a:ext cx="1769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6" name="Line 10"/>
            <p:cNvSpPr>
              <a:spLocks noChangeShapeType="1"/>
            </p:cNvSpPr>
            <p:nvPr/>
          </p:nvSpPr>
          <p:spPr bwMode="auto">
            <a:xfrm>
              <a:off x="3315" y="2477"/>
              <a:ext cx="1769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1323" name="Group 11"/>
          <p:cNvGrpSpPr>
            <a:grpSpLocks/>
          </p:cNvGrpSpPr>
          <p:nvPr/>
        </p:nvGrpSpPr>
        <p:grpSpPr bwMode="auto">
          <a:xfrm>
            <a:off x="7208838" y="3640138"/>
            <a:ext cx="200025" cy="2233612"/>
            <a:chOff x="4586" y="2341"/>
            <a:chExt cx="126" cy="1407"/>
          </a:xfrm>
        </p:grpSpPr>
        <p:sp>
          <p:nvSpPr>
            <p:cNvPr id="79883" name="Line 12"/>
            <p:cNvSpPr>
              <a:spLocks noChangeShapeType="1"/>
            </p:cNvSpPr>
            <p:nvPr/>
          </p:nvSpPr>
          <p:spPr bwMode="auto">
            <a:xfrm>
              <a:off x="4586" y="2341"/>
              <a:ext cx="0" cy="140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4" name="Line 13"/>
            <p:cNvSpPr>
              <a:spLocks noChangeShapeType="1"/>
            </p:cNvSpPr>
            <p:nvPr/>
          </p:nvSpPr>
          <p:spPr bwMode="auto">
            <a:xfrm>
              <a:off x="4712" y="2341"/>
              <a:ext cx="0" cy="140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1326" name="Rectangle 14"/>
          <p:cNvSpPr>
            <a:spLocks noChangeArrowheads="1"/>
          </p:cNvSpPr>
          <p:nvPr/>
        </p:nvSpPr>
        <p:spPr bwMode="auto">
          <a:xfrm>
            <a:off x="7208838" y="3654425"/>
            <a:ext cx="201612" cy="2233613"/>
          </a:xfrm>
          <a:prstGeom prst="rect">
            <a:avLst/>
          </a:prstGeom>
          <a:gradFill rotWithShape="1">
            <a:gsLst>
              <a:gs pos="0">
                <a:srgbClr val="FF0000">
                  <a:alpha val="51999"/>
                </a:srgbClr>
              </a:gs>
              <a:gs pos="100000">
                <a:srgbClr val="FF0F0F">
                  <a:alpha val="51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aphicFrame>
        <p:nvGraphicFramePr>
          <p:cNvPr id="141327" name="Object 15"/>
          <p:cNvGraphicFramePr>
            <a:graphicFrameLocks noChangeAspect="1"/>
          </p:cNvGraphicFramePr>
          <p:nvPr/>
        </p:nvGraphicFramePr>
        <p:xfrm>
          <a:off x="5861050" y="4097338"/>
          <a:ext cx="1303338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20" name="公式" r:id="rId8" imgW="705045" imgH="362009" progId="Equation.3">
                  <p:embed/>
                </p:oleObj>
              </mc:Choice>
              <mc:Fallback>
                <p:oleObj name="公式" r:id="rId8" imgW="705045" imgH="36200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1050" y="4097338"/>
                        <a:ext cx="1303338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2" name="Text Box 16"/>
          <p:cNvSpPr txBox="1">
            <a:spLocks noChangeArrowheads="1"/>
          </p:cNvSpPr>
          <p:nvPr/>
        </p:nvSpPr>
        <p:spPr bwMode="auto">
          <a:xfrm>
            <a:off x="8101013" y="4916488"/>
            <a:ext cx="755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</a:rPr>
              <a:t>44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7.91908E-6 L 4.44444E-6 -0.06313 " pathEditMode="relative" ptsTypes="AA">
                                      <p:cBhvr>
                                        <p:cTn id="10" dur="2000" fill="hold"/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0.06313 L 4.44444E-6 -7.91908E-6 " pathEditMode="relative" ptsTypes="AA">
                                      <p:cBhvr>
                                        <p:cTn id="13" dur="2000" fill="hold"/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7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autoRev="1" fill="hold"/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autoRev="1" fill="hold"/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250" autoRev="1" fill="hold"/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autoRev="1" fill="hold"/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7" presetClass="emph" presetSubtype="0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250" autoRev="1" fill="hold"/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4" dur="250" autoRev="1" fill="hold"/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5" dur="250" autoRev="1" fill="hold"/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50" autoRev="1" fill="hold"/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7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92088"/>
            <a:ext cx="8640763" cy="648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3365" name="Oval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8101013" y="6381750"/>
            <a:ext cx="936625" cy="358775"/>
          </a:xfrm>
          <a:prstGeom prst="ellipse">
            <a:avLst/>
          </a:prstGeom>
          <a:gradFill rotWithShape="1">
            <a:gsLst>
              <a:gs pos="0">
                <a:srgbClr val="ADFFAD"/>
              </a:gs>
              <a:gs pos="100000">
                <a:srgbClr val="004A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1600">
                <a:solidFill>
                  <a:schemeClr val="bg1"/>
                </a:solidFill>
                <a:latin typeface="Arial" panose="020B0604020202020204" pitchFamily="34" charset="0"/>
                <a:hlinkClick r:id="rId5" action="ppaction://hlinksldjump"/>
              </a:rPr>
              <a:t>return</a:t>
            </a:r>
            <a:endParaRPr kumimoji="0" lang="en-US" altLang="zh-CN" sz="1800">
              <a:latin typeface="Arial" panose="020B0604020202020204" pitchFamily="34" charset="0"/>
            </a:endParaRPr>
          </a:p>
        </p:txBody>
      </p:sp>
      <p:sp>
        <p:nvSpPr>
          <p:cNvPr id="143366" name="Rectangle 6"/>
          <p:cNvSpPr>
            <a:spLocks noChangeArrowheads="1"/>
          </p:cNvSpPr>
          <p:nvPr/>
        </p:nvSpPr>
        <p:spPr bwMode="auto">
          <a:xfrm>
            <a:off x="2627313" y="5373688"/>
            <a:ext cx="306387" cy="647700"/>
          </a:xfrm>
          <a:prstGeom prst="rect">
            <a:avLst/>
          </a:prstGeom>
          <a:gradFill rotWithShape="1">
            <a:gsLst>
              <a:gs pos="0">
                <a:srgbClr val="FF0000">
                  <a:alpha val="50000"/>
                </a:srgbClr>
              </a:gs>
              <a:gs pos="100000">
                <a:srgbClr val="FF0F0F">
                  <a:alpha val="50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aphicFrame>
        <p:nvGraphicFramePr>
          <p:cNvPr id="143367" name="Object 7"/>
          <p:cNvGraphicFramePr>
            <a:graphicFrameLocks noChangeAspect="1"/>
          </p:cNvGraphicFramePr>
          <p:nvPr/>
        </p:nvGraphicFramePr>
        <p:xfrm>
          <a:off x="3059113" y="4724400"/>
          <a:ext cx="449262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43" name="公式" r:id="rId6" imgW="228752" imgH="362009" progId="Equation.3">
                  <p:embed/>
                </p:oleObj>
              </mc:Choice>
              <mc:Fallback>
                <p:oleObj name="公式" r:id="rId6" imgW="228752" imgH="36200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724400"/>
                        <a:ext cx="449262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368" name="Group 8"/>
          <p:cNvGrpSpPr>
            <a:grpSpLocks/>
          </p:cNvGrpSpPr>
          <p:nvPr/>
        </p:nvGrpSpPr>
        <p:grpSpPr bwMode="auto">
          <a:xfrm>
            <a:off x="5262563" y="3932238"/>
            <a:ext cx="2808287" cy="1744662"/>
            <a:chOff x="3315" y="2477"/>
            <a:chExt cx="1769" cy="1099"/>
          </a:xfrm>
        </p:grpSpPr>
        <p:sp>
          <p:nvSpPr>
            <p:cNvPr id="80909" name="Line 9"/>
            <p:cNvSpPr>
              <a:spLocks noChangeShapeType="1"/>
            </p:cNvSpPr>
            <p:nvPr/>
          </p:nvSpPr>
          <p:spPr bwMode="auto">
            <a:xfrm>
              <a:off x="3315" y="3576"/>
              <a:ext cx="1769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10" name="Line 10"/>
            <p:cNvSpPr>
              <a:spLocks noChangeShapeType="1"/>
            </p:cNvSpPr>
            <p:nvPr/>
          </p:nvSpPr>
          <p:spPr bwMode="auto">
            <a:xfrm>
              <a:off x="3315" y="2477"/>
              <a:ext cx="1769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371" name="Group 11"/>
          <p:cNvGrpSpPr>
            <a:grpSpLocks/>
          </p:cNvGrpSpPr>
          <p:nvPr/>
        </p:nvGrpSpPr>
        <p:grpSpPr bwMode="auto">
          <a:xfrm>
            <a:off x="7280275" y="3730625"/>
            <a:ext cx="214313" cy="2233613"/>
            <a:chOff x="4586" y="2350"/>
            <a:chExt cx="135" cy="1407"/>
          </a:xfrm>
        </p:grpSpPr>
        <p:sp>
          <p:nvSpPr>
            <p:cNvPr id="80907" name="Line 12"/>
            <p:cNvSpPr>
              <a:spLocks noChangeShapeType="1"/>
            </p:cNvSpPr>
            <p:nvPr/>
          </p:nvSpPr>
          <p:spPr bwMode="auto">
            <a:xfrm>
              <a:off x="4586" y="2350"/>
              <a:ext cx="0" cy="140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08" name="Line 13"/>
            <p:cNvSpPr>
              <a:spLocks noChangeShapeType="1"/>
            </p:cNvSpPr>
            <p:nvPr/>
          </p:nvSpPr>
          <p:spPr bwMode="auto">
            <a:xfrm>
              <a:off x="4721" y="2350"/>
              <a:ext cx="0" cy="140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3374" name="Rectangle 14"/>
          <p:cNvSpPr>
            <a:spLocks noChangeArrowheads="1"/>
          </p:cNvSpPr>
          <p:nvPr/>
        </p:nvSpPr>
        <p:spPr bwMode="auto">
          <a:xfrm>
            <a:off x="7280275" y="3730625"/>
            <a:ext cx="215900" cy="2233613"/>
          </a:xfrm>
          <a:prstGeom prst="rect">
            <a:avLst/>
          </a:prstGeom>
          <a:gradFill rotWithShape="1">
            <a:gsLst>
              <a:gs pos="0">
                <a:srgbClr val="FF0000">
                  <a:alpha val="51999"/>
                </a:srgbClr>
              </a:gs>
              <a:gs pos="100000">
                <a:srgbClr val="FF0F0F">
                  <a:alpha val="51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aphicFrame>
        <p:nvGraphicFramePr>
          <p:cNvPr id="143375" name="Object 15"/>
          <p:cNvGraphicFramePr>
            <a:graphicFrameLocks noChangeAspect="1"/>
          </p:cNvGraphicFramePr>
          <p:nvPr/>
        </p:nvGraphicFramePr>
        <p:xfrm>
          <a:off x="5932488" y="4173538"/>
          <a:ext cx="1303337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44" name="公式" r:id="rId8" imgW="705045" imgH="362009" progId="Equation.3">
                  <p:embed/>
                </p:oleObj>
              </mc:Choice>
              <mc:Fallback>
                <p:oleObj name="公式" r:id="rId8" imgW="705045" imgH="36200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2488" y="4173538"/>
                        <a:ext cx="1303337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6" name="Text Box 16"/>
          <p:cNvSpPr txBox="1">
            <a:spLocks noChangeArrowheads="1"/>
          </p:cNvSpPr>
          <p:nvPr/>
        </p:nvSpPr>
        <p:spPr bwMode="auto">
          <a:xfrm>
            <a:off x="8172450" y="5276850"/>
            <a:ext cx="755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</a:rPr>
              <a:t>53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7.91908E-6 L 4.44444E-6 -0.06313 " pathEditMode="relative" ptsTypes="AA">
                                      <p:cBhvr>
                                        <p:cTn id="10" dur="20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0.06313 L 4.44444E-6 -7.91908E-6 " pathEditMode="relative" ptsTypes="AA">
                                      <p:cBhvr>
                                        <p:cTn id="13" dur="20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7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autoRev="1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autoRev="1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250" autoRev="1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autoRev="1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7" presetClass="emph" presetSubtype="0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250" autoRev="1" fill="hold"/>
                                        <p:tgtEl>
                                          <p:spTgt spid="1433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4" dur="250" autoRev="1" fill="hold"/>
                                        <p:tgtEl>
                                          <p:spTgt spid="1433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5" dur="250" autoRev="1" fill="hold"/>
                                        <p:tgtEl>
                                          <p:spTgt spid="1433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50" autoRev="1" fill="hold"/>
                                        <p:tgtEl>
                                          <p:spTgt spid="1433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5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92088"/>
            <a:ext cx="8640763" cy="648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5413" name="Oval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8207375" y="6454775"/>
            <a:ext cx="936625" cy="358775"/>
          </a:xfrm>
          <a:prstGeom prst="ellipse">
            <a:avLst/>
          </a:prstGeom>
          <a:gradFill rotWithShape="1">
            <a:gsLst>
              <a:gs pos="0">
                <a:srgbClr val="ADFFAD"/>
              </a:gs>
              <a:gs pos="100000">
                <a:srgbClr val="004A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1600">
                <a:solidFill>
                  <a:schemeClr val="bg1"/>
                </a:solidFill>
                <a:latin typeface="Arial" panose="020B0604020202020204" pitchFamily="34" charset="0"/>
                <a:hlinkClick r:id="rId5" action="ppaction://hlinksldjump"/>
              </a:rPr>
              <a:t>return</a:t>
            </a:r>
            <a:endParaRPr kumimoji="0" lang="en-US" altLang="zh-CN" sz="1800">
              <a:latin typeface="Arial" panose="020B0604020202020204" pitchFamily="34" charset="0"/>
            </a:endParaRPr>
          </a:p>
        </p:txBody>
      </p:sp>
      <p:sp>
        <p:nvSpPr>
          <p:cNvPr id="145414" name="Rectangle 6"/>
          <p:cNvSpPr>
            <a:spLocks noChangeArrowheads="1"/>
          </p:cNvSpPr>
          <p:nvPr/>
        </p:nvSpPr>
        <p:spPr bwMode="auto">
          <a:xfrm>
            <a:off x="2570163" y="5373688"/>
            <a:ext cx="431800" cy="647700"/>
          </a:xfrm>
          <a:prstGeom prst="rect">
            <a:avLst/>
          </a:prstGeom>
          <a:gradFill rotWithShape="1">
            <a:gsLst>
              <a:gs pos="0">
                <a:srgbClr val="FF0000">
                  <a:alpha val="50000"/>
                </a:srgbClr>
              </a:gs>
              <a:gs pos="100000">
                <a:srgbClr val="FF0F0F">
                  <a:alpha val="50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aphicFrame>
        <p:nvGraphicFramePr>
          <p:cNvPr id="145415" name="Object 7"/>
          <p:cNvGraphicFramePr>
            <a:graphicFrameLocks noChangeAspect="1"/>
          </p:cNvGraphicFramePr>
          <p:nvPr/>
        </p:nvGraphicFramePr>
        <p:xfrm>
          <a:off x="3003550" y="4724400"/>
          <a:ext cx="5619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7" name="公式" r:id="rId6" imgW="285588" imgH="362009" progId="Equation.3">
                  <p:embed/>
                </p:oleObj>
              </mc:Choice>
              <mc:Fallback>
                <p:oleObj name="公式" r:id="rId6" imgW="285588" imgH="36200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3550" y="4724400"/>
                        <a:ext cx="561975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5416" name="Group 8"/>
          <p:cNvGrpSpPr>
            <a:grpSpLocks/>
          </p:cNvGrpSpPr>
          <p:nvPr/>
        </p:nvGrpSpPr>
        <p:grpSpPr bwMode="auto">
          <a:xfrm>
            <a:off x="5262563" y="3889375"/>
            <a:ext cx="2808287" cy="1816100"/>
            <a:chOff x="3315" y="2450"/>
            <a:chExt cx="1769" cy="1144"/>
          </a:xfrm>
        </p:grpSpPr>
        <p:sp>
          <p:nvSpPr>
            <p:cNvPr id="81933" name="Line 9"/>
            <p:cNvSpPr>
              <a:spLocks noChangeShapeType="1"/>
            </p:cNvSpPr>
            <p:nvPr/>
          </p:nvSpPr>
          <p:spPr bwMode="auto">
            <a:xfrm>
              <a:off x="3315" y="3594"/>
              <a:ext cx="1769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34" name="Line 10"/>
            <p:cNvSpPr>
              <a:spLocks noChangeShapeType="1"/>
            </p:cNvSpPr>
            <p:nvPr/>
          </p:nvSpPr>
          <p:spPr bwMode="auto">
            <a:xfrm>
              <a:off x="3315" y="2450"/>
              <a:ext cx="1769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5419" name="Group 11"/>
          <p:cNvGrpSpPr>
            <a:grpSpLocks/>
          </p:cNvGrpSpPr>
          <p:nvPr/>
        </p:nvGrpSpPr>
        <p:grpSpPr bwMode="auto">
          <a:xfrm>
            <a:off x="7251700" y="3730625"/>
            <a:ext cx="328613" cy="2233613"/>
            <a:chOff x="4568" y="2350"/>
            <a:chExt cx="207" cy="1407"/>
          </a:xfrm>
        </p:grpSpPr>
        <p:sp>
          <p:nvSpPr>
            <p:cNvPr id="81931" name="Line 12"/>
            <p:cNvSpPr>
              <a:spLocks noChangeShapeType="1"/>
            </p:cNvSpPr>
            <p:nvPr/>
          </p:nvSpPr>
          <p:spPr bwMode="auto">
            <a:xfrm>
              <a:off x="4568" y="2350"/>
              <a:ext cx="0" cy="140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32" name="Line 13"/>
            <p:cNvSpPr>
              <a:spLocks noChangeShapeType="1"/>
            </p:cNvSpPr>
            <p:nvPr/>
          </p:nvSpPr>
          <p:spPr bwMode="auto">
            <a:xfrm>
              <a:off x="4775" y="2350"/>
              <a:ext cx="0" cy="140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5422" name="Rectangle 14"/>
          <p:cNvSpPr>
            <a:spLocks noChangeArrowheads="1"/>
          </p:cNvSpPr>
          <p:nvPr/>
        </p:nvSpPr>
        <p:spPr bwMode="auto">
          <a:xfrm>
            <a:off x="7256463" y="3730625"/>
            <a:ext cx="325437" cy="2233613"/>
          </a:xfrm>
          <a:prstGeom prst="rect">
            <a:avLst/>
          </a:prstGeom>
          <a:gradFill rotWithShape="1">
            <a:gsLst>
              <a:gs pos="0">
                <a:srgbClr val="FF0000">
                  <a:alpha val="51999"/>
                </a:srgbClr>
              </a:gs>
              <a:gs pos="100000">
                <a:srgbClr val="FF0F0F">
                  <a:alpha val="51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aphicFrame>
        <p:nvGraphicFramePr>
          <p:cNvPr id="145423" name="Object 15"/>
          <p:cNvGraphicFramePr>
            <a:graphicFrameLocks noChangeAspect="1"/>
          </p:cNvGraphicFramePr>
          <p:nvPr/>
        </p:nvGraphicFramePr>
        <p:xfrm>
          <a:off x="5976938" y="4173538"/>
          <a:ext cx="1214437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8" name="公式" r:id="rId8" imgW="657134" imgH="362009" progId="Equation.3">
                  <p:embed/>
                </p:oleObj>
              </mc:Choice>
              <mc:Fallback>
                <p:oleObj name="公式" r:id="rId8" imgW="657134" imgH="36200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6938" y="4173538"/>
                        <a:ext cx="1214437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30" name="Text Box 16"/>
          <p:cNvSpPr txBox="1">
            <a:spLocks noChangeArrowheads="1"/>
          </p:cNvSpPr>
          <p:nvPr/>
        </p:nvSpPr>
        <p:spPr bwMode="auto">
          <a:xfrm>
            <a:off x="8243888" y="5276850"/>
            <a:ext cx="755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</a:rPr>
              <a:t>74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7.91908E-6 L 4.44444E-6 -0.06313 " pathEditMode="relative" ptsTypes="AA">
                                      <p:cBhvr>
                                        <p:cTn id="10" dur="2000" fill="hold"/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0.06313 L 4.44444E-6 -7.91908E-6 " pathEditMode="relative" ptsTypes="AA">
                                      <p:cBhvr>
                                        <p:cTn id="13" dur="2000" fill="hold"/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7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autoRev="1" fill="hold"/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autoRev="1" fill="hold"/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250" autoRev="1" fill="hold"/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autoRev="1" fill="hold"/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7" presetClass="emph" presetSubtype="0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250" autoRev="1" fill="hold"/>
                                        <p:tgtEl>
                                          <p:spTgt spid="1454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4" dur="250" autoRev="1" fill="hold"/>
                                        <p:tgtEl>
                                          <p:spTgt spid="1454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5" dur="250" autoRev="1" fill="hold"/>
                                        <p:tgtEl>
                                          <p:spTgt spid="1454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50" autoRev="1" fill="hold"/>
                                        <p:tgtEl>
                                          <p:spTgt spid="1454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1" name="Text Box 49"/>
          <p:cNvSpPr txBox="1">
            <a:spLocks noChangeArrowheads="1"/>
          </p:cNvSpPr>
          <p:nvPr/>
        </p:nvSpPr>
        <p:spPr bwMode="auto">
          <a:xfrm>
            <a:off x="250825" y="249238"/>
            <a:ext cx="43926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系统的频率响应为：</a:t>
            </a:r>
          </a:p>
        </p:txBody>
      </p:sp>
      <p:graphicFrame>
        <p:nvGraphicFramePr>
          <p:cNvPr id="3122" name="Object 50"/>
          <p:cNvGraphicFramePr>
            <a:graphicFrameLocks noChangeAspect="1"/>
          </p:cNvGraphicFramePr>
          <p:nvPr/>
        </p:nvGraphicFramePr>
        <p:xfrm>
          <a:off x="514350" y="981075"/>
          <a:ext cx="3684588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1" name="公式" r:id="rId3" imgW="1352784" imgH="399991" progId="Equation.3">
                  <p:embed/>
                </p:oleObj>
              </mc:Choice>
              <mc:Fallback>
                <p:oleObj name="公式" r:id="rId3" imgW="1352784" imgH="399991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" y="981075"/>
                        <a:ext cx="3684588" cy="1147763"/>
                      </a:xfrm>
                      <a:prstGeom prst="rect">
                        <a:avLst/>
                      </a:prstGeom>
                      <a:solidFill>
                        <a:srgbClr val="B5F1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38" name="Group 66"/>
          <p:cNvGrpSpPr>
            <a:grpSpLocks/>
          </p:cNvGrpSpPr>
          <p:nvPr/>
        </p:nvGrpSpPr>
        <p:grpSpPr bwMode="auto">
          <a:xfrm>
            <a:off x="468313" y="4019550"/>
            <a:ext cx="5827712" cy="646113"/>
            <a:chOff x="295" y="2568"/>
            <a:chExt cx="3671" cy="407"/>
          </a:xfrm>
        </p:grpSpPr>
        <p:graphicFrame>
          <p:nvGraphicFramePr>
            <p:cNvPr id="9233" name="Object 52"/>
            <p:cNvGraphicFramePr>
              <a:graphicFrameLocks noChangeAspect="1"/>
            </p:cNvGraphicFramePr>
            <p:nvPr/>
          </p:nvGraphicFramePr>
          <p:xfrm>
            <a:off x="295" y="2568"/>
            <a:ext cx="779" cy="4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32" name="公式" r:id="rId5" imgW="504945" imgH="247591" progId="Equation.3">
                    <p:embed/>
                  </p:oleObj>
                </mc:Choice>
                <mc:Fallback>
                  <p:oleObj name="公式" r:id="rId5" imgW="504945" imgH="247591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" y="2568"/>
                          <a:ext cx="779" cy="4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4" name="Rectangle 53"/>
            <p:cNvSpPr>
              <a:spLocks noChangeArrowheads="1"/>
            </p:cNvSpPr>
            <p:nvPr/>
          </p:nvSpPr>
          <p:spPr bwMode="auto">
            <a:xfrm>
              <a:off x="1066" y="2638"/>
              <a:ext cx="29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Magnitude response function</a:t>
              </a:r>
            </a:p>
          </p:txBody>
        </p:sp>
      </p:grpSp>
      <p:grpSp>
        <p:nvGrpSpPr>
          <p:cNvPr id="3139" name="Group 67"/>
          <p:cNvGrpSpPr>
            <a:grpSpLocks/>
          </p:cNvGrpSpPr>
          <p:nvPr/>
        </p:nvGrpSpPr>
        <p:grpSpPr bwMode="auto">
          <a:xfrm>
            <a:off x="606425" y="4884738"/>
            <a:ext cx="5260975" cy="493712"/>
            <a:chOff x="382" y="3113"/>
            <a:chExt cx="3314" cy="311"/>
          </a:xfrm>
        </p:grpSpPr>
        <p:sp>
          <p:nvSpPr>
            <p:cNvPr id="9231" name="Rectangle 55"/>
            <p:cNvSpPr>
              <a:spLocks noChangeArrowheads="1"/>
            </p:cNvSpPr>
            <p:nvPr/>
          </p:nvSpPr>
          <p:spPr bwMode="auto">
            <a:xfrm>
              <a:off x="979" y="3113"/>
              <a:ext cx="27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Arial" panose="020B0604020202020204" pitchFamily="34" charset="0"/>
                </a:rPr>
                <a:t>Amplitude response function</a:t>
              </a:r>
            </a:p>
          </p:txBody>
        </p:sp>
        <p:graphicFrame>
          <p:nvGraphicFramePr>
            <p:cNvPr id="9232" name="Object 56"/>
            <p:cNvGraphicFramePr>
              <a:graphicFrameLocks noChangeAspect="1"/>
            </p:cNvGraphicFramePr>
            <p:nvPr/>
          </p:nvGraphicFramePr>
          <p:xfrm>
            <a:off x="382" y="3128"/>
            <a:ext cx="593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33" name="公式" r:id="rId7" imgW="380940" imgH="171626" progId="Equation.3">
                    <p:embed/>
                  </p:oleObj>
                </mc:Choice>
                <mc:Fallback>
                  <p:oleObj name="公式" r:id="rId7" imgW="380940" imgH="171626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" y="3128"/>
                          <a:ext cx="593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30" name="Object 58"/>
          <p:cNvGraphicFramePr>
            <a:graphicFrameLocks noChangeAspect="1"/>
          </p:cNvGraphicFramePr>
          <p:nvPr/>
        </p:nvGraphicFramePr>
        <p:xfrm>
          <a:off x="1820863" y="2398713"/>
          <a:ext cx="4997450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4" name="公式" r:id="rId9" imgW="1847865" imgH="247591" progId="Equation.3">
                  <p:embed/>
                </p:oleObj>
              </mc:Choice>
              <mc:Fallback>
                <p:oleObj name="公式" r:id="rId9" imgW="1847865" imgH="247591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0863" y="2398713"/>
                        <a:ext cx="4997450" cy="741362"/>
                      </a:xfrm>
                      <a:prstGeom prst="rect">
                        <a:avLst/>
                      </a:prstGeom>
                      <a:solidFill>
                        <a:srgbClr val="B5F1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31" name="Text Box 59"/>
          <p:cNvSpPr txBox="1">
            <a:spLocks noChangeArrowheads="1"/>
          </p:cNvSpPr>
          <p:nvPr/>
        </p:nvSpPr>
        <p:spPr bwMode="auto">
          <a:xfrm>
            <a:off x="5867400" y="4092575"/>
            <a:ext cx="25923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幅频响应函数</a:t>
            </a:r>
          </a:p>
        </p:txBody>
      </p:sp>
      <p:sp>
        <p:nvSpPr>
          <p:cNvPr id="3132" name="Text Box 60"/>
          <p:cNvSpPr txBox="1">
            <a:spLocks noChangeArrowheads="1"/>
          </p:cNvSpPr>
          <p:nvPr/>
        </p:nvSpPr>
        <p:spPr bwMode="auto">
          <a:xfrm>
            <a:off x="5867400" y="4884738"/>
            <a:ext cx="25923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幅度响应函数</a:t>
            </a:r>
          </a:p>
        </p:txBody>
      </p:sp>
      <p:grpSp>
        <p:nvGrpSpPr>
          <p:cNvPr id="3137" name="Group 65"/>
          <p:cNvGrpSpPr>
            <a:grpSpLocks/>
          </p:cNvGrpSpPr>
          <p:nvPr/>
        </p:nvGrpSpPr>
        <p:grpSpPr bwMode="auto">
          <a:xfrm>
            <a:off x="641351" y="3357560"/>
            <a:ext cx="2828925" cy="523874"/>
            <a:chOff x="912" y="2014"/>
            <a:chExt cx="1782" cy="330"/>
          </a:xfrm>
        </p:grpSpPr>
        <p:sp>
          <p:nvSpPr>
            <p:cNvPr id="9229" name="Rectangle 63"/>
            <p:cNvSpPr>
              <a:spLocks noChangeArrowheads="1"/>
            </p:cNvSpPr>
            <p:nvPr/>
          </p:nvSpPr>
          <p:spPr bwMode="auto">
            <a:xfrm>
              <a:off x="1474" y="2014"/>
              <a:ext cx="12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相位特性</a:t>
              </a:r>
            </a:p>
          </p:txBody>
        </p:sp>
        <p:graphicFrame>
          <p:nvGraphicFramePr>
            <p:cNvPr id="9230" name="Object 6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6930806"/>
                </p:ext>
              </p:extLst>
            </p:nvPr>
          </p:nvGraphicFramePr>
          <p:xfrm>
            <a:off x="912" y="2048"/>
            <a:ext cx="50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35" name="公式" r:id="rId11" imgW="314240" imgH="171626" progId="Equation.3">
                    <p:embed/>
                  </p:oleObj>
                </mc:Choice>
                <mc:Fallback>
                  <p:oleObj name="公式" r:id="rId11" imgW="314240" imgH="171626" progId="Equation.3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048"/>
                          <a:ext cx="50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51" name="Object 79"/>
          <p:cNvGraphicFramePr>
            <a:graphicFrameLocks noChangeAspect="1"/>
          </p:cNvGraphicFramePr>
          <p:nvPr/>
        </p:nvGraphicFramePr>
        <p:xfrm>
          <a:off x="4211638" y="1185863"/>
          <a:ext cx="2566987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6" name="公式" r:id="rId13" imgW="933327" imgH="247591" progId="Equation.3">
                  <p:embed/>
                </p:oleObj>
              </mc:Choice>
              <mc:Fallback>
                <p:oleObj name="公式" r:id="rId13" imgW="933327" imgH="247591" progId="Equation.3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1185863"/>
                        <a:ext cx="2566987" cy="741362"/>
                      </a:xfrm>
                      <a:prstGeom prst="rect">
                        <a:avLst/>
                      </a:prstGeom>
                      <a:solidFill>
                        <a:srgbClr val="B5F1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52" name="Text Box 80"/>
          <p:cNvSpPr txBox="1">
            <a:spLocks noChangeArrowheads="1"/>
          </p:cNvSpPr>
          <p:nvPr/>
        </p:nvSpPr>
        <p:spPr bwMode="auto">
          <a:xfrm>
            <a:off x="6804025" y="1223963"/>
            <a:ext cx="21955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幅频、相频</a:t>
            </a:r>
          </a:p>
        </p:txBody>
      </p:sp>
      <p:sp>
        <p:nvSpPr>
          <p:cNvPr id="3153" name="Text Box 81"/>
          <p:cNvSpPr txBox="1">
            <a:spLocks noChangeArrowheads="1"/>
          </p:cNvSpPr>
          <p:nvPr/>
        </p:nvSpPr>
        <p:spPr bwMode="auto">
          <a:xfrm>
            <a:off x="6804025" y="2420938"/>
            <a:ext cx="21955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幅度、相位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1" grpId="0"/>
      <p:bldP spid="3131" grpId="0"/>
      <p:bldP spid="3132" grpId="0"/>
      <p:bldP spid="3152" grpId="0"/>
      <p:bldP spid="3153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92088"/>
            <a:ext cx="8640763" cy="648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91493" name="Group 5"/>
          <p:cNvGrpSpPr>
            <a:grpSpLocks/>
          </p:cNvGrpSpPr>
          <p:nvPr/>
        </p:nvGrpSpPr>
        <p:grpSpPr bwMode="auto">
          <a:xfrm>
            <a:off x="5262563" y="3860800"/>
            <a:ext cx="2808287" cy="1598613"/>
            <a:chOff x="3315" y="2432"/>
            <a:chExt cx="1769" cy="1007"/>
          </a:xfrm>
        </p:grpSpPr>
        <p:sp>
          <p:nvSpPr>
            <p:cNvPr id="82953" name="Line 6"/>
            <p:cNvSpPr>
              <a:spLocks noChangeShapeType="1"/>
            </p:cNvSpPr>
            <p:nvPr/>
          </p:nvSpPr>
          <p:spPr bwMode="auto">
            <a:xfrm>
              <a:off x="3315" y="3439"/>
              <a:ext cx="1769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54" name="Line 7"/>
            <p:cNvSpPr>
              <a:spLocks noChangeShapeType="1"/>
            </p:cNvSpPr>
            <p:nvPr/>
          </p:nvSpPr>
          <p:spPr bwMode="auto">
            <a:xfrm>
              <a:off x="3315" y="2432"/>
              <a:ext cx="1769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1496" name="Group 8"/>
          <p:cNvGrpSpPr>
            <a:grpSpLocks/>
          </p:cNvGrpSpPr>
          <p:nvPr/>
        </p:nvGrpSpPr>
        <p:grpSpPr bwMode="auto">
          <a:xfrm>
            <a:off x="7280275" y="3730625"/>
            <a:ext cx="271463" cy="2233613"/>
            <a:chOff x="4586" y="2341"/>
            <a:chExt cx="171" cy="1407"/>
          </a:xfrm>
        </p:grpSpPr>
        <p:sp>
          <p:nvSpPr>
            <p:cNvPr id="82951" name="Line 9"/>
            <p:cNvSpPr>
              <a:spLocks noChangeShapeType="1"/>
            </p:cNvSpPr>
            <p:nvPr/>
          </p:nvSpPr>
          <p:spPr bwMode="auto">
            <a:xfrm>
              <a:off x="4586" y="2341"/>
              <a:ext cx="0" cy="140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52" name="Line 10"/>
            <p:cNvSpPr>
              <a:spLocks noChangeShapeType="1"/>
            </p:cNvSpPr>
            <p:nvPr/>
          </p:nvSpPr>
          <p:spPr bwMode="auto">
            <a:xfrm>
              <a:off x="4757" y="2341"/>
              <a:ext cx="0" cy="140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1499" name="Rectangle 11"/>
          <p:cNvSpPr>
            <a:spLocks noChangeArrowheads="1"/>
          </p:cNvSpPr>
          <p:nvPr/>
        </p:nvSpPr>
        <p:spPr bwMode="auto">
          <a:xfrm>
            <a:off x="7278688" y="3730625"/>
            <a:ext cx="282575" cy="2233613"/>
          </a:xfrm>
          <a:prstGeom prst="rect">
            <a:avLst/>
          </a:prstGeom>
          <a:gradFill rotWithShape="1">
            <a:gsLst>
              <a:gs pos="0">
                <a:srgbClr val="FF0000">
                  <a:alpha val="51999"/>
                </a:srgbClr>
              </a:gs>
              <a:gs pos="100000">
                <a:srgbClr val="FF0F0F">
                  <a:alpha val="51999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aphicFrame>
        <p:nvGraphicFramePr>
          <p:cNvPr id="191500" name="Object 12"/>
          <p:cNvGraphicFramePr>
            <a:graphicFrameLocks noChangeAspect="1"/>
          </p:cNvGraphicFramePr>
          <p:nvPr/>
        </p:nvGraphicFramePr>
        <p:xfrm>
          <a:off x="5962650" y="4159250"/>
          <a:ext cx="1214438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1" name="公式" r:id="rId4" imgW="657134" imgH="362009" progId="Equation.3">
                  <p:embed/>
                </p:oleObj>
              </mc:Choice>
              <mc:Fallback>
                <p:oleObj name="公式" r:id="rId4" imgW="657134" imgH="36200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2650" y="4159250"/>
                        <a:ext cx="1214438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91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91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mph" presetSubtype="0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50" autoRev="1" fill="hold"/>
                                        <p:tgtEl>
                                          <p:spTgt spid="1914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3" dur="250" autoRev="1" fill="hold"/>
                                        <p:tgtEl>
                                          <p:spTgt spid="1914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" dur="250" autoRev="1" fill="hold"/>
                                        <p:tgtEl>
                                          <p:spTgt spid="1914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250" autoRev="1" fill="hold"/>
                                        <p:tgtEl>
                                          <p:spTgt spid="1914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5888"/>
            <a:ext cx="8640762" cy="648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2517" name="Oval 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8135938" y="6378575"/>
            <a:ext cx="936625" cy="358775"/>
          </a:xfrm>
          <a:prstGeom prst="ellipse">
            <a:avLst/>
          </a:prstGeom>
          <a:gradFill rotWithShape="1">
            <a:gsLst>
              <a:gs pos="0">
                <a:srgbClr val="ADFFAD"/>
              </a:gs>
              <a:gs pos="100000">
                <a:srgbClr val="004A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1600">
                <a:solidFill>
                  <a:schemeClr val="bg1"/>
                </a:solidFill>
                <a:latin typeface="Arial" panose="020B0604020202020204" pitchFamily="34" charset="0"/>
              </a:rPr>
              <a:t>return</a:t>
            </a:r>
            <a:endParaRPr kumimoji="0" lang="en-US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7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5888"/>
            <a:ext cx="8640762" cy="648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4995" name="Line 6"/>
          <p:cNvSpPr>
            <a:spLocks noChangeShapeType="1"/>
          </p:cNvSpPr>
          <p:nvPr/>
        </p:nvSpPr>
        <p:spPr bwMode="auto">
          <a:xfrm>
            <a:off x="1311275" y="5397500"/>
            <a:ext cx="280828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996" name="Line 7"/>
          <p:cNvSpPr>
            <a:spLocks noChangeShapeType="1"/>
          </p:cNvSpPr>
          <p:nvPr/>
        </p:nvSpPr>
        <p:spPr bwMode="auto">
          <a:xfrm>
            <a:off x="1311275" y="2344738"/>
            <a:ext cx="280828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4997" name="Object 8"/>
          <p:cNvGraphicFramePr>
            <a:graphicFrameLocks noChangeAspect="1"/>
          </p:cNvGraphicFramePr>
          <p:nvPr/>
        </p:nvGraphicFramePr>
        <p:xfrm>
          <a:off x="4089400" y="166688"/>
          <a:ext cx="10572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5" name="公式" r:id="rId4" imgW="466898" imgH="152400" progId="Equation.3">
                  <p:embed/>
                </p:oleObj>
              </mc:Choice>
              <mc:Fallback>
                <p:oleObj name="公式" r:id="rId4" imgW="466898" imgH="152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400" y="166688"/>
                        <a:ext cx="1057275" cy="377825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53" name="Oval 9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8085138" y="6378575"/>
            <a:ext cx="936625" cy="358775"/>
          </a:xfrm>
          <a:prstGeom prst="ellipse">
            <a:avLst/>
          </a:prstGeom>
          <a:gradFill rotWithShape="1">
            <a:gsLst>
              <a:gs pos="0">
                <a:srgbClr val="ADFFAD"/>
              </a:gs>
              <a:gs pos="100000">
                <a:srgbClr val="004A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1600">
                <a:solidFill>
                  <a:schemeClr val="bg1"/>
                </a:solidFill>
                <a:latin typeface="Arial" panose="020B0604020202020204" pitchFamily="34" charset="0"/>
                <a:hlinkClick r:id="rId6" action="ppaction://hlinksldjump"/>
              </a:rPr>
              <a:t>return</a:t>
            </a:r>
            <a:endParaRPr kumimoji="0" lang="en-US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3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115888"/>
            <a:ext cx="8640763" cy="648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86019" name="Object 6"/>
          <p:cNvGraphicFramePr>
            <a:graphicFrameLocks noChangeAspect="1"/>
          </p:cNvGraphicFramePr>
          <p:nvPr/>
        </p:nvGraphicFramePr>
        <p:xfrm>
          <a:off x="4103688" y="166688"/>
          <a:ext cx="10572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9" name="公式" r:id="rId4" imgW="466898" imgH="152400" progId="Equation.3">
                  <p:embed/>
                </p:oleObj>
              </mc:Choice>
              <mc:Fallback>
                <p:oleObj name="公式" r:id="rId4" imgW="466898" imgH="152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3688" y="166688"/>
                        <a:ext cx="1057275" cy="377825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0" name="Line 7"/>
          <p:cNvSpPr>
            <a:spLocks noChangeShapeType="1"/>
          </p:cNvSpPr>
          <p:nvPr/>
        </p:nvSpPr>
        <p:spPr bwMode="auto">
          <a:xfrm>
            <a:off x="1323975" y="5397500"/>
            <a:ext cx="280828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21" name="Line 8"/>
          <p:cNvSpPr>
            <a:spLocks noChangeShapeType="1"/>
          </p:cNvSpPr>
          <p:nvPr/>
        </p:nvSpPr>
        <p:spPr bwMode="auto">
          <a:xfrm>
            <a:off x="1323975" y="2344738"/>
            <a:ext cx="280828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0777" name="Oval 9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8099425" y="6378575"/>
            <a:ext cx="936625" cy="358775"/>
          </a:xfrm>
          <a:prstGeom prst="ellipse">
            <a:avLst/>
          </a:prstGeom>
          <a:gradFill rotWithShape="1">
            <a:gsLst>
              <a:gs pos="0">
                <a:srgbClr val="ADFFAD"/>
              </a:gs>
              <a:gs pos="100000">
                <a:srgbClr val="004A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1600">
                <a:solidFill>
                  <a:schemeClr val="bg1"/>
                </a:solidFill>
                <a:latin typeface="Arial" panose="020B0604020202020204" pitchFamily="34" charset="0"/>
              </a:rPr>
              <a:t>return</a:t>
            </a:r>
            <a:endParaRPr kumimoji="0" lang="en-US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7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15888"/>
            <a:ext cx="8640763" cy="648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87043" name="Object 6"/>
          <p:cNvGraphicFramePr>
            <a:graphicFrameLocks noChangeAspect="1"/>
          </p:cNvGraphicFramePr>
          <p:nvPr/>
        </p:nvGraphicFramePr>
        <p:xfrm>
          <a:off x="4103688" y="184150"/>
          <a:ext cx="10572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1" name="公式" r:id="rId4" imgW="466898" imgH="152400" progId="Equation.3">
                  <p:embed/>
                </p:oleObj>
              </mc:Choice>
              <mc:Fallback>
                <p:oleObj name="公式" r:id="rId4" imgW="466898" imgH="152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3688" y="184150"/>
                        <a:ext cx="1057275" cy="377825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991" name="Oval 7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8099425" y="6378575"/>
            <a:ext cx="936625" cy="358775"/>
          </a:xfrm>
          <a:prstGeom prst="ellipse">
            <a:avLst/>
          </a:prstGeom>
          <a:gradFill rotWithShape="1">
            <a:gsLst>
              <a:gs pos="0">
                <a:srgbClr val="ADFFAD"/>
              </a:gs>
              <a:gs pos="100000">
                <a:srgbClr val="004A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1600">
                <a:solidFill>
                  <a:schemeClr val="bg1"/>
                </a:solidFill>
                <a:latin typeface="Arial" panose="020B0604020202020204" pitchFamily="34" charset="0"/>
              </a:rPr>
              <a:t>return</a:t>
            </a:r>
            <a:endParaRPr kumimoji="0" lang="en-US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91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6" name="Oval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956550" y="6092825"/>
            <a:ext cx="936625" cy="358775"/>
          </a:xfrm>
          <a:prstGeom prst="ellipse">
            <a:avLst/>
          </a:prstGeom>
          <a:gradFill rotWithShape="1">
            <a:gsLst>
              <a:gs pos="0">
                <a:srgbClr val="ADFFAD"/>
              </a:gs>
              <a:gs pos="100000">
                <a:srgbClr val="004A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1600">
                <a:solidFill>
                  <a:schemeClr val="bg1"/>
                </a:solidFill>
                <a:latin typeface="Arial" panose="020B0604020202020204" pitchFamily="34" charset="0"/>
              </a:rPr>
              <a:t>return</a:t>
            </a:r>
            <a:endParaRPr kumimoji="0" lang="en-US" altLang="zh-CN" sz="1800">
              <a:latin typeface="Arial" panose="020B0604020202020204" pitchFamily="34" charset="0"/>
            </a:endParaRPr>
          </a:p>
        </p:txBody>
      </p:sp>
      <p:graphicFrame>
        <p:nvGraphicFramePr>
          <p:cNvPr id="177157" name="Object 5"/>
          <p:cNvGraphicFramePr>
            <a:graphicFrameLocks noChangeAspect="1"/>
          </p:cNvGraphicFramePr>
          <p:nvPr/>
        </p:nvGraphicFramePr>
        <p:xfrm>
          <a:off x="2460625" y="476250"/>
          <a:ext cx="42545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38" name="公式" r:id="rId4" imgW="209494" imgH="200230" progId="Equation.3">
                  <p:embed/>
                </p:oleObj>
              </mc:Choice>
              <mc:Fallback>
                <p:oleObj name="公式" r:id="rId4" imgW="209494" imgH="20023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25" y="476250"/>
                        <a:ext cx="42545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58" name="Object 6"/>
          <p:cNvGraphicFramePr>
            <a:graphicFrameLocks noChangeAspect="1"/>
          </p:cNvGraphicFramePr>
          <p:nvPr/>
        </p:nvGraphicFramePr>
        <p:xfrm>
          <a:off x="3130550" y="487363"/>
          <a:ext cx="447675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39" name="公式" r:id="rId6" imgW="228752" imgH="209609" progId="Equation.3">
                  <p:embed/>
                </p:oleObj>
              </mc:Choice>
              <mc:Fallback>
                <p:oleObj name="公式" r:id="rId6" imgW="228752" imgH="20960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0550" y="487363"/>
                        <a:ext cx="447675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59" name="Object 7"/>
          <p:cNvGraphicFramePr>
            <a:graphicFrameLocks noChangeAspect="1"/>
          </p:cNvGraphicFramePr>
          <p:nvPr/>
        </p:nvGraphicFramePr>
        <p:xfrm>
          <a:off x="4902200" y="498475"/>
          <a:ext cx="4699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40" name="公式" r:id="rId8" imgW="238146" imgH="209609" progId="Equation.3">
                  <p:embed/>
                </p:oleObj>
              </mc:Choice>
              <mc:Fallback>
                <p:oleObj name="公式" r:id="rId8" imgW="238146" imgH="20960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2200" y="498475"/>
                        <a:ext cx="46990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60" name="Object 8"/>
          <p:cNvGraphicFramePr>
            <a:graphicFrameLocks noChangeAspect="1"/>
          </p:cNvGraphicFramePr>
          <p:nvPr/>
        </p:nvGraphicFramePr>
        <p:xfrm>
          <a:off x="5640388" y="498475"/>
          <a:ext cx="42545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41" name="公式" r:id="rId10" imgW="209494" imgH="200230" progId="Equation.3">
                  <p:embed/>
                </p:oleObj>
              </mc:Choice>
              <mc:Fallback>
                <p:oleObj name="公式" r:id="rId10" imgW="209494" imgH="20023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0388" y="498475"/>
                        <a:ext cx="42545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61" name="Object 9"/>
          <p:cNvGraphicFramePr>
            <a:graphicFrameLocks noChangeAspect="1"/>
          </p:cNvGraphicFramePr>
          <p:nvPr/>
        </p:nvGraphicFramePr>
        <p:xfrm>
          <a:off x="331788" y="1484313"/>
          <a:ext cx="34448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42" name="公式" r:id="rId12" imgW="124005" imgH="190383" progId="Equation.3">
                  <p:embed/>
                </p:oleObj>
              </mc:Choice>
              <mc:Fallback>
                <p:oleObj name="公式" r:id="rId12" imgW="124005" imgH="19038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8" y="1484313"/>
                        <a:ext cx="344487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62" name="Object 10"/>
          <p:cNvGraphicFramePr>
            <a:graphicFrameLocks noChangeAspect="1"/>
          </p:cNvGraphicFramePr>
          <p:nvPr/>
        </p:nvGraphicFramePr>
        <p:xfrm>
          <a:off x="261938" y="3702050"/>
          <a:ext cx="40163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43" name="公式" r:id="rId14" imgW="152188" imgH="190383" progId="Equation.3">
                  <p:embed/>
                </p:oleObj>
              </mc:Choice>
              <mc:Fallback>
                <p:oleObj name="公式" r:id="rId14" imgW="152188" imgH="190383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8" y="3702050"/>
                        <a:ext cx="401637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8073" name="Group 11"/>
          <p:cNvGrpSpPr>
            <a:grpSpLocks/>
          </p:cNvGrpSpPr>
          <p:nvPr/>
        </p:nvGrpSpPr>
        <p:grpSpPr bwMode="auto">
          <a:xfrm>
            <a:off x="731838" y="1074738"/>
            <a:ext cx="7991475" cy="3887787"/>
            <a:chOff x="568" y="754"/>
            <a:chExt cx="5034" cy="2449"/>
          </a:xfrm>
        </p:grpSpPr>
        <p:grpSp>
          <p:nvGrpSpPr>
            <p:cNvPr id="88077" name="Group 12"/>
            <p:cNvGrpSpPr>
              <a:grpSpLocks/>
            </p:cNvGrpSpPr>
            <p:nvPr/>
          </p:nvGrpSpPr>
          <p:grpSpPr bwMode="auto">
            <a:xfrm>
              <a:off x="568" y="754"/>
              <a:ext cx="5034" cy="2449"/>
              <a:chOff x="568" y="754"/>
              <a:chExt cx="5034" cy="2449"/>
            </a:xfrm>
          </p:grpSpPr>
          <p:sp>
            <p:nvSpPr>
              <p:cNvPr id="88079" name="Line 13"/>
              <p:cNvSpPr>
                <a:spLocks noChangeShapeType="1"/>
              </p:cNvSpPr>
              <p:nvPr/>
            </p:nvSpPr>
            <p:spPr bwMode="auto">
              <a:xfrm>
                <a:off x="1066" y="981"/>
                <a:ext cx="412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080" name="Line 14"/>
              <p:cNvSpPr>
                <a:spLocks noChangeShapeType="1"/>
              </p:cNvSpPr>
              <p:nvPr/>
            </p:nvSpPr>
            <p:spPr bwMode="auto">
              <a:xfrm>
                <a:off x="1066" y="981"/>
                <a:ext cx="0" cy="22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88081" name="Object 15"/>
              <p:cNvGraphicFramePr>
                <a:graphicFrameLocks noChangeAspect="1"/>
              </p:cNvGraphicFramePr>
              <p:nvPr/>
            </p:nvGraphicFramePr>
            <p:xfrm>
              <a:off x="1015" y="754"/>
              <a:ext cx="141" cy="1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8344" name="公式" r:id="rId16" imgW="95352" imgH="152400" progId="Equation.3">
                      <p:embed/>
                    </p:oleObj>
                  </mc:Choice>
                  <mc:Fallback>
                    <p:oleObj name="公式" r:id="rId16" imgW="95352" imgH="152400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15" y="754"/>
                            <a:ext cx="141" cy="19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000099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8082" name="Object 16"/>
              <p:cNvGraphicFramePr>
                <a:graphicFrameLocks noChangeAspect="1"/>
              </p:cNvGraphicFramePr>
              <p:nvPr/>
            </p:nvGraphicFramePr>
            <p:xfrm>
              <a:off x="1655" y="754"/>
              <a:ext cx="268" cy="1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8345" name="公式" r:id="rId18" imgW="209494" imgH="152400" progId="Equation.3">
                      <p:embed/>
                    </p:oleObj>
                  </mc:Choice>
                  <mc:Fallback>
                    <p:oleObj name="公式" r:id="rId18" imgW="209494" imgH="152400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55" y="754"/>
                            <a:ext cx="268" cy="19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000099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8083" name="Rectangle 17"/>
              <p:cNvSpPr>
                <a:spLocks noChangeArrowheads="1"/>
              </p:cNvSpPr>
              <p:nvPr/>
            </p:nvSpPr>
            <p:spPr bwMode="auto">
              <a:xfrm>
                <a:off x="2200" y="981"/>
                <a:ext cx="1179" cy="181"/>
              </a:xfrm>
              <a:prstGeom prst="rect">
                <a:avLst/>
              </a:prstGeom>
              <a:gradFill rotWithShape="1">
                <a:gsLst>
                  <a:gs pos="0">
                    <a:srgbClr val="ADFFAD">
                      <a:alpha val="50000"/>
                    </a:srgbClr>
                  </a:gs>
                  <a:gs pos="100000">
                    <a:srgbClr val="B2FFB2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88084" name="Rectangle 18"/>
              <p:cNvSpPr>
                <a:spLocks noChangeArrowheads="1"/>
              </p:cNvSpPr>
              <p:nvPr/>
            </p:nvSpPr>
            <p:spPr bwMode="auto">
              <a:xfrm>
                <a:off x="1066" y="2568"/>
                <a:ext cx="725" cy="318"/>
              </a:xfrm>
              <a:prstGeom prst="rect">
                <a:avLst/>
              </a:prstGeom>
              <a:gradFill rotWithShape="1">
                <a:gsLst>
                  <a:gs pos="0">
                    <a:srgbClr val="ADFFAD">
                      <a:alpha val="50000"/>
                    </a:srgbClr>
                  </a:gs>
                  <a:gs pos="100000">
                    <a:srgbClr val="B2FFB2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88085" name="Rectangle 19"/>
              <p:cNvSpPr>
                <a:spLocks noChangeArrowheads="1"/>
              </p:cNvSpPr>
              <p:nvPr/>
            </p:nvSpPr>
            <p:spPr bwMode="auto">
              <a:xfrm>
                <a:off x="3787" y="2568"/>
                <a:ext cx="725" cy="318"/>
              </a:xfrm>
              <a:prstGeom prst="rect">
                <a:avLst/>
              </a:prstGeom>
              <a:gradFill rotWithShape="1">
                <a:gsLst>
                  <a:gs pos="0">
                    <a:srgbClr val="ADFFAD">
                      <a:alpha val="50000"/>
                    </a:srgbClr>
                  </a:gs>
                  <a:gs pos="100000">
                    <a:srgbClr val="B2FFB2">
                      <a:alpha val="50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88086" name="Line 20"/>
              <p:cNvSpPr>
                <a:spLocks noChangeShapeType="1"/>
              </p:cNvSpPr>
              <p:nvPr/>
            </p:nvSpPr>
            <p:spPr bwMode="auto">
              <a:xfrm>
                <a:off x="1066" y="2568"/>
                <a:ext cx="344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88087" name="Object 21"/>
              <p:cNvGraphicFramePr>
                <a:graphicFrameLocks noChangeAspect="1"/>
              </p:cNvGraphicFramePr>
              <p:nvPr/>
            </p:nvGraphicFramePr>
            <p:xfrm>
              <a:off x="5193" y="876"/>
              <a:ext cx="409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8346" name="公式" r:id="rId20" imgW="342893" imgH="171626" progId="Equation.3">
                      <p:embed/>
                    </p:oleObj>
                  </mc:Choice>
                  <mc:Fallback>
                    <p:oleObj name="公式" r:id="rId20" imgW="342893" imgH="171626" progId="Equation.3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93" y="876"/>
                            <a:ext cx="409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000099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8088" name="Line 22"/>
              <p:cNvSpPr>
                <a:spLocks noChangeShapeType="1"/>
              </p:cNvSpPr>
              <p:nvPr/>
            </p:nvSpPr>
            <p:spPr bwMode="auto">
              <a:xfrm flipV="1">
                <a:off x="1791" y="981"/>
                <a:ext cx="0" cy="190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089" name="Line 23"/>
              <p:cNvSpPr>
                <a:spLocks noChangeShapeType="1"/>
              </p:cNvSpPr>
              <p:nvPr/>
            </p:nvSpPr>
            <p:spPr bwMode="auto">
              <a:xfrm flipV="1">
                <a:off x="3787" y="981"/>
                <a:ext cx="0" cy="190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88090" name="Object 24"/>
              <p:cNvGraphicFramePr>
                <a:graphicFrameLocks noChangeAspect="1"/>
              </p:cNvGraphicFramePr>
              <p:nvPr/>
            </p:nvGraphicFramePr>
            <p:xfrm>
              <a:off x="2022" y="754"/>
              <a:ext cx="352" cy="1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8347" name="公式" r:id="rId22" imgW="285588" imgH="152400" progId="Equation.3">
                      <p:embed/>
                    </p:oleObj>
                  </mc:Choice>
                  <mc:Fallback>
                    <p:oleObj name="公式" r:id="rId22" imgW="285588" imgH="152400" progId="Equation.3">
                      <p:embed/>
                      <p:pic>
                        <p:nvPicPr>
                          <p:cNvPr id="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22" y="754"/>
                            <a:ext cx="352" cy="19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000099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8091" name="Object 25"/>
              <p:cNvGraphicFramePr>
                <a:graphicFrameLocks noChangeAspect="1"/>
              </p:cNvGraphicFramePr>
              <p:nvPr/>
            </p:nvGraphicFramePr>
            <p:xfrm>
              <a:off x="3163" y="754"/>
              <a:ext cx="352" cy="1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8348" name="公式" r:id="rId24" imgW="285588" imgH="152400" progId="Equation.3">
                      <p:embed/>
                    </p:oleObj>
                  </mc:Choice>
                  <mc:Fallback>
                    <p:oleObj name="公式" r:id="rId24" imgW="285588" imgH="152400" progId="Equation.3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63" y="754"/>
                            <a:ext cx="352" cy="19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000099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8092" name="Object 26"/>
              <p:cNvGraphicFramePr>
                <a:graphicFrameLocks noChangeAspect="1"/>
              </p:cNvGraphicFramePr>
              <p:nvPr/>
            </p:nvGraphicFramePr>
            <p:xfrm>
              <a:off x="3651" y="754"/>
              <a:ext cx="268" cy="1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8349" name="公式" r:id="rId26" imgW="209494" imgH="152400" progId="Equation.3">
                      <p:embed/>
                    </p:oleObj>
                  </mc:Choice>
                  <mc:Fallback>
                    <p:oleObj name="公式" r:id="rId26" imgW="209494" imgH="152400" progId="Equation.3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51" y="754"/>
                            <a:ext cx="268" cy="19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000099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8093" name="Object 27"/>
              <p:cNvGraphicFramePr>
                <a:graphicFrameLocks noChangeAspect="1"/>
              </p:cNvGraphicFramePr>
              <p:nvPr/>
            </p:nvGraphicFramePr>
            <p:xfrm>
              <a:off x="568" y="2478"/>
              <a:ext cx="452" cy="1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8350" name="公式" r:id="rId28" imgW="380940" imgH="152400" progId="Equation.3">
                      <p:embed/>
                    </p:oleObj>
                  </mc:Choice>
                  <mc:Fallback>
                    <p:oleObj name="公式" r:id="rId28" imgW="380940" imgH="152400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68" y="2478"/>
                            <a:ext cx="452" cy="19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000099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8094" name="Object 28"/>
              <p:cNvGraphicFramePr>
                <a:graphicFrameLocks noChangeAspect="1"/>
              </p:cNvGraphicFramePr>
              <p:nvPr/>
            </p:nvGraphicFramePr>
            <p:xfrm>
              <a:off x="667" y="1071"/>
              <a:ext cx="353" cy="1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8351" name="公式" r:id="rId30" imgW="285588" imgH="152400" progId="Equation.3">
                      <p:embed/>
                    </p:oleObj>
                  </mc:Choice>
                  <mc:Fallback>
                    <p:oleObj name="公式" r:id="rId30" imgW="285588" imgH="152400" progId="Equation.3">
                      <p:embed/>
                      <p:pic>
                        <p:nvPicPr>
                          <p:cNvPr id="0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67" y="1071"/>
                            <a:ext cx="353" cy="19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000099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8095" name="Line 29"/>
              <p:cNvSpPr>
                <a:spLocks noChangeShapeType="1"/>
              </p:cNvSpPr>
              <p:nvPr/>
            </p:nvSpPr>
            <p:spPr bwMode="auto">
              <a:xfrm>
                <a:off x="1066" y="1162"/>
                <a:ext cx="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096" name="Line 30"/>
              <p:cNvSpPr>
                <a:spLocks noChangeShapeType="1"/>
              </p:cNvSpPr>
              <p:nvPr/>
            </p:nvSpPr>
            <p:spPr bwMode="auto">
              <a:xfrm flipV="1">
                <a:off x="4513" y="981"/>
                <a:ext cx="0" cy="190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88097" name="Object 31"/>
              <p:cNvGraphicFramePr>
                <a:graphicFrameLocks noChangeAspect="1"/>
              </p:cNvGraphicFramePr>
              <p:nvPr/>
            </p:nvGraphicFramePr>
            <p:xfrm>
              <a:off x="4447" y="761"/>
              <a:ext cx="127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8352" name="公式" r:id="rId32" imgW="85958" imgH="133174" progId="Equation.3">
                      <p:embed/>
                    </p:oleObj>
                  </mc:Choice>
                  <mc:Fallback>
                    <p:oleObj name="公式" r:id="rId32" imgW="85958" imgH="133174" progId="Equation.3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47" y="761"/>
                            <a:ext cx="127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000099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88078" name="Line 32"/>
            <p:cNvSpPr>
              <a:spLocks noChangeShapeType="1"/>
            </p:cNvSpPr>
            <p:nvPr/>
          </p:nvSpPr>
          <p:spPr bwMode="auto">
            <a:xfrm>
              <a:off x="1066" y="1162"/>
              <a:ext cx="34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7185" name="Group 33"/>
          <p:cNvGrpSpPr>
            <a:grpSpLocks/>
          </p:cNvGrpSpPr>
          <p:nvPr/>
        </p:nvGrpSpPr>
        <p:grpSpPr bwMode="auto">
          <a:xfrm>
            <a:off x="1533525" y="1303338"/>
            <a:ext cx="5432425" cy="3074987"/>
            <a:chOff x="1073" y="898"/>
            <a:chExt cx="3422" cy="1937"/>
          </a:xfrm>
        </p:grpSpPr>
        <p:sp>
          <p:nvSpPr>
            <p:cNvPr id="88075" name="Freeform 34"/>
            <p:cNvSpPr>
              <a:spLocks/>
            </p:cNvSpPr>
            <p:nvPr/>
          </p:nvSpPr>
          <p:spPr bwMode="auto">
            <a:xfrm>
              <a:off x="1073" y="898"/>
              <a:ext cx="1716" cy="1936"/>
            </a:xfrm>
            <a:custGeom>
              <a:avLst/>
              <a:gdLst>
                <a:gd name="T0" fmla="*/ 0 w 1709"/>
                <a:gd name="T1" fmla="*/ 1909 h 1936"/>
                <a:gd name="T2" fmla="*/ 713 w 1709"/>
                <a:gd name="T3" fmla="*/ 1662 h 1936"/>
                <a:gd name="T4" fmla="*/ 1145 w 1709"/>
                <a:gd name="T5" fmla="*/ 264 h 1936"/>
                <a:gd name="T6" fmla="*/ 1730 w 1709"/>
                <a:gd name="T7" fmla="*/ 80 h 19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09" h="1936">
                  <a:moveTo>
                    <a:pt x="0" y="1909"/>
                  </a:moveTo>
                  <a:cubicBezTo>
                    <a:pt x="117" y="1869"/>
                    <a:pt x="516" y="1936"/>
                    <a:pt x="704" y="1662"/>
                  </a:cubicBezTo>
                  <a:cubicBezTo>
                    <a:pt x="892" y="1388"/>
                    <a:pt x="963" y="528"/>
                    <a:pt x="1130" y="264"/>
                  </a:cubicBezTo>
                  <a:cubicBezTo>
                    <a:pt x="1297" y="0"/>
                    <a:pt x="1588" y="118"/>
                    <a:pt x="1709" y="80"/>
                  </a:cubicBez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076" name="Freeform 35"/>
            <p:cNvSpPr>
              <a:spLocks/>
            </p:cNvSpPr>
            <p:nvPr/>
          </p:nvSpPr>
          <p:spPr bwMode="auto">
            <a:xfrm flipH="1">
              <a:off x="2779" y="899"/>
              <a:ext cx="1716" cy="1936"/>
            </a:xfrm>
            <a:custGeom>
              <a:avLst/>
              <a:gdLst>
                <a:gd name="T0" fmla="*/ 0 w 1709"/>
                <a:gd name="T1" fmla="*/ 1909 h 1936"/>
                <a:gd name="T2" fmla="*/ 713 w 1709"/>
                <a:gd name="T3" fmla="*/ 1662 h 1936"/>
                <a:gd name="T4" fmla="*/ 1145 w 1709"/>
                <a:gd name="T5" fmla="*/ 264 h 1936"/>
                <a:gd name="T6" fmla="*/ 1730 w 1709"/>
                <a:gd name="T7" fmla="*/ 80 h 19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09" h="1936">
                  <a:moveTo>
                    <a:pt x="0" y="1909"/>
                  </a:moveTo>
                  <a:cubicBezTo>
                    <a:pt x="117" y="1869"/>
                    <a:pt x="516" y="1936"/>
                    <a:pt x="704" y="1662"/>
                  </a:cubicBezTo>
                  <a:cubicBezTo>
                    <a:pt x="892" y="1388"/>
                    <a:pt x="963" y="528"/>
                    <a:pt x="1130" y="264"/>
                  </a:cubicBezTo>
                  <a:cubicBezTo>
                    <a:pt x="1297" y="0"/>
                    <a:pt x="1588" y="118"/>
                    <a:pt x="1709" y="80"/>
                  </a:cubicBez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1" dur="500"/>
                                        <p:tgtEl>
                                          <p:spTgt spid="17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6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44450"/>
            <a:ext cx="8640763" cy="648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89091" name="Object 6"/>
          <p:cNvGraphicFramePr>
            <a:graphicFrameLocks noChangeAspect="1"/>
          </p:cNvGraphicFramePr>
          <p:nvPr/>
        </p:nvGraphicFramePr>
        <p:xfrm>
          <a:off x="4068763" y="125413"/>
          <a:ext cx="1057275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9" name="公式" r:id="rId4" imgW="466898" imgH="133174" progId="Equation.3">
                  <p:embed/>
                </p:oleObj>
              </mc:Choice>
              <mc:Fallback>
                <p:oleObj name="公式" r:id="rId4" imgW="466898" imgH="13317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763" y="125413"/>
                        <a:ext cx="1057275" cy="350837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183" name="Oval 7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8064500" y="6307138"/>
            <a:ext cx="936625" cy="358775"/>
          </a:xfrm>
          <a:prstGeom prst="ellipse">
            <a:avLst/>
          </a:prstGeom>
          <a:gradFill rotWithShape="1">
            <a:gsLst>
              <a:gs pos="0">
                <a:srgbClr val="ADFFAD"/>
              </a:gs>
              <a:gs pos="100000">
                <a:srgbClr val="004A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1600">
                <a:solidFill>
                  <a:schemeClr val="bg1"/>
                </a:solidFill>
                <a:latin typeface="Arial" panose="020B0604020202020204" pitchFamily="34" charset="0"/>
              </a:rPr>
              <a:t>return</a:t>
            </a:r>
            <a:endParaRPr kumimoji="0" lang="en-US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3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2" name="Oval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885113" y="6021388"/>
            <a:ext cx="936625" cy="358775"/>
          </a:xfrm>
          <a:prstGeom prst="ellipse">
            <a:avLst/>
          </a:prstGeom>
          <a:gradFill rotWithShape="1">
            <a:gsLst>
              <a:gs pos="0">
                <a:srgbClr val="ADFFAD"/>
              </a:gs>
              <a:gs pos="100000">
                <a:srgbClr val="004A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1600">
                <a:solidFill>
                  <a:schemeClr val="bg1"/>
                </a:solidFill>
                <a:latin typeface="Arial" panose="020B0604020202020204" pitchFamily="34" charset="0"/>
              </a:rPr>
              <a:t>return</a:t>
            </a:r>
            <a:endParaRPr kumimoji="0" lang="en-US" altLang="zh-CN" sz="1800">
              <a:latin typeface="Arial" panose="020B0604020202020204" pitchFamily="34" charset="0"/>
            </a:endParaRPr>
          </a:p>
        </p:txBody>
      </p:sp>
      <p:graphicFrame>
        <p:nvGraphicFramePr>
          <p:cNvPr id="181253" name="Object 5"/>
          <p:cNvGraphicFramePr>
            <a:graphicFrameLocks noChangeAspect="1"/>
          </p:cNvGraphicFramePr>
          <p:nvPr/>
        </p:nvGraphicFramePr>
        <p:xfrm>
          <a:off x="3132138" y="487363"/>
          <a:ext cx="42545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86" name="公式" r:id="rId4" imgW="209494" imgH="200230" progId="Equation.3">
                  <p:embed/>
                </p:oleObj>
              </mc:Choice>
              <mc:Fallback>
                <p:oleObj name="公式" r:id="rId4" imgW="209494" imgH="20023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487363"/>
                        <a:ext cx="42545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54" name="Object 6"/>
          <p:cNvGraphicFramePr>
            <a:graphicFrameLocks noChangeAspect="1"/>
          </p:cNvGraphicFramePr>
          <p:nvPr/>
        </p:nvGraphicFramePr>
        <p:xfrm>
          <a:off x="2411413" y="476250"/>
          <a:ext cx="44767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87" name="公式" r:id="rId6" imgW="228752" imgH="209609" progId="Equation.3">
                  <p:embed/>
                </p:oleObj>
              </mc:Choice>
              <mc:Fallback>
                <p:oleObj name="公式" r:id="rId6" imgW="228752" imgH="20960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76250"/>
                        <a:ext cx="447675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55" name="Object 7"/>
          <p:cNvGraphicFramePr>
            <a:graphicFrameLocks noChangeAspect="1"/>
          </p:cNvGraphicFramePr>
          <p:nvPr/>
        </p:nvGraphicFramePr>
        <p:xfrm>
          <a:off x="5722938" y="492125"/>
          <a:ext cx="4699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88" name="公式" r:id="rId8" imgW="238146" imgH="209609" progId="Equation.3">
                  <p:embed/>
                </p:oleObj>
              </mc:Choice>
              <mc:Fallback>
                <p:oleObj name="公式" r:id="rId8" imgW="238146" imgH="20960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2938" y="492125"/>
                        <a:ext cx="46990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56" name="Object 8"/>
          <p:cNvGraphicFramePr>
            <a:graphicFrameLocks noChangeAspect="1"/>
          </p:cNvGraphicFramePr>
          <p:nvPr/>
        </p:nvGraphicFramePr>
        <p:xfrm>
          <a:off x="4932363" y="487363"/>
          <a:ext cx="42545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89" name="公式" r:id="rId10" imgW="209494" imgH="200230" progId="Equation.3">
                  <p:embed/>
                </p:oleObj>
              </mc:Choice>
              <mc:Fallback>
                <p:oleObj name="公式" r:id="rId10" imgW="209494" imgH="20023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487363"/>
                        <a:ext cx="42545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57" name="Object 9"/>
          <p:cNvGraphicFramePr>
            <a:graphicFrameLocks noChangeAspect="1"/>
          </p:cNvGraphicFramePr>
          <p:nvPr/>
        </p:nvGraphicFramePr>
        <p:xfrm>
          <a:off x="306388" y="1484313"/>
          <a:ext cx="34448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90" name="公式" r:id="rId12" imgW="124005" imgH="190383" progId="Equation.3">
                  <p:embed/>
                </p:oleObj>
              </mc:Choice>
              <mc:Fallback>
                <p:oleObj name="公式" r:id="rId12" imgW="124005" imgH="19038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1484313"/>
                        <a:ext cx="344487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58" name="Object 10"/>
          <p:cNvGraphicFramePr>
            <a:graphicFrameLocks noChangeAspect="1"/>
          </p:cNvGraphicFramePr>
          <p:nvPr/>
        </p:nvGraphicFramePr>
        <p:xfrm>
          <a:off x="287338" y="3702050"/>
          <a:ext cx="40163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91" name="公式" r:id="rId14" imgW="152188" imgH="190383" progId="Equation.3">
                  <p:embed/>
                </p:oleObj>
              </mc:Choice>
              <mc:Fallback>
                <p:oleObj name="公式" r:id="rId14" imgW="152188" imgH="190383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38" y="3702050"/>
                        <a:ext cx="401637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1259" name="Group 11"/>
          <p:cNvGrpSpPr>
            <a:grpSpLocks/>
          </p:cNvGrpSpPr>
          <p:nvPr/>
        </p:nvGrpSpPr>
        <p:grpSpPr bwMode="auto">
          <a:xfrm>
            <a:off x="688975" y="1063625"/>
            <a:ext cx="8058150" cy="3887788"/>
            <a:chOff x="525" y="754"/>
            <a:chExt cx="5076" cy="2449"/>
          </a:xfrm>
        </p:grpSpPr>
        <p:sp>
          <p:nvSpPr>
            <p:cNvPr id="90125" name="Line 12"/>
            <p:cNvSpPr>
              <a:spLocks noChangeShapeType="1"/>
            </p:cNvSpPr>
            <p:nvPr/>
          </p:nvSpPr>
          <p:spPr bwMode="auto">
            <a:xfrm>
              <a:off x="1065" y="981"/>
              <a:ext cx="41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26" name="Line 13"/>
            <p:cNvSpPr>
              <a:spLocks noChangeShapeType="1"/>
            </p:cNvSpPr>
            <p:nvPr/>
          </p:nvSpPr>
          <p:spPr bwMode="auto">
            <a:xfrm>
              <a:off x="1065" y="981"/>
              <a:ext cx="0" cy="22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0127" name="Object 14"/>
            <p:cNvGraphicFramePr>
              <a:graphicFrameLocks noChangeAspect="1"/>
            </p:cNvGraphicFramePr>
            <p:nvPr/>
          </p:nvGraphicFramePr>
          <p:xfrm>
            <a:off x="1014" y="754"/>
            <a:ext cx="141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392" name="公式" r:id="rId16" imgW="95352" imgH="152400" progId="Equation.3">
                    <p:embed/>
                  </p:oleObj>
                </mc:Choice>
                <mc:Fallback>
                  <p:oleObj name="公式" r:id="rId16" imgW="95352" imgH="1524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4" y="754"/>
                          <a:ext cx="141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00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128" name="Object 15"/>
            <p:cNvGraphicFramePr>
              <a:graphicFrameLocks noChangeAspect="1"/>
            </p:cNvGraphicFramePr>
            <p:nvPr/>
          </p:nvGraphicFramePr>
          <p:xfrm>
            <a:off x="1610" y="754"/>
            <a:ext cx="268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393" name="公式" r:id="rId18" imgW="209494" imgH="152400" progId="Equation.3">
                    <p:embed/>
                  </p:oleObj>
                </mc:Choice>
                <mc:Fallback>
                  <p:oleObj name="公式" r:id="rId18" imgW="209494" imgH="1524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754"/>
                          <a:ext cx="268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00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129" name="Rectangle 16"/>
            <p:cNvSpPr>
              <a:spLocks noChangeArrowheads="1"/>
            </p:cNvSpPr>
            <p:nvPr/>
          </p:nvSpPr>
          <p:spPr bwMode="auto">
            <a:xfrm>
              <a:off x="1075" y="981"/>
              <a:ext cx="3447" cy="181"/>
            </a:xfrm>
            <a:prstGeom prst="rect">
              <a:avLst/>
            </a:prstGeom>
            <a:gradFill rotWithShape="1">
              <a:gsLst>
                <a:gs pos="0">
                  <a:srgbClr val="ADFFAD">
                    <a:alpha val="53000"/>
                  </a:srgbClr>
                </a:gs>
                <a:gs pos="100000">
                  <a:srgbClr val="A8F7A8">
                    <a:alpha val="53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90130" name="Rectangle 17"/>
            <p:cNvSpPr>
              <a:spLocks noChangeArrowheads="1"/>
            </p:cNvSpPr>
            <p:nvPr/>
          </p:nvSpPr>
          <p:spPr bwMode="auto">
            <a:xfrm>
              <a:off x="2200" y="2613"/>
              <a:ext cx="1179" cy="318"/>
            </a:xfrm>
            <a:prstGeom prst="rect">
              <a:avLst/>
            </a:prstGeom>
            <a:gradFill rotWithShape="1">
              <a:gsLst>
                <a:gs pos="0">
                  <a:srgbClr val="ADFFAD">
                    <a:alpha val="53000"/>
                  </a:srgbClr>
                </a:gs>
                <a:gs pos="100000">
                  <a:srgbClr val="A8F7A8">
                    <a:alpha val="53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90131" name="Line 18"/>
            <p:cNvSpPr>
              <a:spLocks noChangeShapeType="1"/>
            </p:cNvSpPr>
            <p:nvPr/>
          </p:nvSpPr>
          <p:spPr bwMode="auto">
            <a:xfrm>
              <a:off x="1065" y="2614"/>
              <a:ext cx="34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0132" name="Object 19"/>
            <p:cNvGraphicFramePr>
              <a:graphicFrameLocks noChangeAspect="1"/>
            </p:cNvGraphicFramePr>
            <p:nvPr/>
          </p:nvGraphicFramePr>
          <p:xfrm>
            <a:off x="5192" y="876"/>
            <a:ext cx="40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394" name="公式" r:id="rId20" imgW="342893" imgH="171626" progId="Equation.3">
                    <p:embed/>
                  </p:oleObj>
                </mc:Choice>
                <mc:Fallback>
                  <p:oleObj name="公式" r:id="rId20" imgW="342893" imgH="171626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2" y="876"/>
                          <a:ext cx="40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00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133" name="Line 20"/>
            <p:cNvSpPr>
              <a:spLocks noChangeShapeType="1"/>
            </p:cNvSpPr>
            <p:nvPr/>
          </p:nvSpPr>
          <p:spPr bwMode="auto">
            <a:xfrm flipV="1">
              <a:off x="1746" y="981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34" name="Line 21"/>
            <p:cNvSpPr>
              <a:spLocks noChangeShapeType="1"/>
            </p:cNvSpPr>
            <p:nvPr/>
          </p:nvSpPr>
          <p:spPr bwMode="auto">
            <a:xfrm flipV="1">
              <a:off x="3833" y="981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0135" name="Object 22"/>
            <p:cNvGraphicFramePr>
              <a:graphicFrameLocks noChangeAspect="1"/>
            </p:cNvGraphicFramePr>
            <p:nvPr/>
          </p:nvGraphicFramePr>
          <p:xfrm>
            <a:off x="2063" y="754"/>
            <a:ext cx="267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395" name="公式" r:id="rId22" imgW="209494" imgH="152400" progId="Equation.3">
                    <p:embed/>
                  </p:oleObj>
                </mc:Choice>
                <mc:Fallback>
                  <p:oleObj name="公式" r:id="rId22" imgW="209494" imgH="1524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3" y="754"/>
                          <a:ext cx="267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00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136" name="Object 23"/>
            <p:cNvGraphicFramePr>
              <a:graphicFrameLocks noChangeAspect="1"/>
            </p:cNvGraphicFramePr>
            <p:nvPr/>
          </p:nvGraphicFramePr>
          <p:xfrm>
            <a:off x="3204" y="754"/>
            <a:ext cx="268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396" name="公式" r:id="rId24" imgW="209494" imgH="152400" progId="Equation.3">
                    <p:embed/>
                  </p:oleObj>
                </mc:Choice>
                <mc:Fallback>
                  <p:oleObj name="公式" r:id="rId24" imgW="209494" imgH="1524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4" y="754"/>
                          <a:ext cx="268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00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137" name="Object 24"/>
            <p:cNvGraphicFramePr>
              <a:graphicFrameLocks noChangeAspect="1"/>
            </p:cNvGraphicFramePr>
            <p:nvPr/>
          </p:nvGraphicFramePr>
          <p:xfrm>
            <a:off x="3701" y="754"/>
            <a:ext cx="268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397" name="公式" r:id="rId26" imgW="209494" imgH="152400" progId="Equation.3">
                    <p:embed/>
                  </p:oleObj>
                </mc:Choice>
                <mc:Fallback>
                  <p:oleObj name="公式" r:id="rId26" imgW="209494" imgH="1524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1" y="754"/>
                          <a:ext cx="268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00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138" name="Object 25"/>
            <p:cNvGraphicFramePr>
              <a:graphicFrameLocks noChangeAspect="1"/>
            </p:cNvGraphicFramePr>
            <p:nvPr/>
          </p:nvGraphicFramePr>
          <p:xfrm>
            <a:off x="567" y="2478"/>
            <a:ext cx="452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398" name="公式" r:id="rId28" imgW="380940" imgH="152400" progId="Equation.3">
                    <p:embed/>
                  </p:oleObj>
                </mc:Choice>
                <mc:Fallback>
                  <p:oleObj name="公式" r:id="rId28" imgW="380940" imgH="1524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2478"/>
                          <a:ext cx="452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00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139" name="Object 26"/>
            <p:cNvGraphicFramePr>
              <a:graphicFrameLocks noChangeAspect="1"/>
            </p:cNvGraphicFramePr>
            <p:nvPr/>
          </p:nvGraphicFramePr>
          <p:xfrm>
            <a:off x="525" y="1071"/>
            <a:ext cx="495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399" name="公式" r:id="rId30" imgW="418987" imgH="152400" progId="Equation.3">
                    <p:embed/>
                  </p:oleObj>
                </mc:Choice>
                <mc:Fallback>
                  <p:oleObj name="公式" r:id="rId30" imgW="418987" imgH="1524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5" y="1071"/>
                          <a:ext cx="495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00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140" name="Line 27"/>
            <p:cNvSpPr>
              <a:spLocks noChangeShapeType="1"/>
            </p:cNvSpPr>
            <p:nvPr/>
          </p:nvSpPr>
          <p:spPr bwMode="auto">
            <a:xfrm>
              <a:off x="1065" y="1162"/>
              <a:ext cx="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41" name="Line 28"/>
            <p:cNvSpPr>
              <a:spLocks noChangeShapeType="1"/>
            </p:cNvSpPr>
            <p:nvPr/>
          </p:nvSpPr>
          <p:spPr bwMode="auto">
            <a:xfrm flipV="1">
              <a:off x="4512" y="981"/>
              <a:ext cx="0" cy="19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0142" name="Object 29"/>
            <p:cNvGraphicFramePr>
              <a:graphicFrameLocks noChangeAspect="1"/>
            </p:cNvGraphicFramePr>
            <p:nvPr/>
          </p:nvGraphicFramePr>
          <p:xfrm>
            <a:off x="4446" y="761"/>
            <a:ext cx="127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400" name="公式" r:id="rId32" imgW="85958" imgH="133174" progId="Equation.3">
                    <p:embed/>
                  </p:oleObj>
                </mc:Choice>
                <mc:Fallback>
                  <p:oleObj name="公式" r:id="rId32" imgW="85958" imgH="133174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6" y="761"/>
                          <a:ext cx="127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00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143" name="Line 30"/>
            <p:cNvSpPr>
              <a:spLocks noChangeShapeType="1"/>
            </p:cNvSpPr>
            <p:nvPr/>
          </p:nvSpPr>
          <p:spPr bwMode="auto">
            <a:xfrm>
              <a:off x="1065" y="1162"/>
              <a:ext cx="34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44" name="Line 31"/>
            <p:cNvSpPr>
              <a:spLocks noChangeShapeType="1"/>
            </p:cNvSpPr>
            <p:nvPr/>
          </p:nvSpPr>
          <p:spPr bwMode="auto">
            <a:xfrm flipV="1">
              <a:off x="2200" y="981"/>
              <a:ext cx="0" cy="19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45" name="Line 32"/>
            <p:cNvSpPr>
              <a:spLocks noChangeShapeType="1"/>
            </p:cNvSpPr>
            <p:nvPr/>
          </p:nvSpPr>
          <p:spPr bwMode="auto">
            <a:xfrm flipV="1">
              <a:off x="3379" y="981"/>
              <a:ext cx="0" cy="190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1281" name="Group 33"/>
          <p:cNvGrpSpPr>
            <a:grpSpLocks/>
          </p:cNvGrpSpPr>
          <p:nvPr/>
        </p:nvGrpSpPr>
        <p:grpSpPr bwMode="auto">
          <a:xfrm flipV="1">
            <a:off x="1558925" y="1373188"/>
            <a:ext cx="5432425" cy="3074987"/>
            <a:chOff x="1073" y="898"/>
            <a:chExt cx="3422" cy="1937"/>
          </a:xfrm>
        </p:grpSpPr>
        <p:sp>
          <p:nvSpPr>
            <p:cNvPr id="90123" name="Freeform 34"/>
            <p:cNvSpPr>
              <a:spLocks/>
            </p:cNvSpPr>
            <p:nvPr/>
          </p:nvSpPr>
          <p:spPr bwMode="auto">
            <a:xfrm>
              <a:off x="1073" y="898"/>
              <a:ext cx="1716" cy="1936"/>
            </a:xfrm>
            <a:custGeom>
              <a:avLst/>
              <a:gdLst>
                <a:gd name="T0" fmla="*/ 0 w 1709"/>
                <a:gd name="T1" fmla="*/ 1909 h 1936"/>
                <a:gd name="T2" fmla="*/ 713 w 1709"/>
                <a:gd name="T3" fmla="*/ 1662 h 1936"/>
                <a:gd name="T4" fmla="*/ 1145 w 1709"/>
                <a:gd name="T5" fmla="*/ 264 h 1936"/>
                <a:gd name="T6" fmla="*/ 1730 w 1709"/>
                <a:gd name="T7" fmla="*/ 80 h 19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09" h="1936">
                  <a:moveTo>
                    <a:pt x="0" y="1909"/>
                  </a:moveTo>
                  <a:cubicBezTo>
                    <a:pt x="117" y="1869"/>
                    <a:pt x="516" y="1936"/>
                    <a:pt x="704" y="1662"/>
                  </a:cubicBezTo>
                  <a:cubicBezTo>
                    <a:pt x="892" y="1388"/>
                    <a:pt x="963" y="528"/>
                    <a:pt x="1130" y="264"/>
                  </a:cubicBezTo>
                  <a:cubicBezTo>
                    <a:pt x="1297" y="0"/>
                    <a:pt x="1588" y="118"/>
                    <a:pt x="1709" y="80"/>
                  </a:cubicBez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24" name="Freeform 35"/>
            <p:cNvSpPr>
              <a:spLocks/>
            </p:cNvSpPr>
            <p:nvPr/>
          </p:nvSpPr>
          <p:spPr bwMode="auto">
            <a:xfrm flipH="1">
              <a:off x="2779" y="899"/>
              <a:ext cx="1716" cy="1936"/>
            </a:xfrm>
            <a:custGeom>
              <a:avLst/>
              <a:gdLst>
                <a:gd name="T0" fmla="*/ 0 w 1709"/>
                <a:gd name="T1" fmla="*/ 1909 h 1936"/>
                <a:gd name="T2" fmla="*/ 713 w 1709"/>
                <a:gd name="T3" fmla="*/ 1662 h 1936"/>
                <a:gd name="T4" fmla="*/ 1145 w 1709"/>
                <a:gd name="T5" fmla="*/ 264 h 1936"/>
                <a:gd name="T6" fmla="*/ 1730 w 1709"/>
                <a:gd name="T7" fmla="*/ 80 h 19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09" h="1936">
                  <a:moveTo>
                    <a:pt x="0" y="1909"/>
                  </a:moveTo>
                  <a:cubicBezTo>
                    <a:pt x="117" y="1869"/>
                    <a:pt x="516" y="1936"/>
                    <a:pt x="704" y="1662"/>
                  </a:cubicBezTo>
                  <a:cubicBezTo>
                    <a:pt x="892" y="1388"/>
                    <a:pt x="963" y="528"/>
                    <a:pt x="1130" y="264"/>
                  </a:cubicBezTo>
                  <a:cubicBezTo>
                    <a:pt x="1297" y="0"/>
                    <a:pt x="1588" y="118"/>
                    <a:pt x="1709" y="80"/>
                  </a:cubicBez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5" dur="500"/>
                                        <p:tgtEl>
                                          <p:spTgt spid="18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2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5888"/>
            <a:ext cx="8640763" cy="648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91139" name="Object 6"/>
          <p:cNvGraphicFramePr>
            <a:graphicFrameLocks noChangeAspect="1"/>
          </p:cNvGraphicFramePr>
          <p:nvPr/>
        </p:nvGraphicFramePr>
        <p:xfrm>
          <a:off x="4160838" y="184150"/>
          <a:ext cx="10572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7" name="公式" r:id="rId4" imgW="466898" imgH="152400" progId="Equation.3">
                  <p:embed/>
                </p:oleObj>
              </mc:Choice>
              <mc:Fallback>
                <p:oleObj name="公式" r:id="rId4" imgW="466898" imgH="152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0838" y="184150"/>
                        <a:ext cx="1057275" cy="377825"/>
                      </a:xfrm>
                      <a:prstGeom prst="rect">
                        <a:avLst/>
                      </a:prstGeom>
                      <a:solidFill>
                        <a:srgbClr val="0000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279" name="Oval 7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8156575" y="6378575"/>
            <a:ext cx="936625" cy="358775"/>
          </a:xfrm>
          <a:prstGeom prst="ellipse">
            <a:avLst/>
          </a:prstGeom>
          <a:gradFill rotWithShape="1">
            <a:gsLst>
              <a:gs pos="0">
                <a:srgbClr val="ADFFAD"/>
              </a:gs>
              <a:gs pos="100000">
                <a:srgbClr val="004A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zh-CN" sz="1600">
                <a:solidFill>
                  <a:schemeClr val="bg1"/>
                </a:solidFill>
                <a:latin typeface="Arial" panose="020B0604020202020204" pitchFamily="34" charset="0"/>
              </a:rPr>
              <a:t>return</a:t>
            </a:r>
            <a:endParaRPr kumimoji="0" lang="en-US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9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4"/>
          <p:cNvSpPr txBox="1">
            <a:spLocks noChangeArrowheads="1"/>
          </p:cNvSpPr>
          <p:nvPr/>
        </p:nvSpPr>
        <p:spPr bwMode="auto">
          <a:xfrm>
            <a:off x="1835150" y="549275"/>
            <a:ext cx="2305050" cy="323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作业：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第三版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/>
              <a:t>7-9 1) 2)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66FF33"/>
                </a:solidFill>
              </a:rPr>
              <a:t>7-12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66FF33"/>
                </a:solidFill>
              </a:rPr>
              <a:t>7-13</a:t>
            </a:r>
          </a:p>
        </p:txBody>
      </p:sp>
      <p:sp>
        <p:nvSpPr>
          <p:cNvPr id="92163" name="Text Box 5"/>
          <p:cNvSpPr txBox="1">
            <a:spLocks noChangeArrowheads="1"/>
          </p:cNvSpPr>
          <p:nvPr/>
        </p:nvSpPr>
        <p:spPr bwMode="auto">
          <a:xfrm>
            <a:off x="4211638" y="1344613"/>
            <a:ext cx="3673475" cy="122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对应第四版第八章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/>
              <a:t>8-12 1) 2)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70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5256575"/>
              </p:ext>
            </p:extLst>
          </p:nvPr>
        </p:nvGraphicFramePr>
        <p:xfrm>
          <a:off x="2296169" y="87313"/>
          <a:ext cx="3551238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0" name="公式" r:id="rId3" imgW="1571672" imgH="390613" progId="Equation.3">
                  <p:embed/>
                </p:oleObj>
              </mc:Choice>
              <mc:Fallback>
                <p:oleObj name="公式" r:id="rId3" imgW="1571672" imgH="3906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6169" y="87313"/>
                        <a:ext cx="3551238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1807417"/>
              </p:ext>
            </p:extLst>
          </p:nvPr>
        </p:nvGraphicFramePr>
        <p:xfrm>
          <a:off x="309786" y="226622"/>
          <a:ext cx="18859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1" name="公式" r:id="rId5" imgW="771744" imgH="200230" progId="Equation.3">
                  <p:embed/>
                </p:oleObj>
              </mc:Choice>
              <mc:Fallback>
                <p:oleObj name="公式" r:id="rId5" imgW="771744" imgH="20023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786" y="226622"/>
                        <a:ext cx="188595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124600"/>
              </p:ext>
            </p:extLst>
          </p:nvPr>
        </p:nvGraphicFramePr>
        <p:xfrm>
          <a:off x="5868044" y="73025"/>
          <a:ext cx="2592388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2" name="公式" r:id="rId7" imgW="1142821" imgH="428596" progId="Equation.3">
                  <p:embed/>
                </p:oleObj>
              </mc:Choice>
              <mc:Fallback>
                <p:oleObj name="公式" r:id="rId7" imgW="1142821" imgH="42859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044" y="73025"/>
                        <a:ext cx="2592388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3626596"/>
              </p:ext>
            </p:extLst>
          </p:nvPr>
        </p:nvGraphicFramePr>
        <p:xfrm>
          <a:off x="1908175" y="6000898"/>
          <a:ext cx="1690688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3" name="公式" r:id="rId9" imgW="733228" imgH="171626" progId="Equation.3">
                  <p:embed/>
                </p:oleObj>
              </mc:Choice>
              <mc:Fallback>
                <p:oleObj name="公式" r:id="rId9" imgW="733228" imgH="17162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6000898"/>
                        <a:ext cx="1690688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1236965"/>
              </p:ext>
            </p:extLst>
          </p:nvPr>
        </p:nvGraphicFramePr>
        <p:xfrm>
          <a:off x="1635125" y="4940300"/>
          <a:ext cx="2649538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4" name="公式" r:id="rId11" imgW="1162079" imgH="390613" progId="Equation.3">
                  <p:embed/>
                </p:oleObj>
              </mc:Choice>
              <mc:Fallback>
                <p:oleObj name="公式" r:id="rId11" imgW="1162079" imgH="39061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125" y="4940300"/>
                        <a:ext cx="2649538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3629647"/>
              </p:ext>
            </p:extLst>
          </p:nvPr>
        </p:nvGraphicFramePr>
        <p:xfrm>
          <a:off x="5978525" y="4868863"/>
          <a:ext cx="3043238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" name="公式" r:id="rId13" imgW="1342920" imgH="428596" progId="Equation.3">
                  <p:embed/>
                </p:oleObj>
              </mc:Choice>
              <mc:Fallback>
                <p:oleObj name="公式" r:id="rId13" imgW="1342920" imgH="42859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8525" y="4868863"/>
                        <a:ext cx="3043238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098" name="Text Box 10"/>
          <p:cNvSpPr txBox="1">
            <a:spLocks noChangeArrowheads="1"/>
          </p:cNvSpPr>
          <p:nvPr/>
        </p:nvSpPr>
        <p:spPr bwMode="auto">
          <a:xfrm>
            <a:off x="4398963" y="5070475"/>
            <a:ext cx="1800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幅频特性</a:t>
            </a:r>
          </a:p>
        </p:txBody>
      </p:sp>
      <p:sp>
        <p:nvSpPr>
          <p:cNvPr id="217099" name="Text Box 11"/>
          <p:cNvSpPr txBox="1">
            <a:spLocks noChangeArrowheads="1"/>
          </p:cNvSpPr>
          <p:nvPr/>
        </p:nvSpPr>
        <p:spPr bwMode="auto">
          <a:xfrm>
            <a:off x="93663" y="5049618"/>
            <a:ext cx="17287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幅度特性</a:t>
            </a:r>
          </a:p>
        </p:txBody>
      </p:sp>
      <p:sp>
        <p:nvSpPr>
          <p:cNvPr id="217100" name="Text Box 12"/>
          <p:cNvSpPr txBox="1">
            <a:spLocks noChangeArrowheads="1"/>
          </p:cNvSpPr>
          <p:nvPr/>
        </p:nvSpPr>
        <p:spPr bwMode="auto">
          <a:xfrm>
            <a:off x="152400" y="5934223"/>
            <a:ext cx="1943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相位特性</a:t>
            </a:r>
          </a:p>
        </p:txBody>
      </p:sp>
      <p:grpSp>
        <p:nvGrpSpPr>
          <p:cNvPr id="217102" name="Group 14"/>
          <p:cNvGrpSpPr>
            <a:grpSpLocks/>
          </p:cNvGrpSpPr>
          <p:nvPr/>
        </p:nvGrpSpPr>
        <p:grpSpPr bwMode="auto">
          <a:xfrm>
            <a:off x="4629150" y="1109663"/>
            <a:ext cx="4011613" cy="1789112"/>
            <a:chOff x="135" y="1959"/>
            <a:chExt cx="2527" cy="1127"/>
          </a:xfrm>
        </p:grpSpPr>
        <p:pic>
          <p:nvPicPr>
            <p:cNvPr id="10262" name="Picture 15"/>
            <p:cNvPicPr>
              <a:picLocks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" y="1959"/>
              <a:ext cx="2527" cy="1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10263" name="Object 16"/>
            <p:cNvGraphicFramePr>
              <a:graphicFrameLocks noChangeAspect="1"/>
            </p:cNvGraphicFramePr>
            <p:nvPr/>
          </p:nvGraphicFramePr>
          <p:xfrm>
            <a:off x="1582" y="1988"/>
            <a:ext cx="650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6" name="公式" r:id="rId16" imgW="495081" imgH="247591" progId="Equation.3">
                    <p:embed/>
                  </p:oleObj>
                </mc:Choice>
                <mc:Fallback>
                  <p:oleObj name="公式" r:id="rId16" imgW="495081" imgH="247591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2" y="1988"/>
                          <a:ext cx="650" cy="349"/>
                        </a:xfrm>
                        <a:prstGeom prst="rect">
                          <a:avLst/>
                        </a:prstGeom>
                        <a:solidFill>
                          <a:srgbClr val="B5F1FF">
                            <a:alpha val="0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7105" name="Group 17"/>
          <p:cNvGrpSpPr>
            <a:grpSpLocks/>
          </p:cNvGrpSpPr>
          <p:nvPr/>
        </p:nvGrpSpPr>
        <p:grpSpPr bwMode="auto">
          <a:xfrm>
            <a:off x="354013" y="1096963"/>
            <a:ext cx="3986212" cy="1766887"/>
            <a:chOff x="158" y="755"/>
            <a:chExt cx="2511" cy="1113"/>
          </a:xfrm>
        </p:grpSpPr>
        <p:pic>
          <p:nvPicPr>
            <p:cNvPr id="10260" name="Picture 18"/>
            <p:cNvPicPr>
              <a:picLocks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" y="755"/>
              <a:ext cx="2511" cy="1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10261" name="Object 19"/>
            <p:cNvGraphicFramePr>
              <a:graphicFrameLocks noChangeAspect="1"/>
            </p:cNvGraphicFramePr>
            <p:nvPr/>
          </p:nvGraphicFramePr>
          <p:xfrm>
            <a:off x="1611" y="808"/>
            <a:ext cx="496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7" name="公式" r:id="rId19" imgW="362152" imgH="171626" progId="Equation.3">
                    <p:embed/>
                  </p:oleObj>
                </mc:Choice>
                <mc:Fallback>
                  <p:oleObj name="公式" r:id="rId19" imgW="362152" imgH="171626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1" y="808"/>
                          <a:ext cx="496" cy="255"/>
                        </a:xfrm>
                        <a:prstGeom prst="rect">
                          <a:avLst/>
                        </a:prstGeom>
                        <a:solidFill>
                          <a:srgbClr val="B5F1FF">
                            <a:alpha val="0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7108" name="Group 20"/>
          <p:cNvGrpSpPr>
            <a:grpSpLocks/>
          </p:cNvGrpSpPr>
          <p:nvPr/>
        </p:nvGrpSpPr>
        <p:grpSpPr bwMode="auto">
          <a:xfrm>
            <a:off x="4637088" y="3009900"/>
            <a:ext cx="4048125" cy="1766888"/>
            <a:chOff x="2880" y="1969"/>
            <a:chExt cx="2550" cy="1113"/>
          </a:xfrm>
        </p:grpSpPr>
        <p:pic>
          <p:nvPicPr>
            <p:cNvPr id="10258" name="Picture 21"/>
            <p:cNvPicPr>
              <a:picLocks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1969"/>
              <a:ext cx="2550" cy="1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10259" name="Object 22"/>
            <p:cNvGraphicFramePr>
              <a:graphicFrameLocks noChangeAspect="1"/>
            </p:cNvGraphicFramePr>
            <p:nvPr/>
          </p:nvGraphicFramePr>
          <p:xfrm>
            <a:off x="4180" y="1987"/>
            <a:ext cx="449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8" name="公式" r:id="rId22" imgW="323635" imgH="171626" progId="Equation.3">
                    <p:embed/>
                  </p:oleObj>
                </mc:Choice>
                <mc:Fallback>
                  <p:oleObj name="公式" r:id="rId22" imgW="323635" imgH="171626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0" y="1987"/>
                          <a:ext cx="449" cy="257"/>
                        </a:xfrm>
                        <a:prstGeom prst="rect">
                          <a:avLst/>
                        </a:prstGeom>
                        <a:solidFill>
                          <a:srgbClr val="B5F1FF">
                            <a:alpha val="0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7111" name="Group 23"/>
          <p:cNvGrpSpPr>
            <a:grpSpLocks/>
          </p:cNvGrpSpPr>
          <p:nvPr/>
        </p:nvGrpSpPr>
        <p:grpSpPr bwMode="auto">
          <a:xfrm>
            <a:off x="338138" y="2982913"/>
            <a:ext cx="4030662" cy="1770062"/>
            <a:chOff x="2880" y="773"/>
            <a:chExt cx="2539" cy="1115"/>
          </a:xfrm>
        </p:grpSpPr>
        <p:pic>
          <p:nvPicPr>
            <p:cNvPr id="10256" name="Picture 24"/>
            <p:cNvPicPr>
              <a:picLocks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773"/>
              <a:ext cx="2539" cy="1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10257" name="Object 25"/>
            <p:cNvGraphicFramePr>
              <a:graphicFrameLocks noChangeAspect="1"/>
            </p:cNvGraphicFramePr>
            <p:nvPr/>
          </p:nvGraphicFramePr>
          <p:xfrm>
            <a:off x="4177" y="809"/>
            <a:ext cx="433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9" name="公式" r:id="rId25" imgW="314240" imgH="171626" progId="Equation.3">
                    <p:embed/>
                  </p:oleObj>
                </mc:Choice>
                <mc:Fallback>
                  <p:oleObj name="公式" r:id="rId25" imgW="314240" imgH="171626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7" y="809"/>
                          <a:ext cx="433" cy="256"/>
                        </a:xfrm>
                        <a:prstGeom prst="rect">
                          <a:avLst/>
                        </a:prstGeom>
                        <a:solidFill>
                          <a:srgbClr val="B5F1FF">
                            <a:alpha val="0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711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650257"/>
              </p:ext>
            </p:extLst>
          </p:nvPr>
        </p:nvGraphicFramePr>
        <p:xfrm>
          <a:off x="4546426" y="6000899"/>
          <a:ext cx="340995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0" name="公式" r:id="rId27" imgW="1504972" imgH="171626" progId="Equation.3">
                  <p:embed/>
                </p:oleObj>
              </mc:Choice>
              <mc:Fallback>
                <p:oleObj name="公式" r:id="rId27" imgW="1504972" imgH="171626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6426" y="6000899"/>
                        <a:ext cx="3409950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7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7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7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7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7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17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1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17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17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17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17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17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1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8" grpId="0"/>
      <p:bldP spid="217099" grpId="0"/>
      <p:bldP spid="217100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6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73025"/>
            <a:ext cx="8258175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87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4495800"/>
            <a:ext cx="863917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765175"/>
            <a:ext cx="8743950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4"/>
          <p:cNvSpPr txBox="1">
            <a:spLocks noChangeArrowheads="1"/>
          </p:cNvSpPr>
          <p:nvPr/>
        </p:nvSpPr>
        <p:spPr bwMode="auto">
          <a:xfrm>
            <a:off x="3205163" y="44450"/>
            <a:ext cx="172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复   习</a:t>
            </a:r>
          </a:p>
        </p:txBody>
      </p:sp>
      <p:graphicFrame>
        <p:nvGraphicFramePr>
          <p:cNvPr id="199685" name="Object 5"/>
          <p:cNvGraphicFramePr>
            <a:graphicFrameLocks noChangeAspect="1"/>
          </p:cNvGraphicFramePr>
          <p:nvPr/>
        </p:nvGraphicFramePr>
        <p:xfrm>
          <a:off x="323850" y="1762125"/>
          <a:ext cx="3109913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32" name="公式" r:id="rId3" imgW="1142821" imgH="399991" progId="Equation.3">
                  <p:embed/>
                </p:oleObj>
              </mc:Choice>
              <mc:Fallback>
                <p:oleObj name="公式" r:id="rId3" imgW="1142821" imgH="39999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762125"/>
                        <a:ext cx="3109913" cy="114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6" name="Object 6"/>
          <p:cNvGraphicFramePr>
            <a:graphicFrameLocks noChangeAspect="1"/>
          </p:cNvGraphicFramePr>
          <p:nvPr/>
        </p:nvGraphicFramePr>
        <p:xfrm>
          <a:off x="3694113" y="1989138"/>
          <a:ext cx="331152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33" name="公式" r:id="rId5" imgW="1219384" imgH="228834" progId="Equation.3">
                  <p:embed/>
                </p:oleObj>
              </mc:Choice>
              <mc:Fallback>
                <p:oleObj name="公式" r:id="rId5" imgW="1219384" imgH="22883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4113" y="1989138"/>
                        <a:ext cx="3311525" cy="676275"/>
                      </a:xfrm>
                      <a:prstGeom prst="rect">
                        <a:avLst/>
                      </a:prstGeom>
                      <a:solidFill>
                        <a:srgbClr val="B5F1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7" name="Object 7"/>
          <p:cNvGraphicFramePr>
            <a:graphicFrameLocks noChangeAspect="1"/>
          </p:cNvGraphicFramePr>
          <p:nvPr/>
        </p:nvGraphicFramePr>
        <p:xfrm>
          <a:off x="6156325" y="3198813"/>
          <a:ext cx="2127250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34" name="公式" r:id="rId7" imgW="771744" imgH="200230" progId="Equation.3">
                  <p:embed/>
                </p:oleObj>
              </mc:Choice>
              <mc:Fallback>
                <p:oleObj name="公式" r:id="rId7" imgW="771744" imgH="20023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3198813"/>
                        <a:ext cx="2127250" cy="608012"/>
                      </a:xfrm>
                      <a:prstGeom prst="rect">
                        <a:avLst/>
                      </a:prstGeom>
                      <a:solidFill>
                        <a:srgbClr val="B5F1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9" name="Object 9"/>
          <p:cNvGraphicFramePr>
            <a:graphicFrameLocks noChangeAspect="1"/>
          </p:cNvGraphicFramePr>
          <p:nvPr/>
        </p:nvGraphicFramePr>
        <p:xfrm>
          <a:off x="4716463" y="4183063"/>
          <a:ext cx="7778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35" name="公式" r:id="rId9" imgW="362152" imgH="171626" progId="Equation.3">
                  <p:embed/>
                </p:oleObj>
              </mc:Choice>
              <mc:Fallback>
                <p:oleObj name="公式" r:id="rId9" imgW="362152" imgH="17162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4183063"/>
                        <a:ext cx="77787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690" name="Text Box 10"/>
          <p:cNvSpPr txBox="1">
            <a:spLocks noChangeArrowheads="1"/>
          </p:cNvSpPr>
          <p:nvPr/>
        </p:nvSpPr>
        <p:spPr bwMode="auto">
          <a:xfrm>
            <a:off x="5435600" y="4149725"/>
            <a:ext cx="3313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幅度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400" b="1" dirty="0">
                <a:latin typeface="+mn-lt"/>
                <a:ea typeface="楷体" panose="02010609060101010101" pitchFamily="49" charset="-122"/>
              </a:rPr>
              <a:t>Amplitude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特性</a:t>
            </a:r>
          </a:p>
        </p:txBody>
      </p:sp>
      <p:sp>
        <p:nvSpPr>
          <p:cNvPr id="199692" name="Rectangle 12"/>
          <p:cNvSpPr>
            <a:spLocks noChangeArrowheads="1"/>
          </p:cNvSpPr>
          <p:nvPr/>
        </p:nvSpPr>
        <p:spPr bwMode="auto">
          <a:xfrm>
            <a:off x="5443538" y="4654550"/>
            <a:ext cx="1936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相位特性</a:t>
            </a:r>
          </a:p>
        </p:txBody>
      </p:sp>
      <p:graphicFrame>
        <p:nvGraphicFramePr>
          <p:cNvPr id="199693" name="Object 13"/>
          <p:cNvGraphicFramePr>
            <a:graphicFrameLocks noChangeAspect="1"/>
          </p:cNvGraphicFramePr>
          <p:nvPr/>
        </p:nvGraphicFramePr>
        <p:xfrm>
          <a:off x="4756150" y="4654550"/>
          <a:ext cx="687388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36" name="公式" r:id="rId11" imgW="314240" imgH="171626" progId="Equation.3">
                  <p:embed/>
                </p:oleObj>
              </mc:Choice>
              <mc:Fallback>
                <p:oleObj name="公式" r:id="rId11" imgW="314240" imgH="17162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6150" y="4654550"/>
                        <a:ext cx="687388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95" name="Object 15"/>
          <p:cNvGraphicFramePr>
            <a:graphicFrameLocks noChangeAspect="1"/>
          </p:cNvGraphicFramePr>
          <p:nvPr/>
        </p:nvGraphicFramePr>
        <p:xfrm>
          <a:off x="395288" y="4149725"/>
          <a:ext cx="104775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37" name="公式" r:id="rId13" imgW="504945" imgH="247591" progId="Equation.3">
                  <p:embed/>
                </p:oleObj>
              </mc:Choice>
              <mc:Fallback>
                <p:oleObj name="公式" r:id="rId13" imgW="504945" imgH="247591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149725"/>
                        <a:ext cx="104775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696" name="Text Box 16"/>
          <p:cNvSpPr txBox="1">
            <a:spLocks noChangeArrowheads="1"/>
          </p:cNvSpPr>
          <p:nvPr/>
        </p:nvSpPr>
        <p:spPr bwMode="auto">
          <a:xfrm>
            <a:off x="1403350" y="4195763"/>
            <a:ext cx="316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幅频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400" b="1" dirty="0">
                <a:latin typeface="+mn-lt"/>
                <a:ea typeface="楷体" panose="02010609060101010101" pitchFamily="49" charset="-122"/>
              </a:rPr>
              <a:t>Magnitude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特性</a:t>
            </a:r>
          </a:p>
        </p:txBody>
      </p:sp>
      <p:sp>
        <p:nvSpPr>
          <p:cNvPr id="199697" name="Rectangle 17"/>
          <p:cNvSpPr>
            <a:spLocks noChangeArrowheads="1"/>
          </p:cNvSpPr>
          <p:nvPr/>
        </p:nvSpPr>
        <p:spPr bwMode="auto">
          <a:xfrm>
            <a:off x="107950" y="742950"/>
            <a:ext cx="3959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b="1" i="1" dirty="0">
                <a:ea typeface="楷体_GB2312" pitchFamily="49" charset="-122"/>
              </a:rPr>
              <a:t>IIR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数字滤波器</a:t>
            </a:r>
          </a:p>
        </p:txBody>
      </p:sp>
      <p:graphicFrame>
        <p:nvGraphicFramePr>
          <p:cNvPr id="199698" name="Object 18"/>
          <p:cNvGraphicFramePr>
            <a:graphicFrameLocks noChangeAspect="1"/>
          </p:cNvGraphicFramePr>
          <p:nvPr/>
        </p:nvGraphicFramePr>
        <p:xfrm>
          <a:off x="6148388" y="1325563"/>
          <a:ext cx="27686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38" name="公式" r:id="rId15" imgW="1009421" imgH="171626" progId="Equation.3">
                  <p:embed/>
                </p:oleObj>
              </mc:Choice>
              <mc:Fallback>
                <p:oleObj name="公式" r:id="rId15" imgW="1009421" imgH="171626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8388" y="1325563"/>
                        <a:ext cx="2768600" cy="539750"/>
                      </a:xfrm>
                      <a:prstGeom prst="rect">
                        <a:avLst/>
                      </a:prstGeom>
                      <a:solidFill>
                        <a:srgbClr val="B5F1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701" name="Rectangle 21"/>
          <p:cNvSpPr>
            <a:spLocks noChangeArrowheads="1"/>
          </p:cNvSpPr>
          <p:nvPr/>
        </p:nvSpPr>
        <p:spPr bwMode="auto">
          <a:xfrm>
            <a:off x="3348038" y="711200"/>
            <a:ext cx="3527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zh-CN" sz="2800" b="1" i="1" dirty="0">
                <a:ea typeface="楷体_GB2312" pitchFamily="49" charset="-122"/>
              </a:rPr>
              <a:t>h</a:t>
            </a:r>
            <a:r>
              <a:rPr lang="en-US" altLang="zh-CN" sz="2800" b="1" dirty="0">
                <a:ea typeface="楷体_GB2312" pitchFamily="49" charset="-122"/>
              </a:rPr>
              <a:t>(</a:t>
            </a:r>
            <a:r>
              <a:rPr lang="en-US" altLang="zh-CN" sz="2800" b="1" i="1" dirty="0">
                <a:ea typeface="楷体_GB2312" pitchFamily="49" charset="-122"/>
              </a:rPr>
              <a:t>n</a:t>
            </a:r>
            <a:r>
              <a:rPr lang="en-US" altLang="zh-CN" sz="2800" b="1" dirty="0">
                <a:ea typeface="楷体_GB2312" pitchFamily="49" charset="-122"/>
              </a:rPr>
              <a:t>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是无限长的</a:t>
            </a:r>
          </a:p>
        </p:txBody>
      </p:sp>
      <p:sp>
        <p:nvSpPr>
          <p:cNvPr id="199702" name="Rectangle 22"/>
          <p:cNvSpPr>
            <a:spLocks noChangeArrowheads="1"/>
          </p:cNvSpPr>
          <p:nvPr/>
        </p:nvSpPr>
        <p:spPr bwMode="auto">
          <a:xfrm>
            <a:off x="107950" y="1247775"/>
            <a:ext cx="3600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sz="2800" b="1" i="1" dirty="0">
                <a:ea typeface="楷体_GB2312" pitchFamily="49" charset="-122"/>
              </a:rPr>
              <a:t>FIR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数字滤波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器</a:t>
            </a:r>
          </a:p>
        </p:txBody>
      </p:sp>
      <p:sp>
        <p:nvSpPr>
          <p:cNvPr id="199705" name="Rectangle 25"/>
          <p:cNvSpPr>
            <a:spLocks noChangeArrowheads="1"/>
          </p:cNvSpPr>
          <p:nvPr/>
        </p:nvSpPr>
        <p:spPr bwMode="auto">
          <a:xfrm>
            <a:off x="3362325" y="1216025"/>
            <a:ext cx="3657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zh-CN" sz="2800" b="1" i="1" dirty="0">
                <a:ea typeface="楷体_GB2312" pitchFamily="49" charset="-122"/>
              </a:rPr>
              <a:t>h</a:t>
            </a:r>
            <a:r>
              <a:rPr lang="en-US" altLang="zh-CN" sz="2800" b="1" dirty="0">
                <a:ea typeface="楷体_GB2312" pitchFamily="49" charset="-122"/>
              </a:rPr>
              <a:t>(</a:t>
            </a:r>
            <a:r>
              <a:rPr lang="en-US" altLang="zh-CN" sz="2800" b="1" i="1" dirty="0">
                <a:ea typeface="楷体_GB2312" pitchFamily="49" charset="-122"/>
              </a:rPr>
              <a:t>n</a:t>
            </a:r>
            <a:r>
              <a:rPr lang="en-US" altLang="zh-CN" sz="2800" b="1" dirty="0">
                <a:ea typeface="楷体_GB2312" pitchFamily="49" charset="-122"/>
              </a:rPr>
              <a:t>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是有限长的</a:t>
            </a:r>
          </a:p>
        </p:txBody>
      </p:sp>
      <p:graphicFrame>
        <p:nvGraphicFramePr>
          <p:cNvPr id="199706" name="Object 26"/>
          <p:cNvGraphicFramePr>
            <a:graphicFrameLocks noChangeAspect="1"/>
          </p:cNvGraphicFramePr>
          <p:nvPr/>
        </p:nvGraphicFramePr>
        <p:xfrm>
          <a:off x="6148388" y="669925"/>
          <a:ext cx="2633662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39" name="公式" r:id="rId17" imgW="961980" imgH="200230" progId="Equation.3">
                  <p:embed/>
                </p:oleObj>
              </mc:Choice>
              <mc:Fallback>
                <p:oleObj name="公式" r:id="rId17" imgW="961980" imgH="20023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8388" y="669925"/>
                        <a:ext cx="2633662" cy="608013"/>
                      </a:xfrm>
                      <a:prstGeom prst="rect">
                        <a:avLst/>
                      </a:prstGeom>
                      <a:solidFill>
                        <a:srgbClr val="B5F1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707" name="Object 27"/>
          <p:cNvGraphicFramePr>
            <a:graphicFrameLocks noChangeAspect="1"/>
          </p:cNvGraphicFramePr>
          <p:nvPr/>
        </p:nvGraphicFramePr>
        <p:xfrm>
          <a:off x="250825" y="2909888"/>
          <a:ext cx="3406775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40" name="公式" r:id="rId19" imgW="1352784" imgH="399991" progId="Equation.3">
                  <p:embed/>
                </p:oleObj>
              </mc:Choice>
              <mc:Fallback>
                <p:oleObj name="公式" r:id="rId19" imgW="1352784" imgH="399991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909888"/>
                        <a:ext cx="3406775" cy="1062037"/>
                      </a:xfrm>
                      <a:prstGeom prst="rect">
                        <a:avLst/>
                      </a:prstGeom>
                      <a:solidFill>
                        <a:srgbClr val="B5F1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709" name="Rectangle 29"/>
          <p:cNvSpPr>
            <a:spLocks noChangeArrowheads="1"/>
          </p:cNvSpPr>
          <p:nvPr/>
        </p:nvSpPr>
        <p:spPr bwMode="auto">
          <a:xfrm>
            <a:off x="1403350" y="4725988"/>
            <a:ext cx="1936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相频特性</a:t>
            </a:r>
          </a:p>
        </p:txBody>
      </p:sp>
      <p:graphicFrame>
        <p:nvGraphicFramePr>
          <p:cNvPr id="199710" name="Object 30"/>
          <p:cNvGraphicFramePr>
            <a:graphicFrameLocks noChangeAspect="1"/>
          </p:cNvGraphicFramePr>
          <p:nvPr/>
        </p:nvGraphicFramePr>
        <p:xfrm>
          <a:off x="546100" y="4765675"/>
          <a:ext cx="712788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41" name="公式" r:id="rId21" imgW="323635" imgH="171626" progId="Equation.3">
                  <p:embed/>
                </p:oleObj>
              </mc:Choice>
              <mc:Fallback>
                <p:oleObj name="公式" r:id="rId21" imgW="323635" imgH="171626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" y="4765675"/>
                        <a:ext cx="712788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711" name="Object 31"/>
          <p:cNvGraphicFramePr>
            <a:graphicFrameLocks noChangeAspect="1"/>
          </p:cNvGraphicFramePr>
          <p:nvPr/>
        </p:nvGraphicFramePr>
        <p:xfrm>
          <a:off x="3708400" y="3068638"/>
          <a:ext cx="2573338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42" name="公式" r:id="rId23" imgW="933327" imgH="247591" progId="Equation.3">
                  <p:embed/>
                </p:oleObj>
              </mc:Choice>
              <mc:Fallback>
                <p:oleObj name="公式" r:id="rId23" imgW="933327" imgH="247591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3068638"/>
                        <a:ext cx="2573338" cy="744537"/>
                      </a:xfrm>
                      <a:prstGeom prst="rect">
                        <a:avLst/>
                      </a:prstGeom>
                      <a:solidFill>
                        <a:srgbClr val="B5F1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712" name="Text Box 32"/>
          <p:cNvSpPr txBox="1">
            <a:spLocks noChangeArrowheads="1"/>
          </p:cNvSpPr>
          <p:nvPr/>
        </p:nvSpPr>
        <p:spPr bwMode="auto">
          <a:xfrm>
            <a:off x="92075" y="5372100"/>
            <a:ext cx="8281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幅频特性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反映了信号通过系统后各频率成分衰减的情况</a:t>
            </a:r>
          </a:p>
        </p:txBody>
      </p:sp>
      <p:sp>
        <p:nvSpPr>
          <p:cNvPr id="199713" name="Text Box 33"/>
          <p:cNvSpPr txBox="1">
            <a:spLocks noChangeArrowheads="1"/>
          </p:cNvSpPr>
          <p:nvPr/>
        </p:nvSpPr>
        <p:spPr bwMode="auto">
          <a:xfrm>
            <a:off x="71438" y="5948363"/>
            <a:ext cx="9072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相频特性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反映了信号通过系统后各频率成分在时间上发生位移情况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9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9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9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99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9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9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99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9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9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99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9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99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99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99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99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19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9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90" grpId="0"/>
      <p:bldP spid="199692" grpId="0"/>
      <p:bldP spid="199696" grpId="0"/>
      <p:bldP spid="199697" grpId="0"/>
      <p:bldP spid="199701" grpId="0"/>
      <p:bldP spid="199702" grpId="0"/>
      <p:bldP spid="199705" grpId="0"/>
      <p:bldP spid="199709" grpId="0"/>
      <p:bldP spid="199712" grpId="0"/>
      <p:bldP spid="199713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2756" name="Object 4"/>
          <p:cNvGraphicFramePr>
            <a:graphicFrameLocks noChangeAspect="1"/>
          </p:cNvGraphicFramePr>
          <p:nvPr/>
        </p:nvGraphicFramePr>
        <p:xfrm>
          <a:off x="890588" y="3608388"/>
          <a:ext cx="4691062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91" name="公式" r:id="rId3" imgW="1380967" imgH="200230" progId="Equation.3">
                  <p:embed/>
                </p:oleObj>
              </mc:Choice>
              <mc:Fallback>
                <p:oleObj name="公式" r:id="rId3" imgW="1380967" imgH="20023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588" y="3608388"/>
                        <a:ext cx="4691062" cy="758825"/>
                      </a:xfrm>
                      <a:prstGeom prst="rect">
                        <a:avLst/>
                      </a:prstGeom>
                      <a:solidFill>
                        <a:srgbClr val="B5F1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2757" name="Group 5"/>
          <p:cNvGrpSpPr>
            <a:grpSpLocks/>
          </p:cNvGrpSpPr>
          <p:nvPr/>
        </p:nvGrpSpPr>
        <p:grpSpPr bwMode="auto">
          <a:xfrm>
            <a:off x="539750" y="271463"/>
            <a:ext cx="4681538" cy="536575"/>
            <a:chOff x="158" y="709"/>
            <a:chExt cx="2949" cy="338"/>
          </a:xfrm>
        </p:grpSpPr>
        <p:sp>
          <p:nvSpPr>
            <p:cNvPr id="96285" name="Text Box 6"/>
            <p:cNvSpPr txBox="1">
              <a:spLocks noChangeArrowheads="1"/>
            </p:cNvSpPr>
            <p:nvPr/>
          </p:nvSpPr>
          <p:spPr bwMode="auto">
            <a:xfrm>
              <a:off x="158" y="709"/>
              <a:ext cx="294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dirty="0">
                  <a:latin typeface="楷体_GB2312" pitchFamily="49" charset="-122"/>
                  <a:ea typeface="楷体_GB2312" pitchFamily="49" charset="-122"/>
                </a:rPr>
                <a:t>1</a:t>
              </a:r>
              <a:r>
                <a:rPr lang="zh-CN" altLang="en-US" sz="2800" dirty="0">
                  <a:latin typeface="楷体_GB2312" pitchFamily="49" charset="-122"/>
                  <a:ea typeface="楷体_GB2312" pitchFamily="49" charset="-122"/>
                </a:rPr>
                <a:t>、   </a:t>
              </a:r>
              <a:r>
                <a:rPr lang="zh-CN" altLang="en-US" sz="1600" dirty="0"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偶对称，</a:t>
              </a:r>
              <a:r>
                <a:rPr lang="en-US" altLang="zh-CN" sz="2800" b="1" i="1" dirty="0">
                  <a:ea typeface="楷体_GB2312" pitchFamily="49" charset="-122"/>
                </a:rPr>
                <a:t>N</a:t>
              </a: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为奇数</a:t>
              </a:r>
            </a:p>
          </p:txBody>
        </p:sp>
        <p:graphicFrame>
          <p:nvGraphicFramePr>
            <p:cNvPr id="96286" name="Object 7"/>
            <p:cNvGraphicFramePr>
              <a:graphicFrameLocks noChangeAspect="1"/>
            </p:cNvGraphicFramePr>
            <p:nvPr/>
          </p:nvGraphicFramePr>
          <p:xfrm>
            <a:off x="476" y="754"/>
            <a:ext cx="456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592" name="公式" r:id="rId5" imgW="285588" imgH="171626" progId="Equation.3">
                    <p:embed/>
                  </p:oleObj>
                </mc:Choice>
                <mc:Fallback>
                  <p:oleObj name="公式" r:id="rId5" imgW="285588" imgH="171626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754"/>
                          <a:ext cx="456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B5F1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2760" name="Group 8"/>
          <p:cNvGrpSpPr>
            <a:grpSpLocks/>
          </p:cNvGrpSpPr>
          <p:nvPr/>
        </p:nvGrpSpPr>
        <p:grpSpPr bwMode="auto">
          <a:xfrm>
            <a:off x="539750" y="958850"/>
            <a:ext cx="4681538" cy="536575"/>
            <a:chOff x="158" y="709"/>
            <a:chExt cx="2949" cy="338"/>
          </a:xfrm>
        </p:grpSpPr>
        <p:sp>
          <p:nvSpPr>
            <p:cNvPr id="96283" name="Text Box 9"/>
            <p:cNvSpPr txBox="1">
              <a:spLocks noChangeArrowheads="1"/>
            </p:cNvSpPr>
            <p:nvPr/>
          </p:nvSpPr>
          <p:spPr bwMode="auto">
            <a:xfrm>
              <a:off x="158" y="709"/>
              <a:ext cx="294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dirty="0">
                  <a:latin typeface="楷体_GB2312" pitchFamily="49" charset="-122"/>
                  <a:ea typeface="楷体_GB2312" pitchFamily="49" charset="-122"/>
                </a:rPr>
                <a:t>2</a:t>
              </a:r>
              <a:r>
                <a:rPr lang="zh-CN" altLang="en-US" sz="2800" dirty="0">
                  <a:latin typeface="楷体_GB2312" pitchFamily="49" charset="-122"/>
                  <a:ea typeface="楷体_GB2312" pitchFamily="49" charset="-122"/>
                </a:rPr>
                <a:t>、   </a:t>
              </a:r>
              <a:r>
                <a:rPr lang="zh-CN" altLang="en-US" sz="1600" dirty="0"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偶对称，</a:t>
              </a:r>
              <a:r>
                <a:rPr lang="en-US" altLang="zh-CN" sz="2800" b="1" i="1" dirty="0">
                  <a:ea typeface="楷体_GB2312" pitchFamily="49" charset="-122"/>
                </a:rPr>
                <a:t>N</a:t>
              </a: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为偶数</a:t>
              </a:r>
            </a:p>
          </p:txBody>
        </p:sp>
        <p:graphicFrame>
          <p:nvGraphicFramePr>
            <p:cNvPr id="96284" name="Object 10"/>
            <p:cNvGraphicFramePr>
              <a:graphicFrameLocks noChangeAspect="1"/>
            </p:cNvGraphicFramePr>
            <p:nvPr/>
          </p:nvGraphicFramePr>
          <p:xfrm>
            <a:off x="476" y="754"/>
            <a:ext cx="456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593" name="公式" r:id="rId7" imgW="285588" imgH="171626" progId="Equation.3">
                    <p:embed/>
                  </p:oleObj>
                </mc:Choice>
                <mc:Fallback>
                  <p:oleObj name="公式" r:id="rId7" imgW="285588" imgH="171626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754"/>
                          <a:ext cx="456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B5F1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2763" name="Group 11"/>
          <p:cNvGrpSpPr>
            <a:grpSpLocks/>
          </p:cNvGrpSpPr>
          <p:nvPr/>
        </p:nvGrpSpPr>
        <p:grpSpPr bwMode="auto">
          <a:xfrm>
            <a:off x="539750" y="1784350"/>
            <a:ext cx="4681538" cy="536575"/>
            <a:chOff x="158" y="709"/>
            <a:chExt cx="2949" cy="338"/>
          </a:xfrm>
        </p:grpSpPr>
        <p:sp>
          <p:nvSpPr>
            <p:cNvPr id="96281" name="Text Box 12"/>
            <p:cNvSpPr txBox="1">
              <a:spLocks noChangeArrowheads="1"/>
            </p:cNvSpPr>
            <p:nvPr/>
          </p:nvSpPr>
          <p:spPr bwMode="auto">
            <a:xfrm>
              <a:off x="158" y="709"/>
              <a:ext cx="294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dirty="0">
                  <a:latin typeface="楷体_GB2312" pitchFamily="49" charset="-122"/>
                  <a:ea typeface="楷体_GB2312" pitchFamily="49" charset="-122"/>
                </a:rPr>
                <a:t>3</a:t>
              </a:r>
              <a:r>
                <a:rPr lang="zh-CN" altLang="en-US" sz="2800" dirty="0">
                  <a:latin typeface="楷体_GB2312" pitchFamily="49" charset="-122"/>
                  <a:ea typeface="楷体_GB2312" pitchFamily="49" charset="-122"/>
                </a:rPr>
                <a:t>、   </a:t>
              </a:r>
              <a:r>
                <a:rPr lang="zh-CN" altLang="en-US" sz="1600" dirty="0"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奇对称</a:t>
              </a:r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，</a:t>
              </a:r>
              <a:r>
                <a:rPr lang="en-US" altLang="zh-CN" sz="2800" b="1" i="1" dirty="0">
                  <a:latin typeface="+mn-lt"/>
                  <a:ea typeface="楷体_GB2312" pitchFamily="49" charset="-122"/>
                </a:rPr>
                <a:t>N</a:t>
              </a: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为奇数</a:t>
              </a:r>
            </a:p>
          </p:txBody>
        </p:sp>
        <p:graphicFrame>
          <p:nvGraphicFramePr>
            <p:cNvPr id="96282" name="Object 13"/>
            <p:cNvGraphicFramePr>
              <a:graphicFrameLocks noChangeAspect="1"/>
            </p:cNvGraphicFramePr>
            <p:nvPr/>
          </p:nvGraphicFramePr>
          <p:xfrm>
            <a:off x="476" y="754"/>
            <a:ext cx="456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594" name="公式" r:id="rId9" imgW="285588" imgH="171626" progId="Equation.3">
                    <p:embed/>
                  </p:oleObj>
                </mc:Choice>
                <mc:Fallback>
                  <p:oleObj name="公式" r:id="rId9" imgW="285588" imgH="171626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754"/>
                          <a:ext cx="456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B5F1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2766" name="Group 14"/>
          <p:cNvGrpSpPr>
            <a:grpSpLocks/>
          </p:cNvGrpSpPr>
          <p:nvPr/>
        </p:nvGrpSpPr>
        <p:grpSpPr bwMode="auto">
          <a:xfrm>
            <a:off x="539750" y="2647950"/>
            <a:ext cx="4681538" cy="536575"/>
            <a:chOff x="158" y="709"/>
            <a:chExt cx="2949" cy="338"/>
          </a:xfrm>
        </p:grpSpPr>
        <p:sp>
          <p:nvSpPr>
            <p:cNvPr id="96279" name="Text Box 15"/>
            <p:cNvSpPr txBox="1">
              <a:spLocks noChangeArrowheads="1"/>
            </p:cNvSpPr>
            <p:nvPr/>
          </p:nvSpPr>
          <p:spPr bwMode="auto">
            <a:xfrm>
              <a:off x="158" y="709"/>
              <a:ext cx="294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dirty="0">
                  <a:latin typeface="楷体_GB2312" pitchFamily="49" charset="-122"/>
                  <a:ea typeface="楷体_GB2312" pitchFamily="49" charset="-122"/>
                </a:rPr>
                <a:t>4</a:t>
              </a:r>
              <a:r>
                <a:rPr lang="zh-CN" altLang="en-US" sz="2800" dirty="0">
                  <a:latin typeface="楷体_GB2312" pitchFamily="49" charset="-122"/>
                  <a:ea typeface="楷体_GB2312" pitchFamily="49" charset="-122"/>
                </a:rPr>
                <a:t>、   </a:t>
              </a:r>
              <a:r>
                <a:rPr lang="zh-CN" altLang="en-US" sz="1600" dirty="0"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奇对称</a:t>
              </a:r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，</a:t>
              </a:r>
              <a:r>
                <a:rPr lang="en-US" altLang="zh-CN" sz="2800" b="1" i="1" dirty="0">
                  <a:latin typeface="+mn-lt"/>
                  <a:ea typeface="楷体_GB2312" pitchFamily="49" charset="-122"/>
                </a:rPr>
                <a:t>N</a:t>
              </a: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为偶数</a:t>
              </a:r>
            </a:p>
          </p:txBody>
        </p:sp>
        <p:graphicFrame>
          <p:nvGraphicFramePr>
            <p:cNvPr id="96280" name="Object 16"/>
            <p:cNvGraphicFramePr>
              <a:graphicFrameLocks noChangeAspect="1"/>
            </p:cNvGraphicFramePr>
            <p:nvPr/>
          </p:nvGraphicFramePr>
          <p:xfrm>
            <a:off x="476" y="754"/>
            <a:ext cx="456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595" name="公式" r:id="rId11" imgW="285588" imgH="171626" progId="Equation.3">
                    <p:embed/>
                  </p:oleObj>
                </mc:Choice>
                <mc:Fallback>
                  <p:oleObj name="公式" r:id="rId11" imgW="285588" imgH="171626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754"/>
                          <a:ext cx="456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B5F1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2769" name="Object 17"/>
          <p:cNvGraphicFramePr>
            <a:graphicFrameLocks noChangeAspect="1"/>
          </p:cNvGraphicFramePr>
          <p:nvPr/>
        </p:nvGraphicFramePr>
        <p:xfrm>
          <a:off x="250825" y="342900"/>
          <a:ext cx="568325" cy="273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96" name="公式" r:id="rId13" imgW="162052" imgH="885796" progId="Equation.3">
                  <p:embed/>
                </p:oleObj>
              </mc:Choice>
              <mc:Fallback>
                <p:oleObj name="公式" r:id="rId13" imgW="162052" imgH="88579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42900"/>
                        <a:ext cx="568325" cy="2738438"/>
                      </a:xfrm>
                      <a:prstGeom prst="rect">
                        <a:avLst/>
                      </a:prstGeom>
                      <a:solidFill>
                        <a:srgbClr val="CC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70" name="Object 18"/>
          <p:cNvGraphicFramePr>
            <a:graphicFrameLocks noChangeAspect="1"/>
          </p:cNvGraphicFramePr>
          <p:nvPr/>
        </p:nvGraphicFramePr>
        <p:xfrm>
          <a:off x="890588" y="3608388"/>
          <a:ext cx="4395787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97" name="公式" r:id="rId15" imgW="1295478" imgH="200230" progId="Equation.3">
                  <p:embed/>
                </p:oleObj>
              </mc:Choice>
              <mc:Fallback>
                <p:oleObj name="公式" r:id="rId15" imgW="1295478" imgH="20023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588" y="3608388"/>
                        <a:ext cx="4395787" cy="758825"/>
                      </a:xfrm>
                      <a:prstGeom prst="rect">
                        <a:avLst/>
                      </a:prstGeom>
                      <a:solidFill>
                        <a:srgbClr val="B5F1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71" name="Object 19"/>
          <p:cNvGraphicFramePr>
            <a:graphicFrameLocks noChangeAspect="1"/>
          </p:cNvGraphicFramePr>
          <p:nvPr/>
        </p:nvGraphicFramePr>
        <p:xfrm>
          <a:off x="4500563" y="1639888"/>
          <a:ext cx="381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98" name="公式" r:id="rId17" imgW="162052" imgH="428596" progId="Equation.3">
                  <p:embed/>
                </p:oleObj>
              </mc:Choice>
              <mc:Fallback>
                <p:oleObj name="公式" r:id="rId17" imgW="162052" imgH="428596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1639888"/>
                        <a:ext cx="381000" cy="914400"/>
                      </a:xfrm>
                      <a:prstGeom prst="rect">
                        <a:avLst/>
                      </a:prstGeom>
                      <a:solidFill>
                        <a:srgbClr val="CC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72" name="Object 20"/>
          <p:cNvGraphicFramePr>
            <a:graphicFrameLocks noChangeAspect="1"/>
          </p:cNvGraphicFramePr>
          <p:nvPr/>
        </p:nvGraphicFramePr>
        <p:xfrm>
          <a:off x="4716463" y="2170113"/>
          <a:ext cx="21320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99" name="公式" r:id="rId19" imgW="1038074" imgH="171626" progId="Equation.3">
                  <p:embed/>
                </p:oleObj>
              </mc:Choice>
              <mc:Fallback>
                <p:oleObj name="公式" r:id="rId19" imgW="1038074" imgH="171626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2170113"/>
                        <a:ext cx="2132012" cy="406400"/>
                      </a:xfrm>
                      <a:prstGeom prst="rect">
                        <a:avLst/>
                      </a:prstGeom>
                      <a:solidFill>
                        <a:srgbClr val="B5F1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73" name="Object 21"/>
          <p:cNvGraphicFramePr>
            <a:graphicFrameLocks noChangeAspect="1"/>
          </p:cNvGraphicFramePr>
          <p:nvPr/>
        </p:nvGraphicFramePr>
        <p:xfrm>
          <a:off x="4643438" y="1063625"/>
          <a:ext cx="21320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00" name="公式" r:id="rId21" imgW="1038074" imgH="171626" progId="Equation.3">
                  <p:embed/>
                </p:oleObj>
              </mc:Choice>
              <mc:Fallback>
                <p:oleObj name="公式" r:id="rId21" imgW="1038074" imgH="171626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063625"/>
                        <a:ext cx="2132012" cy="406400"/>
                      </a:xfrm>
                      <a:prstGeom prst="rect">
                        <a:avLst/>
                      </a:prstGeom>
                      <a:solidFill>
                        <a:srgbClr val="B5F1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74" name="Object 22"/>
          <p:cNvGraphicFramePr>
            <a:graphicFrameLocks noChangeAspect="1"/>
          </p:cNvGraphicFramePr>
          <p:nvPr/>
        </p:nvGraphicFramePr>
        <p:xfrm>
          <a:off x="6804025" y="1109663"/>
          <a:ext cx="381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01" name="公式" r:id="rId23" imgW="162052" imgH="123796" progId="Equation.3">
                  <p:embed/>
                </p:oleObj>
              </mc:Choice>
              <mc:Fallback>
                <p:oleObj name="公式" r:id="rId23" imgW="162052" imgH="123796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1109663"/>
                        <a:ext cx="381000" cy="304800"/>
                      </a:xfrm>
                      <a:prstGeom prst="rect">
                        <a:avLst/>
                      </a:prstGeom>
                      <a:solidFill>
                        <a:srgbClr val="B5F1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75" name="Object 23"/>
          <p:cNvGraphicFramePr>
            <a:graphicFrameLocks noChangeAspect="1"/>
          </p:cNvGraphicFramePr>
          <p:nvPr/>
        </p:nvGraphicFramePr>
        <p:xfrm>
          <a:off x="7235825" y="1038225"/>
          <a:ext cx="16748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02" name="公式" r:id="rId25" imgW="809791" imgH="200230" progId="Equation.3">
                  <p:embed/>
                </p:oleObj>
              </mc:Choice>
              <mc:Fallback>
                <p:oleObj name="公式" r:id="rId25" imgW="809791" imgH="20023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1038225"/>
                        <a:ext cx="1674813" cy="457200"/>
                      </a:xfrm>
                      <a:prstGeom prst="rect">
                        <a:avLst/>
                      </a:prstGeom>
                      <a:solidFill>
                        <a:srgbClr val="B5F1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76" name="Object 24"/>
          <p:cNvGraphicFramePr>
            <a:graphicFrameLocks noChangeAspect="1"/>
          </p:cNvGraphicFramePr>
          <p:nvPr/>
        </p:nvGraphicFramePr>
        <p:xfrm>
          <a:off x="4757738" y="1666875"/>
          <a:ext cx="17256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03" name="公式" r:id="rId27" imgW="837974" imgH="171626" progId="Equation.3">
                  <p:embed/>
                </p:oleObj>
              </mc:Choice>
              <mc:Fallback>
                <p:oleObj name="公式" r:id="rId27" imgW="837974" imgH="171626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7738" y="1666875"/>
                        <a:ext cx="1725612" cy="406400"/>
                      </a:xfrm>
                      <a:prstGeom prst="rect">
                        <a:avLst/>
                      </a:prstGeom>
                      <a:solidFill>
                        <a:srgbClr val="B5F1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77" name="Object 25"/>
          <p:cNvGraphicFramePr>
            <a:graphicFrameLocks noChangeAspect="1"/>
          </p:cNvGraphicFramePr>
          <p:nvPr/>
        </p:nvGraphicFramePr>
        <p:xfrm>
          <a:off x="6804025" y="1855788"/>
          <a:ext cx="381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04" name="公式" r:id="rId29" imgW="162052" imgH="123796" progId="Equation.3">
                  <p:embed/>
                </p:oleObj>
              </mc:Choice>
              <mc:Fallback>
                <p:oleObj name="公式" r:id="rId29" imgW="162052" imgH="123796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1855788"/>
                        <a:ext cx="381000" cy="304800"/>
                      </a:xfrm>
                      <a:prstGeom prst="rect">
                        <a:avLst/>
                      </a:prstGeom>
                      <a:solidFill>
                        <a:srgbClr val="B5F1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78" name="Object 26"/>
          <p:cNvGraphicFramePr>
            <a:graphicFrameLocks noChangeAspect="1"/>
          </p:cNvGraphicFramePr>
          <p:nvPr/>
        </p:nvGraphicFramePr>
        <p:xfrm>
          <a:off x="7164388" y="1771650"/>
          <a:ext cx="18272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05" name="公式" r:id="rId31" imgW="885886" imgH="209609" progId="Equation.3">
                  <p:embed/>
                </p:oleObj>
              </mc:Choice>
              <mc:Fallback>
                <p:oleObj name="公式" r:id="rId31" imgW="885886" imgH="209609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1771650"/>
                        <a:ext cx="1827212" cy="482600"/>
                      </a:xfrm>
                      <a:prstGeom prst="rect">
                        <a:avLst/>
                      </a:prstGeom>
                      <a:solidFill>
                        <a:srgbClr val="B5F1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79" name="Object 27"/>
          <p:cNvGraphicFramePr>
            <a:graphicFrameLocks noChangeAspect="1"/>
          </p:cNvGraphicFramePr>
          <p:nvPr/>
        </p:nvGraphicFramePr>
        <p:xfrm>
          <a:off x="7092950" y="2792413"/>
          <a:ext cx="16494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06" name="公式" r:id="rId33" imgW="799927" imgH="200230" progId="Equation.3">
                  <p:embed/>
                </p:oleObj>
              </mc:Choice>
              <mc:Fallback>
                <p:oleObj name="公式" r:id="rId33" imgW="799927" imgH="20023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2792413"/>
                        <a:ext cx="1649413" cy="457200"/>
                      </a:xfrm>
                      <a:prstGeom prst="rect">
                        <a:avLst/>
                      </a:prstGeom>
                      <a:solidFill>
                        <a:srgbClr val="B5F1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80" name="Object 28"/>
          <p:cNvGraphicFramePr>
            <a:graphicFrameLocks noChangeAspect="1"/>
          </p:cNvGraphicFramePr>
          <p:nvPr/>
        </p:nvGraphicFramePr>
        <p:xfrm>
          <a:off x="4718050" y="2816225"/>
          <a:ext cx="17256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07" name="公式" r:id="rId35" imgW="837974" imgH="171626" progId="Equation.3">
                  <p:embed/>
                </p:oleObj>
              </mc:Choice>
              <mc:Fallback>
                <p:oleObj name="公式" r:id="rId35" imgW="837974" imgH="171626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8050" y="2816225"/>
                        <a:ext cx="1725613" cy="406400"/>
                      </a:xfrm>
                      <a:prstGeom prst="rect">
                        <a:avLst/>
                      </a:prstGeom>
                      <a:solidFill>
                        <a:srgbClr val="B5F1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81" name="Object 29"/>
          <p:cNvGraphicFramePr>
            <a:graphicFrameLocks noChangeAspect="1"/>
          </p:cNvGraphicFramePr>
          <p:nvPr/>
        </p:nvGraphicFramePr>
        <p:xfrm>
          <a:off x="890588" y="3608388"/>
          <a:ext cx="4691062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08" name="公式" r:id="rId37" imgW="1380967" imgH="200230" progId="Equation.3">
                  <p:embed/>
                </p:oleObj>
              </mc:Choice>
              <mc:Fallback>
                <p:oleObj name="公式" r:id="rId37" imgW="1380967" imgH="20023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588" y="3608388"/>
                        <a:ext cx="4691062" cy="758825"/>
                      </a:xfrm>
                      <a:prstGeom prst="rect">
                        <a:avLst/>
                      </a:prstGeom>
                      <a:solidFill>
                        <a:srgbClr val="B5F1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82" name="Object 30"/>
          <p:cNvGraphicFramePr>
            <a:graphicFrameLocks noChangeAspect="1"/>
          </p:cNvGraphicFramePr>
          <p:nvPr/>
        </p:nvGraphicFramePr>
        <p:xfrm>
          <a:off x="6657975" y="2835275"/>
          <a:ext cx="42545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609" name="公式" r:id="rId39" imgW="162052" imgH="123796" progId="Equation.3">
                  <p:embed/>
                </p:oleObj>
              </mc:Choice>
              <mc:Fallback>
                <p:oleObj name="公式" r:id="rId39" imgW="162052" imgH="123796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7975" y="2835275"/>
                        <a:ext cx="425450" cy="341313"/>
                      </a:xfrm>
                      <a:prstGeom prst="rect">
                        <a:avLst/>
                      </a:prstGeom>
                      <a:solidFill>
                        <a:srgbClr val="B5F1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83" name="Text Box 31"/>
          <p:cNvSpPr txBox="1">
            <a:spLocks noChangeArrowheads="1"/>
          </p:cNvSpPr>
          <p:nvPr/>
        </p:nvSpPr>
        <p:spPr bwMode="auto">
          <a:xfrm>
            <a:off x="539750" y="3571875"/>
            <a:ext cx="7705725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类型</a:t>
            </a:r>
            <a:r>
              <a:rPr lang="en-US" altLang="zh-CN" sz="2800" b="1" dirty="0">
                <a:latin typeface="+mn-lt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latin typeface="+mn-lt"/>
                <a:ea typeface="楷体" panose="02010609060101010101" pitchFamily="49" charset="-122"/>
              </a:rPr>
              <a:t>、</a:t>
            </a:r>
            <a:r>
              <a:rPr lang="en-US" altLang="zh-CN" sz="2800" b="1" dirty="0">
                <a:latin typeface="+mn-lt"/>
                <a:ea typeface="楷体" panose="02010609060101010101" pitchFamily="49" charset="-122"/>
              </a:rPr>
              <a:t>4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只适用于特殊意义上的滤波器，如差分器、希尔伯特变换器等；</a:t>
            </a:r>
          </a:p>
        </p:txBody>
      </p:sp>
      <p:sp>
        <p:nvSpPr>
          <p:cNvPr id="202784" name="Text Box 32"/>
          <p:cNvSpPr txBox="1">
            <a:spLocks noChangeArrowheads="1"/>
          </p:cNvSpPr>
          <p:nvPr/>
        </p:nvSpPr>
        <p:spPr bwMode="auto">
          <a:xfrm>
            <a:off x="539750" y="4832350"/>
            <a:ext cx="8208963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类型</a:t>
            </a:r>
            <a:r>
              <a:rPr lang="en-US" altLang="zh-CN" sz="2800" b="1" dirty="0">
                <a:ea typeface="楷体_GB2312" pitchFamily="49" charset="-122"/>
              </a:rPr>
              <a:t>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不能设计高通、带阻滤波器；一般来说，使用最多的是</a:t>
            </a:r>
            <a:r>
              <a:rPr lang="en-US" altLang="zh-CN" sz="2800" b="1" i="1" dirty="0">
                <a:solidFill>
                  <a:srgbClr val="FFFF00"/>
                </a:solidFill>
                <a:ea typeface="楷体_GB2312" pitchFamily="49" charset="-122"/>
              </a:rPr>
              <a:t>h</a:t>
            </a:r>
            <a:r>
              <a:rPr lang="en-US" altLang="zh-CN" sz="2800" b="1" dirty="0">
                <a:solidFill>
                  <a:srgbClr val="FFFF00"/>
                </a:solidFill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rgbClr val="FFFF00"/>
                </a:solidFill>
                <a:ea typeface="楷体_GB2312" pitchFamily="49" charset="-122"/>
              </a:rPr>
              <a:t>n</a:t>
            </a:r>
            <a:r>
              <a:rPr lang="en-US" altLang="zh-CN" sz="2800" b="1" dirty="0">
                <a:solidFill>
                  <a:srgbClr val="FFFF00"/>
                </a:solidFill>
                <a:ea typeface="楷体_GB2312" pitchFamily="49" charset="-122"/>
              </a:rPr>
              <a:t>)</a:t>
            </a:r>
            <a:r>
              <a:rPr lang="zh-CN" altLang="en-US" sz="2800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偶对称</a:t>
            </a:r>
            <a:r>
              <a:rPr lang="zh-CN" altLang="en-US" sz="28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 i="1" dirty="0">
                <a:solidFill>
                  <a:srgbClr val="FFFF00"/>
                </a:solidFill>
                <a:ea typeface="楷体_GB2312" pitchFamily="49" charset="-122"/>
              </a:rPr>
              <a:t>N</a:t>
            </a:r>
            <a:r>
              <a:rPr lang="zh-CN" altLang="en-US" sz="2800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为奇数的类型</a:t>
            </a:r>
            <a:r>
              <a:rPr lang="en-US" altLang="zh-CN" sz="2800" b="1" dirty="0">
                <a:solidFill>
                  <a:srgbClr val="FFFF00"/>
                </a:solidFill>
                <a:ea typeface="楷体_GB2312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滤波器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2027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2027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6" dur="500"/>
                                        <p:tgtEl>
                                          <p:spTgt spid="2027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83" grpId="0"/>
      <p:bldP spid="202784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00" name="Text Box 4"/>
          <p:cNvSpPr txBox="1">
            <a:spLocks noChangeArrowheads="1"/>
          </p:cNvSpPr>
          <p:nvPr/>
        </p:nvSpPr>
        <p:spPr bwMode="auto">
          <a:xfrm>
            <a:off x="525463" y="2420938"/>
            <a:ext cx="71866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圆周共轭偶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/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奇对称  </a:t>
            </a:r>
            <a:r>
              <a:rPr lang="en-US" altLang="zh-CN" sz="2800" b="1" i="1" dirty="0" err="1"/>
              <a:t>x</a:t>
            </a:r>
            <a:r>
              <a:rPr lang="en-US" altLang="zh-CN" sz="2800" b="1" i="1" baseline="-25000" dirty="0" err="1"/>
              <a:t>ep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n</a:t>
            </a:r>
            <a:r>
              <a:rPr lang="en-US" altLang="zh-CN" sz="2800" b="1" dirty="0"/>
              <a:t>) / </a:t>
            </a:r>
            <a:r>
              <a:rPr lang="en-US" altLang="zh-CN" sz="2800" b="1" i="1" dirty="0" err="1"/>
              <a:t>x</a:t>
            </a:r>
            <a:r>
              <a:rPr lang="en-US" altLang="zh-CN" sz="2800" b="1" i="1" baseline="-25000" dirty="0" err="1"/>
              <a:t>op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n</a:t>
            </a:r>
            <a:r>
              <a:rPr lang="en-US" altLang="zh-CN" sz="2800" b="1" dirty="0"/>
              <a:t>)</a:t>
            </a:r>
          </a:p>
        </p:txBody>
      </p:sp>
      <p:sp>
        <p:nvSpPr>
          <p:cNvPr id="208901" name="Rectangle 5"/>
          <p:cNvSpPr>
            <a:spLocks noChangeArrowheads="1"/>
          </p:cNvSpPr>
          <p:nvPr/>
        </p:nvSpPr>
        <p:spPr bwMode="auto">
          <a:xfrm>
            <a:off x="554038" y="4149725"/>
            <a:ext cx="5170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共轭偶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奇对称 </a:t>
            </a:r>
            <a:r>
              <a:rPr lang="en-US" altLang="zh-CN" sz="2800" b="1" i="1" dirty="0" err="1">
                <a:ea typeface="楷体_GB2312" pitchFamily="49" charset="-122"/>
              </a:rPr>
              <a:t>x</a:t>
            </a:r>
            <a:r>
              <a:rPr lang="en-US" altLang="zh-CN" sz="2800" b="1" baseline="-25000" dirty="0" err="1">
                <a:ea typeface="楷体_GB2312" pitchFamily="49" charset="-122"/>
              </a:rPr>
              <a:t>e</a:t>
            </a:r>
            <a:r>
              <a:rPr lang="en-US" altLang="zh-CN" sz="2800" b="1" dirty="0">
                <a:ea typeface="楷体_GB2312" pitchFamily="49" charset="-122"/>
              </a:rPr>
              <a:t>(</a:t>
            </a:r>
            <a:r>
              <a:rPr lang="en-US" altLang="zh-CN" sz="2800" b="1" i="1" dirty="0">
                <a:ea typeface="楷体_GB2312" pitchFamily="49" charset="-122"/>
              </a:rPr>
              <a:t>n</a:t>
            </a:r>
            <a:r>
              <a:rPr lang="en-US" altLang="zh-CN" sz="2800" b="1" dirty="0">
                <a:ea typeface="楷体_GB2312" pitchFamily="49" charset="-122"/>
              </a:rPr>
              <a:t>) / </a:t>
            </a:r>
            <a:r>
              <a:rPr lang="en-US" altLang="zh-CN" sz="2800" b="1" i="1" dirty="0">
                <a:ea typeface="楷体_GB2312" pitchFamily="49" charset="-122"/>
              </a:rPr>
              <a:t>x</a:t>
            </a:r>
            <a:r>
              <a:rPr lang="en-US" altLang="zh-CN" sz="2800" b="1" i="1" baseline="-25000" dirty="0">
                <a:ea typeface="楷体_GB2312" pitchFamily="49" charset="-122"/>
              </a:rPr>
              <a:t>o</a:t>
            </a:r>
            <a:r>
              <a:rPr lang="en-US" altLang="zh-CN" sz="2800" b="1" dirty="0">
                <a:ea typeface="楷体_GB2312" pitchFamily="49" charset="-122"/>
              </a:rPr>
              <a:t>(</a:t>
            </a:r>
            <a:r>
              <a:rPr lang="en-US" altLang="zh-CN" sz="2800" b="1" i="1" dirty="0">
                <a:ea typeface="楷体_GB2312" pitchFamily="49" charset="-122"/>
              </a:rPr>
              <a:t>n</a:t>
            </a:r>
            <a:r>
              <a:rPr lang="en-US" altLang="zh-CN" sz="2800" b="1" dirty="0">
                <a:ea typeface="楷体_GB2312" pitchFamily="49" charset="-122"/>
              </a:rPr>
              <a:t>)</a:t>
            </a:r>
            <a:endParaRPr lang="en-US" altLang="zh-CN" sz="2800" b="1" dirty="0"/>
          </a:p>
        </p:txBody>
      </p:sp>
      <p:sp>
        <p:nvSpPr>
          <p:cNvPr id="208902" name="Text Box 6"/>
          <p:cNvSpPr txBox="1">
            <a:spLocks noChangeArrowheads="1"/>
          </p:cNvSpPr>
          <p:nvPr/>
        </p:nvSpPr>
        <p:spPr bwMode="auto">
          <a:xfrm>
            <a:off x="554038" y="549275"/>
            <a:ext cx="3081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线性相位</a:t>
            </a:r>
            <a:r>
              <a:rPr lang="en-US" altLang="zh-CN" sz="2800" b="1" i="1" dirty="0">
                <a:ea typeface="楷体_GB2312" pitchFamily="49" charset="-122"/>
              </a:rPr>
              <a:t>FIR</a:t>
            </a:r>
            <a:endParaRPr lang="en-US" altLang="zh-CN" sz="2800" b="1" dirty="0"/>
          </a:p>
        </p:txBody>
      </p:sp>
      <p:sp>
        <p:nvSpPr>
          <p:cNvPr id="208903" name="Text Box 7"/>
          <p:cNvSpPr txBox="1">
            <a:spLocks noChangeArrowheads="1"/>
          </p:cNvSpPr>
          <p:nvPr/>
        </p:nvSpPr>
        <p:spPr bwMode="auto">
          <a:xfrm>
            <a:off x="539750" y="1471613"/>
            <a:ext cx="3168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圆周偶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奇对称</a:t>
            </a:r>
          </a:p>
        </p:txBody>
      </p:sp>
      <p:sp>
        <p:nvSpPr>
          <p:cNvPr id="208904" name="Text Box 8"/>
          <p:cNvSpPr txBox="1">
            <a:spLocks noChangeArrowheads="1"/>
          </p:cNvSpPr>
          <p:nvPr/>
        </p:nvSpPr>
        <p:spPr bwMode="auto">
          <a:xfrm>
            <a:off x="3276600" y="577850"/>
            <a:ext cx="3598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800" b="1" i="1">
                <a:ea typeface="楷体_GB2312" pitchFamily="49" charset="-122"/>
              </a:rPr>
              <a:t>h</a:t>
            </a:r>
            <a:r>
              <a:rPr lang="en-US" altLang="zh-CN" sz="2800" b="1">
                <a:ea typeface="楷体_GB2312" pitchFamily="49" charset="-122"/>
              </a:rPr>
              <a:t>(</a:t>
            </a:r>
            <a:r>
              <a:rPr lang="en-US" altLang="zh-CN" sz="2800" b="1" i="1">
                <a:ea typeface="楷体_GB2312" pitchFamily="49" charset="-122"/>
              </a:rPr>
              <a:t>n</a:t>
            </a:r>
            <a:r>
              <a:rPr lang="en-US" altLang="zh-CN" sz="2800" b="1">
                <a:ea typeface="楷体_GB2312" pitchFamily="49" charset="-122"/>
              </a:rPr>
              <a:t>) =</a:t>
            </a:r>
            <a:r>
              <a:rPr lang="en-US" altLang="zh-CN" sz="2800" b="1"/>
              <a:t>±</a:t>
            </a:r>
            <a:r>
              <a:rPr lang="en-US" altLang="zh-CN" sz="2800" b="1" i="1">
                <a:ea typeface="楷体_GB2312" pitchFamily="49" charset="-122"/>
              </a:rPr>
              <a:t>h</a:t>
            </a:r>
            <a:r>
              <a:rPr lang="en-US" altLang="zh-CN" sz="2800" b="1"/>
              <a:t>(</a:t>
            </a:r>
            <a:r>
              <a:rPr lang="en-US" altLang="zh-CN" sz="2800" b="1" i="1">
                <a:ea typeface="楷体_GB2312" pitchFamily="49" charset="-122"/>
              </a:rPr>
              <a:t>N-</a:t>
            </a:r>
            <a:r>
              <a:rPr lang="en-US" altLang="zh-CN" sz="2800" b="1">
                <a:ea typeface="楷体_GB2312" pitchFamily="49" charset="-122"/>
              </a:rPr>
              <a:t>1</a:t>
            </a:r>
            <a:r>
              <a:rPr lang="en-US" altLang="zh-CN" sz="2800" b="1" i="1">
                <a:ea typeface="楷体_GB2312" pitchFamily="49" charset="-122"/>
              </a:rPr>
              <a:t>-n</a:t>
            </a:r>
            <a:r>
              <a:rPr lang="en-US" altLang="zh-CN" sz="2800" b="1"/>
              <a:t>)</a:t>
            </a:r>
          </a:p>
        </p:txBody>
      </p:sp>
      <p:sp>
        <p:nvSpPr>
          <p:cNvPr id="208905" name="Text Box 9"/>
          <p:cNvSpPr txBox="1">
            <a:spLocks noChangeArrowheads="1"/>
          </p:cNvSpPr>
          <p:nvPr/>
        </p:nvSpPr>
        <p:spPr bwMode="auto">
          <a:xfrm>
            <a:off x="3276600" y="1412875"/>
            <a:ext cx="3686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i="1"/>
              <a:t>x</a:t>
            </a:r>
            <a:r>
              <a:rPr lang="en-US" altLang="zh-CN" sz="2800" b="1"/>
              <a:t>(</a:t>
            </a:r>
            <a:r>
              <a:rPr lang="en-US" altLang="zh-CN" sz="2800" b="1" i="1"/>
              <a:t>n</a:t>
            </a:r>
            <a:r>
              <a:rPr lang="en-US" altLang="zh-CN" sz="2800" b="1"/>
              <a:t>) = ± </a:t>
            </a:r>
            <a:r>
              <a:rPr lang="en-US" altLang="zh-CN" sz="2800" b="1" i="1"/>
              <a:t>x</a:t>
            </a:r>
            <a:r>
              <a:rPr lang="en-US" altLang="zh-CN" sz="2800" b="1"/>
              <a:t>(</a:t>
            </a:r>
            <a:r>
              <a:rPr lang="en-US" altLang="zh-CN" sz="2800" b="1" i="1"/>
              <a:t>N-n</a:t>
            </a:r>
            <a:r>
              <a:rPr lang="en-US" altLang="zh-CN" sz="2800" b="1"/>
              <a:t>)</a:t>
            </a:r>
            <a:endParaRPr lang="en-US" altLang="zh-CN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8906" name="Text Box 10"/>
          <p:cNvSpPr txBox="1">
            <a:spLocks noChangeArrowheads="1"/>
          </p:cNvSpPr>
          <p:nvPr/>
        </p:nvSpPr>
        <p:spPr bwMode="auto">
          <a:xfrm>
            <a:off x="684213" y="3241675"/>
            <a:ext cx="62499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i="1" dirty="0"/>
              <a:t>x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n</a:t>
            </a:r>
            <a:r>
              <a:rPr lang="en-US" altLang="zh-CN" sz="2800" b="1" dirty="0"/>
              <a:t>)=±</a:t>
            </a:r>
            <a:r>
              <a:rPr lang="en-US" altLang="zh-CN" sz="2800" b="1" i="1" dirty="0"/>
              <a:t>x</a:t>
            </a:r>
            <a:r>
              <a:rPr lang="en-US" altLang="zh-CN" sz="2800" b="1" i="1" baseline="30000" dirty="0"/>
              <a:t>*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N-n</a:t>
            </a:r>
            <a:r>
              <a:rPr lang="en-US" altLang="zh-CN" sz="2800" b="1" dirty="0"/>
              <a:t>)       </a:t>
            </a:r>
            <a:r>
              <a:rPr lang="en-US" altLang="zh-CN" sz="2800" b="1" i="1" dirty="0"/>
              <a:t>DFT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性质</a:t>
            </a:r>
          </a:p>
        </p:txBody>
      </p:sp>
      <p:sp>
        <p:nvSpPr>
          <p:cNvPr id="208907" name="Rectangle 11"/>
          <p:cNvSpPr>
            <a:spLocks noChangeArrowheads="1"/>
          </p:cNvSpPr>
          <p:nvPr/>
        </p:nvSpPr>
        <p:spPr bwMode="auto">
          <a:xfrm>
            <a:off x="684213" y="4941888"/>
            <a:ext cx="6048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1" dirty="0"/>
              <a:t>x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n</a:t>
            </a:r>
            <a:r>
              <a:rPr lang="en-US" altLang="zh-CN" sz="2800" b="1" dirty="0"/>
              <a:t>)=±</a:t>
            </a:r>
            <a:r>
              <a:rPr lang="en-US" altLang="zh-CN" sz="2800" b="1" i="1" dirty="0"/>
              <a:t>x*</a:t>
            </a:r>
            <a:r>
              <a:rPr lang="en-US" altLang="zh-CN" sz="2800" b="1" dirty="0"/>
              <a:t>(</a:t>
            </a:r>
            <a:r>
              <a:rPr lang="en-US" altLang="zh-CN" sz="2800" b="1" i="1" dirty="0"/>
              <a:t>-n</a:t>
            </a:r>
            <a:r>
              <a:rPr lang="en-US" altLang="zh-CN" sz="2800" b="1" dirty="0"/>
              <a:t>)          </a:t>
            </a:r>
            <a:r>
              <a:rPr lang="en-US" altLang="zh-CN" sz="2800" b="1" i="1" dirty="0"/>
              <a:t>DTFT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的性质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8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89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8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8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8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8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8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0" grpId="0"/>
      <p:bldP spid="208901" grpId="0"/>
      <p:bldP spid="208903" grpId="0"/>
      <p:bldP spid="208905" grpId="0"/>
      <p:bldP spid="208906" grpId="0"/>
      <p:bldP spid="208907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4020" name="Object 4"/>
          <p:cNvGraphicFramePr>
            <a:graphicFrameLocks noChangeAspect="1"/>
          </p:cNvGraphicFramePr>
          <p:nvPr/>
        </p:nvGraphicFramePr>
        <p:xfrm>
          <a:off x="2062163" y="115888"/>
          <a:ext cx="1214437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14" name="公式" r:id="rId3" imgW="428851" imgH="190383" progId="Equation.3">
                  <p:embed/>
                </p:oleObj>
              </mc:Choice>
              <mc:Fallback>
                <p:oleObj name="公式" r:id="rId3" imgW="428851" imgH="19038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163" y="115888"/>
                        <a:ext cx="1214437" cy="573087"/>
                      </a:xfrm>
                      <a:prstGeom prst="rect">
                        <a:avLst/>
                      </a:prstGeom>
                      <a:solidFill>
                        <a:srgbClr val="B5F1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1" name="Object 5"/>
          <p:cNvGraphicFramePr>
            <a:graphicFrameLocks noChangeAspect="1"/>
          </p:cNvGraphicFramePr>
          <p:nvPr/>
        </p:nvGraphicFramePr>
        <p:xfrm>
          <a:off x="4759325" y="2062163"/>
          <a:ext cx="3783013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15" name="公式" r:id="rId5" imgW="1447667" imgH="399991" progId="Equation.3">
                  <p:embed/>
                </p:oleObj>
              </mc:Choice>
              <mc:Fallback>
                <p:oleObj name="公式" r:id="rId5" imgW="1447667" imgH="39999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9325" y="2062163"/>
                        <a:ext cx="3783013" cy="1104900"/>
                      </a:xfrm>
                      <a:prstGeom prst="rect">
                        <a:avLst/>
                      </a:prstGeom>
                      <a:solidFill>
                        <a:srgbClr val="B5F1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2" name="Object 6"/>
          <p:cNvGraphicFramePr>
            <a:graphicFrameLocks noChangeAspect="1"/>
          </p:cNvGraphicFramePr>
          <p:nvPr/>
        </p:nvGraphicFramePr>
        <p:xfrm>
          <a:off x="3652838" y="115888"/>
          <a:ext cx="351155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16" name="公式" r:id="rId7" imgW="1295478" imgH="190383" progId="Equation.3">
                  <p:embed/>
                </p:oleObj>
              </mc:Choice>
              <mc:Fallback>
                <p:oleObj name="公式" r:id="rId7" imgW="1295478" imgH="19038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2838" y="115888"/>
                        <a:ext cx="3511550" cy="573087"/>
                      </a:xfrm>
                      <a:prstGeom prst="rect">
                        <a:avLst/>
                      </a:prstGeom>
                      <a:solidFill>
                        <a:srgbClr val="B5F1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3" name="Object 7"/>
          <p:cNvGraphicFramePr>
            <a:graphicFrameLocks noChangeAspect="1"/>
          </p:cNvGraphicFramePr>
          <p:nvPr/>
        </p:nvGraphicFramePr>
        <p:xfrm>
          <a:off x="4787900" y="3219450"/>
          <a:ext cx="124777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17" name="公式" r:id="rId9" imgW="438246" imgH="200230" progId="Equation.3">
                  <p:embed/>
                </p:oleObj>
              </mc:Choice>
              <mc:Fallback>
                <p:oleObj name="公式" r:id="rId9" imgW="438246" imgH="20023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3219450"/>
                        <a:ext cx="1247775" cy="606425"/>
                      </a:xfrm>
                      <a:prstGeom prst="rect">
                        <a:avLst/>
                      </a:prstGeom>
                      <a:solidFill>
                        <a:srgbClr val="B5F1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4" name="Object 8"/>
          <p:cNvGraphicFramePr>
            <a:graphicFrameLocks noChangeAspect="1"/>
          </p:cNvGraphicFramePr>
          <p:nvPr/>
        </p:nvGraphicFramePr>
        <p:xfrm>
          <a:off x="179388" y="693738"/>
          <a:ext cx="3117850" cy="114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18" name="公式" r:id="rId11" imgW="1142821" imgH="399991" progId="Equation.3">
                  <p:embed/>
                </p:oleObj>
              </mc:Choice>
              <mc:Fallback>
                <p:oleObj name="公式" r:id="rId11" imgW="1142821" imgH="39999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693738"/>
                        <a:ext cx="3117850" cy="1147762"/>
                      </a:xfrm>
                      <a:prstGeom prst="rect">
                        <a:avLst/>
                      </a:prstGeom>
                      <a:solidFill>
                        <a:srgbClr val="B5F1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6" name="Object 10"/>
          <p:cNvGraphicFramePr>
            <a:graphicFrameLocks noChangeAspect="1"/>
          </p:cNvGraphicFramePr>
          <p:nvPr/>
        </p:nvGraphicFramePr>
        <p:xfrm>
          <a:off x="3276600" y="693738"/>
          <a:ext cx="3795713" cy="114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19" name="公式" r:id="rId13" imgW="1390831" imgH="399991" progId="Equation.3">
                  <p:embed/>
                </p:oleObj>
              </mc:Choice>
              <mc:Fallback>
                <p:oleObj name="公式" r:id="rId13" imgW="1390831" imgH="399991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693738"/>
                        <a:ext cx="3795713" cy="1147762"/>
                      </a:xfrm>
                      <a:prstGeom prst="rect">
                        <a:avLst/>
                      </a:prstGeom>
                      <a:solidFill>
                        <a:srgbClr val="B5F1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8" name="Object 12"/>
          <p:cNvGraphicFramePr>
            <a:graphicFrameLocks noChangeAspect="1"/>
          </p:cNvGraphicFramePr>
          <p:nvPr/>
        </p:nvGraphicFramePr>
        <p:xfrm>
          <a:off x="1116013" y="1927225"/>
          <a:ext cx="3524250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20" name="公式" r:id="rId15" imgW="1295478" imgH="399991" progId="Equation.3">
                  <p:embed/>
                </p:oleObj>
              </mc:Choice>
              <mc:Fallback>
                <p:oleObj name="公式" r:id="rId15" imgW="1295478" imgH="399991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927225"/>
                        <a:ext cx="3524250" cy="1147763"/>
                      </a:xfrm>
                      <a:prstGeom prst="rect">
                        <a:avLst/>
                      </a:prstGeom>
                      <a:solidFill>
                        <a:srgbClr val="B5F1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31" name="Object 15"/>
          <p:cNvGraphicFramePr>
            <a:graphicFrameLocks noChangeAspect="1"/>
          </p:cNvGraphicFramePr>
          <p:nvPr/>
        </p:nvGraphicFramePr>
        <p:xfrm>
          <a:off x="1042988" y="2921000"/>
          <a:ext cx="3625850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21" name="公式" r:id="rId17" imgW="1333525" imgH="399991" progId="Equation.3">
                  <p:embed/>
                </p:oleObj>
              </mc:Choice>
              <mc:Fallback>
                <p:oleObj name="公式" r:id="rId17" imgW="1333525" imgH="399991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921000"/>
                        <a:ext cx="3625850" cy="1147763"/>
                      </a:xfrm>
                      <a:prstGeom prst="rect">
                        <a:avLst/>
                      </a:prstGeom>
                      <a:solidFill>
                        <a:srgbClr val="B5F1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36" name="Object 20"/>
          <p:cNvGraphicFramePr>
            <a:graphicFrameLocks noChangeAspect="1"/>
          </p:cNvGraphicFramePr>
          <p:nvPr/>
        </p:nvGraphicFramePr>
        <p:xfrm>
          <a:off x="468313" y="4073525"/>
          <a:ext cx="3965575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22" name="公式" r:id="rId19" imgW="1457531" imgH="200230" progId="Equation.3">
                  <p:embed/>
                </p:oleObj>
              </mc:Choice>
              <mc:Fallback>
                <p:oleObj name="公式" r:id="rId19" imgW="1457531" imgH="20023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073525"/>
                        <a:ext cx="3965575" cy="608013"/>
                      </a:xfrm>
                      <a:prstGeom prst="rect">
                        <a:avLst/>
                      </a:prstGeom>
                      <a:solidFill>
                        <a:srgbClr val="B5F1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39" name="Rectangle 23"/>
          <p:cNvSpPr>
            <a:spLocks noChangeArrowheads="1"/>
          </p:cNvSpPr>
          <p:nvPr/>
        </p:nvSpPr>
        <p:spPr bwMode="auto">
          <a:xfrm>
            <a:off x="396875" y="4721225"/>
            <a:ext cx="7993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i="1" dirty="0">
                <a:ea typeface="楷体_GB2312" pitchFamily="49" charset="-122"/>
              </a:rPr>
              <a:t>h</a:t>
            </a:r>
            <a:r>
              <a:rPr lang="en-US" altLang="zh-CN" sz="2800" b="1" dirty="0">
                <a:ea typeface="楷体_GB2312" pitchFamily="49" charset="-122"/>
              </a:rPr>
              <a:t>(</a:t>
            </a:r>
            <a:r>
              <a:rPr lang="en-US" altLang="zh-CN" sz="2800" b="1" i="1" dirty="0">
                <a:ea typeface="楷体_GB2312" pitchFamily="49" charset="-122"/>
              </a:rPr>
              <a:t>n</a:t>
            </a:r>
            <a:r>
              <a:rPr lang="en-US" altLang="zh-CN" sz="2800" b="1" dirty="0">
                <a:ea typeface="楷体_GB2312" pitchFamily="49" charset="-122"/>
              </a:rPr>
              <a:t>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是实数</a:t>
            </a:r>
            <a:r>
              <a:rPr lang="zh-CN" altLang="en-US" sz="2800" b="1" dirty="0">
                <a:ea typeface="楷体_GB2312" pitchFamily="49" charset="-122"/>
              </a:rPr>
              <a:t>，</a:t>
            </a:r>
            <a:r>
              <a:rPr lang="en-US" altLang="zh-CN" sz="2800" b="1" i="1" dirty="0"/>
              <a:t>H</a:t>
            </a:r>
            <a:r>
              <a:rPr lang="en-US" altLang="zh-CN" sz="2800" b="1" dirty="0"/>
              <a:t>(</a:t>
            </a:r>
            <a:r>
              <a:rPr lang="en-US" altLang="zh-CN" sz="2800" b="1" dirty="0" err="1"/>
              <a:t>e</a:t>
            </a:r>
            <a:r>
              <a:rPr lang="en-US" altLang="zh-CN" sz="2800" b="1" i="1" baseline="30000" dirty="0" err="1"/>
              <a:t>jw</a:t>
            </a:r>
            <a:r>
              <a:rPr lang="en-US" altLang="zh-CN" sz="2800" b="1" dirty="0"/>
              <a:t>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共轭偶对称</a:t>
            </a:r>
            <a:r>
              <a:rPr lang="zh-CN" altLang="en-US" sz="2800" b="1" dirty="0">
                <a:ea typeface="楷体_GB2312" pitchFamily="49" charset="-122"/>
              </a:rPr>
              <a:t>， </a:t>
            </a:r>
            <a:r>
              <a:rPr lang="en-US" altLang="zh-CN" sz="2800" b="1" dirty="0">
                <a:ea typeface="楷体_GB2312" pitchFamily="49" charset="-122"/>
              </a:rPr>
              <a:t>|</a:t>
            </a:r>
            <a:r>
              <a:rPr lang="en-US" altLang="zh-CN" sz="2800" b="1" i="1" dirty="0"/>
              <a:t>H</a:t>
            </a:r>
            <a:r>
              <a:rPr lang="en-US" altLang="zh-CN" sz="2800" b="1" dirty="0"/>
              <a:t>(</a:t>
            </a:r>
            <a:r>
              <a:rPr lang="en-US" altLang="zh-CN" sz="2800" b="1" dirty="0" err="1"/>
              <a:t>e</a:t>
            </a:r>
            <a:r>
              <a:rPr lang="en-US" altLang="zh-CN" sz="2800" b="1" i="1" baseline="30000" dirty="0" err="1"/>
              <a:t>jw</a:t>
            </a:r>
            <a:r>
              <a:rPr lang="en-US" altLang="zh-CN" sz="2800" b="1" dirty="0"/>
              <a:t>)| =|</a:t>
            </a:r>
            <a:r>
              <a:rPr lang="en-US" altLang="zh-CN" sz="2800" b="1" i="1" dirty="0"/>
              <a:t>H</a:t>
            </a:r>
            <a:r>
              <a:rPr lang="en-US" altLang="zh-CN" sz="2800" b="1" dirty="0"/>
              <a:t>(e</a:t>
            </a:r>
            <a:r>
              <a:rPr lang="en-US" altLang="zh-CN" sz="2800" b="1" i="1" baseline="30000" dirty="0"/>
              <a:t>-</a:t>
            </a:r>
            <a:r>
              <a:rPr lang="en-US" altLang="zh-CN" sz="2800" b="1" i="1" baseline="30000" dirty="0" err="1"/>
              <a:t>jw</a:t>
            </a:r>
            <a:r>
              <a:rPr lang="en-US" altLang="zh-CN" sz="2800" b="1" dirty="0"/>
              <a:t>)|</a:t>
            </a:r>
          </a:p>
        </p:txBody>
      </p:sp>
      <p:graphicFrame>
        <p:nvGraphicFramePr>
          <p:cNvPr id="214040" name="Object 24"/>
          <p:cNvGraphicFramePr>
            <a:graphicFrameLocks noChangeAspect="1"/>
          </p:cNvGraphicFramePr>
          <p:nvPr/>
        </p:nvGraphicFramePr>
        <p:xfrm>
          <a:off x="5119688" y="4086225"/>
          <a:ext cx="3762375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23" name="公式" r:id="rId21" imgW="1380967" imgH="200230" progId="Equation.3">
                  <p:embed/>
                </p:oleObj>
              </mc:Choice>
              <mc:Fallback>
                <p:oleObj name="公式" r:id="rId21" imgW="1380967" imgH="20023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9688" y="4086225"/>
                        <a:ext cx="3762375" cy="608013"/>
                      </a:xfrm>
                      <a:prstGeom prst="rect">
                        <a:avLst/>
                      </a:prstGeom>
                      <a:solidFill>
                        <a:srgbClr val="B5F1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41" name="Object 25"/>
          <p:cNvGraphicFramePr>
            <a:graphicFrameLocks noChangeAspect="1"/>
          </p:cNvGraphicFramePr>
          <p:nvPr/>
        </p:nvGraphicFramePr>
        <p:xfrm>
          <a:off x="4541838" y="4246563"/>
          <a:ext cx="506412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24" name="公式" r:id="rId23" imgW="162052" imgH="123796" progId="Equation.3">
                  <p:embed/>
                </p:oleObj>
              </mc:Choice>
              <mc:Fallback>
                <p:oleObj name="公式" r:id="rId23" imgW="162052" imgH="123796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1838" y="4246563"/>
                        <a:ext cx="506412" cy="404812"/>
                      </a:xfrm>
                      <a:prstGeom prst="rect">
                        <a:avLst/>
                      </a:prstGeom>
                      <a:solidFill>
                        <a:srgbClr val="B5F1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42" name="Object 26"/>
          <p:cNvGraphicFramePr>
            <a:graphicFrameLocks noChangeAspect="1"/>
          </p:cNvGraphicFramePr>
          <p:nvPr/>
        </p:nvGraphicFramePr>
        <p:xfrm>
          <a:off x="6634163" y="1468438"/>
          <a:ext cx="2259012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25" name="公式" r:id="rId25" imgW="819186" imgH="152400" progId="Equation.3">
                  <p:embed/>
                </p:oleObj>
              </mc:Choice>
              <mc:Fallback>
                <p:oleObj name="公式" r:id="rId25" imgW="819186" imgH="1524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4163" y="1468438"/>
                        <a:ext cx="2259012" cy="471487"/>
                      </a:xfrm>
                      <a:prstGeom prst="rect">
                        <a:avLst/>
                      </a:prstGeom>
                      <a:solidFill>
                        <a:srgbClr val="B5F1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44" name="Rectangle 28"/>
          <p:cNvSpPr>
            <a:spLocks noChangeArrowheads="1"/>
          </p:cNvSpPr>
          <p:nvPr/>
        </p:nvSpPr>
        <p:spPr bwMode="auto">
          <a:xfrm>
            <a:off x="352425" y="5297488"/>
            <a:ext cx="7099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若</a:t>
            </a:r>
            <a:r>
              <a:rPr lang="en-US" altLang="zh-CN" sz="2800" b="1" i="1" dirty="0">
                <a:ea typeface="楷体_GB2312" pitchFamily="49" charset="-122"/>
              </a:rPr>
              <a:t>z</a:t>
            </a:r>
            <a:r>
              <a:rPr lang="en-US" altLang="zh-CN" sz="2800" b="1" baseline="-25000" dirty="0">
                <a:ea typeface="楷体_GB2312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2800" b="1" i="1" dirty="0">
                <a:ea typeface="楷体_GB2312" pitchFamily="49" charset="-122"/>
              </a:rPr>
              <a:t>H</a:t>
            </a:r>
            <a:r>
              <a:rPr lang="en-US" altLang="zh-CN" sz="2800" b="1" dirty="0">
                <a:ea typeface="楷体_GB2312" pitchFamily="49" charset="-122"/>
              </a:rPr>
              <a:t>(</a:t>
            </a:r>
            <a:r>
              <a:rPr lang="en-US" altLang="zh-CN" sz="2800" b="1" i="1" dirty="0">
                <a:ea typeface="楷体_GB2312" pitchFamily="49" charset="-122"/>
              </a:rPr>
              <a:t>z</a:t>
            </a:r>
            <a:r>
              <a:rPr lang="en-US" altLang="zh-CN" sz="2800" b="1" dirty="0">
                <a:ea typeface="楷体_GB2312" pitchFamily="49" charset="-122"/>
              </a:rPr>
              <a:t>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零点，则</a:t>
            </a:r>
            <a:r>
              <a:rPr lang="en-US" altLang="zh-CN" sz="2800" b="1" i="1" dirty="0">
                <a:ea typeface="楷体_GB2312" pitchFamily="49" charset="-122"/>
              </a:rPr>
              <a:t>z</a:t>
            </a:r>
            <a:r>
              <a:rPr lang="en-US" altLang="zh-CN" sz="2800" b="1" baseline="-25000" dirty="0">
                <a:ea typeface="楷体_GB2312" pitchFamily="49" charset="-122"/>
              </a:rPr>
              <a:t>1</a:t>
            </a:r>
            <a:r>
              <a:rPr lang="en-US" altLang="zh-CN" sz="2800" b="1" baseline="30000" dirty="0">
                <a:ea typeface="楷体_GB2312" pitchFamily="49" charset="-122"/>
              </a:rPr>
              <a:t>-1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2800" b="1" i="1" dirty="0" err="1">
                <a:ea typeface="楷体_GB2312" pitchFamily="49" charset="-122"/>
              </a:rPr>
              <a:t>H</a:t>
            </a:r>
            <a:r>
              <a:rPr lang="en-US" altLang="zh-CN" sz="2800" b="1" i="1" baseline="-25000" dirty="0" err="1">
                <a:ea typeface="楷体_GB2312" pitchFamily="49" charset="-122"/>
              </a:rPr>
              <a:t>min</a:t>
            </a:r>
            <a:r>
              <a:rPr lang="en-US" altLang="zh-CN" sz="2800" b="1" dirty="0">
                <a:ea typeface="楷体_GB2312" pitchFamily="49" charset="-122"/>
              </a:rPr>
              <a:t>(</a:t>
            </a:r>
            <a:r>
              <a:rPr lang="en-US" altLang="zh-CN" sz="2800" b="1" i="1" dirty="0">
                <a:ea typeface="楷体_GB2312" pitchFamily="49" charset="-122"/>
              </a:rPr>
              <a:t>z</a:t>
            </a:r>
            <a:r>
              <a:rPr lang="en-US" altLang="zh-CN" sz="2800" b="1" dirty="0">
                <a:ea typeface="楷体_GB2312" pitchFamily="49" charset="-122"/>
              </a:rPr>
              <a:t>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的零点</a:t>
            </a:r>
          </a:p>
        </p:txBody>
      </p:sp>
      <p:sp>
        <p:nvSpPr>
          <p:cNvPr id="214045" name="Rectangle 29"/>
          <p:cNvSpPr>
            <a:spLocks noChangeArrowheads="1"/>
          </p:cNvSpPr>
          <p:nvPr/>
        </p:nvSpPr>
        <p:spPr bwMode="auto">
          <a:xfrm>
            <a:off x="496888" y="5846763"/>
            <a:ext cx="66976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 b="1" i="1" dirty="0">
                <a:ea typeface="楷体_GB2312" pitchFamily="49" charset="-122"/>
              </a:rPr>
              <a:t>z</a:t>
            </a:r>
            <a:r>
              <a:rPr lang="en-US" altLang="zh-CN" sz="2800" b="1" baseline="-25000" dirty="0">
                <a:ea typeface="楷体_GB2312" pitchFamily="49" charset="-122"/>
              </a:rPr>
              <a:t>1</a:t>
            </a:r>
            <a:r>
              <a:rPr lang="en-US" altLang="zh-CN" sz="2800" b="1" baseline="30000" dirty="0">
                <a:ea typeface="楷体_GB2312" pitchFamily="49" charset="-122"/>
              </a:rPr>
              <a:t>-1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在单位圆内，则</a:t>
            </a:r>
            <a:r>
              <a:rPr lang="en-US" altLang="zh-CN" sz="2800" b="1" i="1" dirty="0">
                <a:ea typeface="楷体_GB2312" pitchFamily="49" charset="-122"/>
              </a:rPr>
              <a:t>z</a:t>
            </a:r>
            <a:r>
              <a:rPr lang="en-US" altLang="zh-CN" sz="2800" b="1" baseline="-25000" dirty="0">
                <a:ea typeface="楷体_GB2312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在单位圆外</a:t>
            </a:r>
          </a:p>
        </p:txBody>
      </p:sp>
      <p:sp>
        <p:nvSpPr>
          <p:cNvPr id="98321" name="Rectangle 30"/>
          <p:cNvSpPr>
            <a:spLocks noChangeArrowheads="1"/>
          </p:cNvSpPr>
          <p:nvPr/>
        </p:nvSpPr>
        <p:spPr bwMode="auto">
          <a:xfrm>
            <a:off x="171450" y="130175"/>
            <a:ext cx="2197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ea typeface="楷体_GB2312" pitchFamily="49" charset="-122"/>
              </a:rPr>
              <a:t>P371  7-12.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4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4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4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4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4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1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1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1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1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1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1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39" grpId="0"/>
      <p:bldP spid="214044" grpId="0"/>
      <p:bldP spid="214045" grpId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808080"/>
      </a:dk1>
      <a:lt1>
        <a:srgbClr val="FFFFFF"/>
      </a:lt1>
      <a:dk2>
        <a:srgbClr val="333399"/>
      </a:dk2>
      <a:lt2>
        <a:srgbClr val="000000"/>
      </a:lt2>
      <a:accent1>
        <a:srgbClr val="00CC99"/>
      </a:accent1>
      <a:accent2>
        <a:srgbClr val="3333CC"/>
      </a:accent2>
      <a:accent3>
        <a:srgbClr val="ADADCA"/>
      </a:accent3>
      <a:accent4>
        <a:srgbClr val="DADADA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9013</TotalTime>
  <Words>2884</Words>
  <Application>Microsoft Office PowerPoint</Application>
  <PresentationFormat>全屏显示(4:3)</PresentationFormat>
  <Paragraphs>375</Paragraphs>
  <Slides>95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95</vt:i4>
      </vt:variant>
    </vt:vector>
  </HeadingPairs>
  <TitlesOfParts>
    <vt:vector size="105" baseType="lpstr">
      <vt:lpstr>SymbolPS</vt:lpstr>
      <vt:lpstr>楷体</vt:lpstr>
      <vt:lpstr>楷体_GB2312</vt:lpstr>
      <vt:lpstr>宋体</vt:lpstr>
      <vt:lpstr>Arial</vt:lpstr>
      <vt:lpstr>Symbol</vt:lpstr>
      <vt:lpstr>Times New Roman</vt:lpstr>
      <vt:lpstr>Wingdings</vt:lpstr>
      <vt:lpstr>默认设计模板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wjy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qwe</dc:creator>
  <cp:lastModifiedBy>lenovo</cp:lastModifiedBy>
  <cp:revision>1014</cp:revision>
  <dcterms:created xsi:type="dcterms:W3CDTF">2002-12-16T08:46:51Z</dcterms:created>
  <dcterms:modified xsi:type="dcterms:W3CDTF">2017-11-20T13:58:47Z</dcterms:modified>
</cp:coreProperties>
</file>