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大模型训练流程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351280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分词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3872865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预训练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6782435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指令</a:t>
            </a:r>
            <a:r>
              <a:rPr lang="zh-CN" altLang="en-US" b="1"/>
              <a:t>微调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6833870" y="3429000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人类</a:t>
            </a:r>
            <a:r>
              <a:rPr lang="zh-CN" altLang="en-US" b="1"/>
              <a:t>对齐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833870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测评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3872865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量化</a:t>
            </a:r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1434465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部署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分词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71830" y="951230"/>
            <a:ext cx="104997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然语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来表达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脑思维的复杂系统，在这个系统中词是意义的基本单元，词向量是表达单词含义的向量，将词映射到实向量的技术叫做</a:t>
            </a:r>
            <a:r>
              <a:rPr lang="zh-CN" altLang="en-US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词嵌入。</a:t>
            </a:r>
            <a:endParaRPr lang="zh-CN" altLang="en-US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2080895"/>
            <a:ext cx="106680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one-hot</a:t>
            </a:r>
            <a:r>
              <a:rPr lang="zh-CN" altLang="en-US">
                <a:sym typeface="+mn-ea"/>
              </a:rPr>
              <a:t>（一位</a:t>
            </a:r>
            <a:r>
              <a:rPr lang="zh-CN" altLang="en-US">
                <a:sym typeface="+mn-ea"/>
              </a:rPr>
              <a:t>有效）编码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猫</a:t>
            </a:r>
            <a:r>
              <a:rPr lang="en-US" altLang="zh-CN">
                <a:sym typeface="+mn-ea"/>
              </a:rPr>
              <a:t>-&gt;[1,0,0]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狗</a:t>
            </a:r>
            <a:r>
              <a:rPr lang="en-US" altLang="zh-CN">
                <a:sym typeface="+mn-ea"/>
              </a:rPr>
              <a:t>-&gt;[0,1,0]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人</a:t>
            </a:r>
            <a:r>
              <a:rPr lang="en-US" altLang="zh-CN">
                <a:sym typeface="+mn-ea"/>
              </a:rPr>
              <a:t>-&gt;[0,0,1]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one-hot</a:t>
            </a:r>
            <a:r>
              <a:rPr lang="zh-CN" altLang="en-US"/>
              <a:t>编码的</a:t>
            </a:r>
            <a:r>
              <a:rPr lang="zh-CN" altLang="en-US"/>
              <a:t>缺陷：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维度太高导致计算量变大，一个词要花太多空间存储没用的</a:t>
            </a: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词与词之间完全</a:t>
            </a:r>
            <a:r>
              <a:rPr lang="zh-CN" altLang="en-US"/>
              <a:t>没关系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Embedding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615440"/>
            <a:ext cx="7295515" cy="3009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830" y="1052195"/>
            <a:ext cx="641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对词向量降维并且让词</a:t>
            </a:r>
            <a:r>
              <a:rPr lang="zh-CN" altLang="en-US"/>
              <a:t>向量最终有关联即有</a:t>
            </a:r>
            <a:r>
              <a:rPr lang="zh-CN" altLang="en-US"/>
              <a:t>语义非常</a:t>
            </a:r>
            <a:r>
              <a:rPr lang="zh-CN" altLang="en-US"/>
              <a:t>重要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871345"/>
            <a:ext cx="3676650" cy="20669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10980" y="402717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CBOW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71830" y="5071745"/>
                <a:ext cx="10114915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the man his son-&gt;inputs=[2,1,3,4]-&gt;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 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𝑒𝑚𝑏𝑒𝑑𝑑𝑖𝑛𝑔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𝑚𝑎𝑡𝑟𝑖𝑥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𝑒𝑚𝑏𝑒𝑑𝑑𝑖𝑛𝑔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0" y="5071745"/>
                <a:ext cx="10114915" cy="108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2000" y="585470"/>
            <a:ext cx="995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CBOW</a:t>
            </a:r>
            <a:r>
              <a:rPr lang="zh-CN" altLang="en-US"/>
              <a:t>的</a:t>
            </a:r>
            <a:r>
              <a:rPr lang="zh-CN" altLang="en-US"/>
              <a:t>缺陷：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无论上下文是什么，</a:t>
            </a:r>
            <a:r>
              <a:rPr lang="zh-CN" altLang="en-US"/>
              <a:t>同一个词永远编码成同一个向量（并且模型过于简单），单单采用</a:t>
            </a:r>
            <a:r>
              <a:rPr lang="en-US" altLang="zh-CN"/>
              <a:t>embedding</a:t>
            </a:r>
            <a:r>
              <a:rPr lang="zh-CN" altLang="en-US"/>
              <a:t>无法满足需求，需要继续</a:t>
            </a:r>
            <a:r>
              <a:rPr lang="zh-CN" altLang="en-US"/>
              <a:t>编码。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BERT: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利用</a:t>
            </a:r>
            <a:r>
              <a:rPr lang="en-US" altLang="zh-CN"/>
              <a:t>embedding</a:t>
            </a:r>
            <a:r>
              <a:rPr lang="zh-CN" altLang="en-US"/>
              <a:t>思想，得益于</a:t>
            </a:r>
            <a:r>
              <a:rPr lang="en-US" altLang="zh-CN"/>
              <a:t>Transformer</a:t>
            </a:r>
            <a:r>
              <a:rPr lang="zh-CN" altLang="en-US"/>
              <a:t>，能够对词向量继续</a:t>
            </a:r>
            <a:r>
              <a:rPr lang="zh-CN" altLang="en-US"/>
              <a:t>编码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3686175"/>
            <a:ext cx="77057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346710"/>
            <a:ext cx="11289665" cy="457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675" y="5157470"/>
            <a:ext cx="103339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同样的去掉一些词，不过被去掉的词替代成了可学习的</a:t>
            </a:r>
            <a:r>
              <a:rPr lang="en-US" altLang="zh-CN"/>
              <a:t>mask token</a:t>
            </a:r>
            <a:r>
              <a:rPr lang="zh-CN" altLang="en-US"/>
              <a:t>（</a:t>
            </a:r>
            <a:r>
              <a:rPr lang="en-US" altLang="zh-CN"/>
              <a:t>nn.Parameter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相比较于</a:t>
            </a:r>
            <a:r>
              <a:rPr lang="en-US" altLang="zh-CN"/>
              <a:t>CBOW</a:t>
            </a:r>
            <a:r>
              <a:rPr lang="zh-CN" altLang="en-US"/>
              <a:t>计算上下文的平均来预测（自始至终都没有出现这个词对应的</a:t>
            </a:r>
            <a:r>
              <a:rPr lang="en-US" altLang="zh-CN"/>
              <a:t>token</a:t>
            </a:r>
            <a:r>
              <a:rPr lang="zh-CN" altLang="en-US"/>
              <a:t>编码），而</a:t>
            </a:r>
            <a:r>
              <a:rPr lang="en-US" altLang="zh-CN"/>
              <a:t>BERT</a:t>
            </a: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掩码的词对应位置的</a:t>
            </a:r>
            <a:r>
              <a:rPr lang="en-US" altLang="zh-CN"/>
              <a:t>mask token</a:t>
            </a:r>
            <a:r>
              <a:rPr lang="zh-CN" altLang="en-US"/>
              <a:t>可以不断根据</a:t>
            </a:r>
            <a:r>
              <a:rPr lang="zh-CN" altLang="en-US"/>
              <a:t>上下文编码更新作为最终的</a:t>
            </a:r>
            <a:r>
              <a:rPr lang="zh-CN" altLang="en-US"/>
              <a:t>词向量。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89535"/>
            <a:ext cx="11289665" cy="457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600" y="5127625"/>
            <a:ext cx="4627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/>
              <a:t>掩码比例</a:t>
            </a:r>
            <a:r>
              <a:rPr lang="en-US" altLang="zh-CN"/>
              <a:t>15%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缺陷：微调阶段不会出现</a:t>
            </a:r>
            <a:r>
              <a:rPr lang="en-US" altLang="zh-CN"/>
              <a:t>mask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170680" y="5514975"/>
            <a:ext cx="2000885" cy="1047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2860" y="4689475"/>
            <a:ext cx="43046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/>
              <a:t>15% * 80 % = 12%</a:t>
            </a:r>
            <a:r>
              <a:rPr lang="zh-CN" altLang="en-US"/>
              <a:t>掩码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en-US" altLang="zh-CN"/>
              <a:t>15% * 10 % = 1.5%</a:t>
            </a:r>
            <a:r>
              <a:rPr lang="zh-CN" altLang="en-US"/>
              <a:t>不掩码但需要计算</a:t>
            </a:r>
            <a:r>
              <a:rPr lang="en-US" altLang="zh-CN"/>
              <a:t>loss</a:t>
            </a:r>
            <a:r>
              <a:rPr lang="zh-CN" altLang="en-US"/>
              <a:t>（需要对所有</a:t>
            </a:r>
            <a:r>
              <a:rPr lang="en-US" altLang="zh-CN"/>
              <a:t>token</a:t>
            </a:r>
            <a:r>
              <a:rPr lang="zh-CN" altLang="en-US"/>
              <a:t>监督）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en-US" altLang="zh-CN"/>
              <a:t>15% * 10 % = 1.5%</a:t>
            </a:r>
            <a:r>
              <a:rPr lang="zh-CN" altLang="en-US"/>
              <a:t>不掩码但替换成随机词</a:t>
            </a:r>
            <a:r>
              <a:rPr lang="en-US" altLang="zh-CN"/>
              <a:t>(</a:t>
            </a:r>
            <a:r>
              <a:rPr lang="zh-CN" altLang="en-US"/>
              <a:t>模型需要关注每个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上下文）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WPS 演示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</dc:creator>
  <cp:lastModifiedBy>煜</cp:lastModifiedBy>
  <cp:revision>3</cp:revision>
  <dcterms:created xsi:type="dcterms:W3CDTF">2023-08-09T12:44:00Z</dcterms:created>
  <dcterms:modified xsi:type="dcterms:W3CDTF">2025-05-25T14:09:11Z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