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716" r:id="rId2"/>
  </p:sldMasterIdLst>
  <p:notesMasterIdLst>
    <p:notesMasterId r:id="rId42"/>
  </p:notesMasterIdLst>
  <p:sldIdLst>
    <p:sldId id="256" r:id="rId3"/>
    <p:sldId id="258" r:id="rId4"/>
    <p:sldId id="260" r:id="rId5"/>
    <p:sldId id="272" r:id="rId6"/>
    <p:sldId id="263" r:id="rId7"/>
    <p:sldId id="264" r:id="rId8"/>
    <p:sldId id="268" r:id="rId9"/>
    <p:sldId id="273" r:id="rId10"/>
    <p:sldId id="269" r:id="rId11"/>
    <p:sldId id="274" r:id="rId12"/>
    <p:sldId id="270" r:id="rId13"/>
    <p:sldId id="271" r:id="rId14"/>
    <p:sldId id="266" r:id="rId15"/>
    <p:sldId id="267" r:id="rId16"/>
    <p:sldId id="287" r:id="rId17"/>
    <p:sldId id="288" r:id="rId18"/>
    <p:sldId id="280" r:id="rId19"/>
    <p:sldId id="281" r:id="rId20"/>
    <p:sldId id="284" r:id="rId21"/>
    <p:sldId id="285" r:id="rId22"/>
    <p:sldId id="282" r:id="rId23"/>
    <p:sldId id="283"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286" r:id="rId41"/>
  </p:sldIdLst>
  <p:sldSz cx="9144000" cy="6858000" type="screen4x3"/>
  <p:notesSz cx="6797675" cy="9874250"/>
  <p:defaultTex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BFBC3E"/>
    <a:srgbClr val="CCFFCC"/>
    <a:srgbClr val="FFFFCC"/>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298" autoAdjust="0"/>
  </p:normalViewPr>
  <p:slideViewPr>
    <p:cSldViewPr>
      <p:cViewPr varScale="1">
        <p:scale>
          <a:sx n="108" d="100"/>
          <a:sy n="108" d="100"/>
        </p:scale>
        <p:origin x="18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31C3C-67DF-4D83-826D-EDCEDD1F844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A58CA99-996F-48FD-B607-443A873B3934}">
      <dgm:prSet phldrT="[文本]" custT="1"/>
      <dgm:spPr/>
      <dgm:t>
        <a:bodyPr/>
        <a:lstStyle/>
        <a:p>
          <a:r>
            <a:rPr lang="zh-CN" altLang="en-US" sz="2000" dirty="0" smtClean="0"/>
            <a:t>软件质量保障</a:t>
          </a:r>
          <a:endParaRPr lang="zh-CN" altLang="en-US" sz="2000" dirty="0"/>
        </a:p>
      </dgm:t>
    </dgm:pt>
    <dgm:pt modelId="{8235C3B8-EC0C-49FB-BFE8-27DA1ACE6157}" type="parTrans" cxnId="{23EC0BC3-914A-4162-9A30-C30A57A4E9B4}">
      <dgm:prSet/>
      <dgm:spPr/>
      <dgm:t>
        <a:bodyPr/>
        <a:lstStyle/>
        <a:p>
          <a:endParaRPr lang="zh-CN" altLang="en-US"/>
        </a:p>
      </dgm:t>
    </dgm:pt>
    <dgm:pt modelId="{286603C6-7E95-4CF5-9C60-67385D83C3A6}" type="sibTrans" cxnId="{23EC0BC3-914A-4162-9A30-C30A57A4E9B4}">
      <dgm:prSet/>
      <dgm:spPr/>
      <dgm:t>
        <a:bodyPr/>
        <a:lstStyle/>
        <a:p>
          <a:endParaRPr lang="zh-CN" altLang="en-US"/>
        </a:p>
      </dgm:t>
    </dgm:pt>
    <dgm:pt modelId="{BF6D9D58-6E78-4EE1-8DB5-5097B46279ED}">
      <dgm:prSet phldrT="[文本]" custT="1"/>
      <dgm:spPr/>
      <dgm:t>
        <a:bodyPr/>
        <a:lstStyle/>
        <a:p>
          <a:r>
            <a:rPr lang="zh-CN" altLang="en-US" sz="2000" dirty="0" smtClean="0"/>
            <a:t>质量管理内容</a:t>
          </a:r>
          <a:endParaRPr lang="zh-CN" altLang="en-US" sz="2000" dirty="0"/>
        </a:p>
      </dgm:t>
    </dgm:pt>
    <dgm:pt modelId="{A3398582-C259-4CC6-BC06-952CFD5C4EBC}" type="parTrans" cxnId="{4DE5A325-DE38-46E5-93D7-EFC4F16F235D}">
      <dgm:prSet/>
      <dgm:spPr/>
      <dgm:t>
        <a:bodyPr/>
        <a:lstStyle/>
        <a:p>
          <a:endParaRPr lang="zh-CN" altLang="en-US"/>
        </a:p>
      </dgm:t>
    </dgm:pt>
    <dgm:pt modelId="{C6375E5E-8208-4B92-9992-D82CF578B548}" type="sibTrans" cxnId="{4DE5A325-DE38-46E5-93D7-EFC4F16F235D}">
      <dgm:prSet/>
      <dgm:spPr/>
      <dgm:t>
        <a:bodyPr/>
        <a:lstStyle/>
        <a:p>
          <a:endParaRPr lang="zh-CN" altLang="en-US"/>
        </a:p>
      </dgm:t>
    </dgm:pt>
    <dgm:pt modelId="{FC8F17DA-4E45-469E-8528-8417CBC55DE8}">
      <dgm:prSet phldrT="[文本]" custT="1"/>
      <dgm:spPr/>
      <dgm:t>
        <a:bodyPr/>
        <a:lstStyle/>
        <a:p>
          <a:r>
            <a:rPr lang="zh-CN" altLang="en-US" sz="1600" dirty="0" smtClean="0"/>
            <a:t>编制和评审质量计划</a:t>
          </a:r>
          <a:endParaRPr lang="zh-CN" altLang="en-US" sz="1600" dirty="0"/>
        </a:p>
      </dgm:t>
    </dgm:pt>
    <dgm:pt modelId="{1AC3D1EE-C520-47D1-AA7D-E034B0823BAC}" type="parTrans" cxnId="{30F9D52D-7B0B-4079-8460-DA8E2BA03EE9}">
      <dgm:prSet/>
      <dgm:spPr/>
      <dgm:t>
        <a:bodyPr/>
        <a:lstStyle/>
        <a:p>
          <a:endParaRPr lang="zh-CN" altLang="en-US"/>
        </a:p>
      </dgm:t>
    </dgm:pt>
    <dgm:pt modelId="{E69B84EF-1017-48FC-B5D4-4FCE6A738CC0}" type="sibTrans" cxnId="{30F9D52D-7B0B-4079-8460-DA8E2BA03EE9}">
      <dgm:prSet/>
      <dgm:spPr/>
      <dgm:t>
        <a:bodyPr/>
        <a:lstStyle/>
        <a:p>
          <a:endParaRPr lang="zh-CN" altLang="en-US"/>
        </a:p>
      </dgm:t>
    </dgm:pt>
    <dgm:pt modelId="{A43DA92C-4632-4F71-93AD-7EF9B709149F}">
      <dgm:prSet phldrT="[文本]" custT="1"/>
      <dgm:spPr/>
      <dgm:t>
        <a:bodyPr/>
        <a:lstStyle/>
        <a:p>
          <a:r>
            <a:rPr lang="zh-CN" altLang="en-US" sz="1600" dirty="0" smtClean="0"/>
            <a:t>过程和工作产品的质量检查报告</a:t>
          </a:r>
          <a:endParaRPr lang="zh-CN" altLang="en-US" sz="1600" dirty="0"/>
        </a:p>
      </dgm:t>
    </dgm:pt>
    <dgm:pt modelId="{D88A6C81-CB8E-431C-9E69-B0D5E0E70911}" type="parTrans" cxnId="{01E26610-53AA-4FE7-97D2-D1888A0DA3FA}">
      <dgm:prSet/>
      <dgm:spPr/>
      <dgm:t>
        <a:bodyPr/>
        <a:lstStyle/>
        <a:p>
          <a:endParaRPr lang="zh-CN" altLang="en-US"/>
        </a:p>
      </dgm:t>
    </dgm:pt>
    <dgm:pt modelId="{CC213BB8-95B1-42FF-AA4E-8594BC11CB58}" type="sibTrans" cxnId="{01E26610-53AA-4FE7-97D2-D1888A0DA3FA}">
      <dgm:prSet/>
      <dgm:spPr/>
      <dgm:t>
        <a:bodyPr/>
        <a:lstStyle/>
        <a:p>
          <a:endParaRPr lang="zh-CN" altLang="en-US"/>
        </a:p>
      </dgm:t>
    </dgm:pt>
    <dgm:pt modelId="{E3B0D3C7-91A1-4508-BD7C-9CEF8E562B82}">
      <dgm:prSet phldrT="[文本]" custT="1"/>
      <dgm:spPr/>
      <dgm:t>
        <a:bodyPr/>
        <a:lstStyle/>
        <a:p>
          <a:r>
            <a:rPr lang="zh-CN" altLang="en-US" sz="2000" dirty="0" smtClean="0"/>
            <a:t>质量管理责任分配</a:t>
          </a:r>
          <a:endParaRPr lang="zh-CN" altLang="en-US" sz="2000" dirty="0"/>
        </a:p>
      </dgm:t>
    </dgm:pt>
    <dgm:pt modelId="{4D3969CB-E89D-4563-AFC8-DD8A4076ECDD}" type="parTrans" cxnId="{6D308909-234D-4C5B-8B26-6F1E7112D903}">
      <dgm:prSet/>
      <dgm:spPr/>
      <dgm:t>
        <a:bodyPr/>
        <a:lstStyle/>
        <a:p>
          <a:endParaRPr lang="zh-CN" altLang="en-US"/>
        </a:p>
      </dgm:t>
    </dgm:pt>
    <dgm:pt modelId="{4248E748-AEE4-4951-84C6-06B684A03E39}" type="sibTrans" cxnId="{6D308909-234D-4C5B-8B26-6F1E7112D903}">
      <dgm:prSet/>
      <dgm:spPr/>
      <dgm:t>
        <a:bodyPr/>
        <a:lstStyle/>
        <a:p>
          <a:endParaRPr lang="zh-CN" altLang="en-US"/>
        </a:p>
      </dgm:t>
    </dgm:pt>
    <dgm:pt modelId="{0D10960E-ABC8-4930-8E40-B92332707F71}">
      <dgm:prSet/>
      <dgm:spPr/>
      <dgm:t>
        <a:bodyPr/>
        <a:lstStyle/>
        <a:p>
          <a:r>
            <a:rPr lang="zh-CN" altLang="en-US" dirty="0" smtClean="0"/>
            <a:t>不符合项的跟踪处理</a:t>
          </a:r>
          <a:endParaRPr lang="zh-CN" altLang="en-US" dirty="0"/>
        </a:p>
      </dgm:t>
    </dgm:pt>
    <dgm:pt modelId="{E861D1AB-0AF3-481A-A8C9-F9345C219D21}" type="parTrans" cxnId="{2A557CE7-9BDE-4B10-972B-E88A64ACC811}">
      <dgm:prSet/>
      <dgm:spPr/>
      <dgm:t>
        <a:bodyPr/>
        <a:lstStyle/>
        <a:p>
          <a:endParaRPr lang="zh-CN" altLang="en-US"/>
        </a:p>
      </dgm:t>
    </dgm:pt>
    <dgm:pt modelId="{DDC596E0-12CB-4FF3-8904-E8CABB05D50E}" type="sibTrans" cxnId="{2A557CE7-9BDE-4B10-972B-E88A64ACC811}">
      <dgm:prSet/>
      <dgm:spPr/>
      <dgm:t>
        <a:bodyPr/>
        <a:lstStyle/>
        <a:p>
          <a:endParaRPr lang="zh-CN" altLang="en-US"/>
        </a:p>
      </dgm:t>
    </dgm:pt>
    <dgm:pt modelId="{6D3B64FA-5346-4198-9E9D-4F02192F36C0}">
      <dgm:prSet phldrT="[文本]"/>
      <dgm:spPr/>
      <dgm:t>
        <a:bodyPr/>
        <a:lstStyle/>
        <a:p>
          <a:r>
            <a:rPr lang="zh-CN" altLang="en-US" dirty="0" smtClean="0"/>
            <a:t>质量保证小组职责</a:t>
          </a:r>
          <a:endParaRPr lang="zh-CN" altLang="en-US" dirty="0"/>
        </a:p>
      </dgm:t>
    </dgm:pt>
    <dgm:pt modelId="{E6123595-E930-42AC-A410-DCA681C62397}" type="sibTrans" cxnId="{8EF7AF5C-289E-4AF5-B0C4-5AB069B88AE7}">
      <dgm:prSet/>
      <dgm:spPr/>
      <dgm:t>
        <a:bodyPr/>
        <a:lstStyle/>
        <a:p>
          <a:endParaRPr lang="zh-CN" altLang="en-US"/>
        </a:p>
      </dgm:t>
    </dgm:pt>
    <dgm:pt modelId="{479F36FD-717E-436F-A83E-DC0446403959}" type="parTrans" cxnId="{8EF7AF5C-289E-4AF5-B0C4-5AB069B88AE7}">
      <dgm:prSet/>
      <dgm:spPr/>
      <dgm:t>
        <a:bodyPr/>
        <a:lstStyle/>
        <a:p>
          <a:endParaRPr lang="zh-CN" altLang="en-US"/>
        </a:p>
      </dgm:t>
    </dgm:pt>
    <dgm:pt modelId="{93FF6173-4701-40E3-9952-766BCEE47343}">
      <dgm:prSet phldrT="[文本]"/>
      <dgm:spPr/>
      <dgm:t>
        <a:bodyPr/>
        <a:lstStyle/>
        <a:p>
          <a:r>
            <a:rPr lang="zh-CN" altLang="en-US" dirty="0" smtClean="0"/>
            <a:t>配置管理小组职责</a:t>
          </a:r>
          <a:endParaRPr lang="zh-CN" altLang="en-US" dirty="0"/>
        </a:p>
      </dgm:t>
    </dgm:pt>
    <dgm:pt modelId="{ECA99606-13B6-4C99-B06E-73FFCAF306B1}" type="parTrans" cxnId="{439C8C17-ABAD-486B-AD65-03A82553447D}">
      <dgm:prSet/>
      <dgm:spPr/>
      <dgm:t>
        <a:bodyPr/>
        <a:lstStyle/>
        <a:p>
          <a:endParaRPr lang="zh-CN" altLang="en-US"/>
        </a:p>
      </dgm:t>
    </dgm:pt>
    <dgm:pt modelId="{D392334E-4303-4FFD-BA6B-5560E2D09050}" type="sibTrans" cxnId="{439C8C17-ABAD-486B-AD65-03A82553447D}">
      <dgm:prSet/>
      <dgm:spPr/>
      <dgm:t>
        <a:bodyPr/>
        <a:lstStyle/>
        <a:p>
          <a:endParaRPr lang="zh-CN" altLang="en-US"/>
        </a:p>
      </dgm:t>
    </dgm:pt>
    <dgm:pt modelId="{F1D3FA17-0F3F-4F40-8496-B2A02F70E44B}">
      <dgm:prSet phldrT="[文本]"/>
      <dgm:spPr/>
      <dgm:t>
        <a:bodyPr/>
        <a:lstStyle/>
        <a:p>
          <a:r>
            <a:rPr lang="zh-CN" altLang="en-US" dirty="0" smtClean="0"/>
            <a:t>测试小组职责</a:t>
          </a:r>
          <a:endParaRPr lang="zh-CN" altLang="en-US" dirty="0"/>
        </a:p>
      </dgm:t>
    </dgm:pt>
    <dgm:pt modelId="{CBDF3135-096E-4907-88B0-4AD971F8208E}" type="parTrans" cxnId="{294E44D2-E1B0-465E-90FB-5C550B0D0A2F}">
      <dgm:prSet/>
      <dgm:spPr/>
      <dgm:t>
        <a:bodyPr/>
        <a:lstStyle/>
        <a:p>
          <a:endParaRPr lang="zh-CN" altLang="en-US"/>
        </a:p>
      </dgm:t>
    </dgm:pt>
    <dgm:pt modelId="{7CE5B0D6-E338-47D6-B436-49ACEFB4CD76}" type="sibTrans" cxnId="{294E44D2-E1B0-465E-90FB-5C550B0D0A2F}">
      <dgm:prSet/>
      <dgm:spPr/>
      <dgm:t>
        <a:bodyPr/>
        <a:lstStyle/>
        <a:p>
          <a:endParaRPr lang="zh-CN" altLang="en-US"/>
        </a:p>
      </dgm:t>
    </dgm:pt>
    <dgm:pt modelId="{68F57E0B-5A2F-43B4-9B70-14C2C1CC136A}">
      <dgm:prSet phldrT="[文本]" custT="1"/>
      <dgm:spPr/>
      <dgm:t>
        <a:bodyPr/>
        <a:lstStyle/>
        <a:p>
          <a:r>
            <a:rPr lang="zh-CN" altLang="en-US" sz="2400" dirty="0" smtClean="0"/>
            <a:t>质量保障措施</a:t>
          </a:r>
          <a:endParaRPr lang="zh-CN" altLang="en-US" sz="2400" dirty="0"/>
        </a:p>
      </dgm:t>
    </dgm:pt>
    <dgm:pt modelId="{F4D2C8D3-88A3-44CC-A911-A21FA29DA3AA}" type="parTrans" cxnId="{DBB3C30A-0814-4BCB-81BD-F27C42B3A81B}">
      <dgm:prSet/>
      <dgm:spPr/>
      <dgm:t>
        <a:bodyPr/>
        <a:lstStyle/>
        <a:p>
          <a:endParaRPr lang="zh-CN" altLang="en-US"/>
        </a:p>
      </dgm:t>
    </dgm:pt>
    <dgm:pt modelId="{18ECADF2-2E88-492A-862D-9BB0663C668D}" type="sibTrans" cxnId="{DBB3C30A-0814-4BCB-81BD-F27C42B3A81B}">
      <dgm:prSet/>
      <dgm:spPr/>
      <dgm:t>
        <a:bodyPr/>
        <a:lstStyle/>
        <a:p>
          <a:endParaRPr lang="zh-CN" altLang="en-US"/>
        </a:p>
      </dgm:t>
    </dgm:pt>
    <dgm:pt modelId="{E5034FAA-D474-4DFA-A30E-2E10A11145E8}">
      <dgm:prSet phldrT="[文本]"/>
      <dgm:spPr/>
      <dgm:t>
        <a:bodyPr/>
        <a:lstStyle/>
        <a:p>
          <a:r>
            <a:rPr lang="zh-CN" altLang="en-US" dirty="0" smtClean="0"/>
            <a:t>项目进度计划</a:t>
          </a:r>
          <a:endParaRPr lang="zh-CN" altLang="en-US" dirty="0"/>
        </a:p>
      </dgm:t>
    </dgm:pt>
    <dgm:pt modelId="{B5BA5822-67C9-4084-8FC8-FEAF5D96658B}" type="parTrans" cxnId="{DD8F5A0D-A54B-4DB1-83B9-D0CA83D25182}">
      <dgm:prSet/>
      <dgm:spPr/>
      <dgm:t>
        <a:bodyPr/>
        <a:lstStyle/>
        <a:p>
          <a:endParaRPr lang="zh-CN" altLang="en-US"/>
        </a:p>
      </dgm:t>
    </dgm:pt>
    <dgm:pt modelId="{7565029C-82A1-4641-8F64-B2083D72D73B}" type="sibTrans" cxnId="{DD8F5A0D-A54B-4DB1-83B9-D0CA83D25182}">
      <dgm:prSet/>
      <dgm:spPr/>
      <dgm:t>
        <a:bodyPr/>
        <a:lstStyle/>
        <a:p>
          <a:endParaRPr lang="zh-CN" altLang="en-US"/>
        </a:p>
      </dgm:t>
    </dgm:pt>
    <dgm:pt modelId="{22C36D16-9999-44DF-83C6-44FE002C36CA}">
      <dgm:prSet phldrT="[文本]"/>
      <dgm:spPr/>
      <dgm:t>
        <a:bodyPr/>
        <a:lstStyle/>
        <a:p>
          <a:r>
            <a:rPr lang="zh-CN" altLang="en-US" dirty="0" smtClean="0"/>
            <a:t>需求分析报告</a:t>
          </a:r>
          <a:endParaRPr lang="zh-CN" altLang="en-US" dirty="0"/>
        </a:p>
      </dgm:t>
    </dgm:pt>
    <dgm:pt modelId="{34B1122A-0015-411C-8837-B20720816B36}" type="parTrans" cxnId="{C0CB02DB-D8C3-44F4-BF1B-4F788EF4FC85}">
      <dgm:prSet/>
      <dgm:spPr/>
      <dgm:t>
        <a:bodyPr/>
        <a:lstStyle/>
        <a:p>
          <a:endParaRPr lang="zh-CN" altLang="en-US"/>
        </a:p>
      </dgm:t>
    </dgm:pt>
    <dgm:pt modelId="{5399C4BE-20E1-4265-B6E5-0C4C8E80EFCA}" type="sibTrans" cxnId="{C0CB02DB-D8C3-44F4-BF1B-4F788EF4FC85}">
      <dgm:prSet/>
      <dgm:spPr/>
      <dgm:t>
        <a:bodyPr/>
        <a:lstStyle/>
        <a:p>
          <a:endParaRPr lang="zh-CN" altLang="en-US"/>
        </a:p>
      </dgm:t>
    </dgm:pt>
    <dgm:pt modelId="{69CD34B5-B23B-46EB-B73D-327C38FE0D4E}">
      <dgm:prSet phldrT="[文本]"/>
      <dgm:spPr/>
      <dgm:t>
        <a:bodyPr/>
        <a:lstStyle/>
        <a:p>
          <a:r>
            <a:rPr lang="zh-CN" altLang="en-US" dirty="0" smtClean="0"/>
            <a:t>系统设计报告</a:t>
          </a:r>
          <a:endParaRPr lang="zh-CN" altLang="en-US" dirty="0"/>
        </a:p>
      </dgm:t>
    </dgm:pt>
    <dgm:pt modelId="{F84B6528-0B72-4BF7-A8EF-CA2915A5B164}" type="parTrans" cxnId="{75121728-3467-44F9-B2CC-2DBA7F338E61}">
      <dgm:prSet/>
      <dgm:spPr/>
      <dgm:t>
        <a:bodyPr/>
        <a:lstStyle/>
        <a:p>
          <a:endParaRPr lang="zh-CN" altLang="en-US"/>
        </a:p>
      </dgm:t>
    </dgm:pt>
    <dgm:pt modelId="{C09B8031-4314-4FCD-B93E-891D068DDAD4}" type="sibTrans" cxnId="{75121728-3467-44F9-B2CC-2DBA7F338E61}">
      <dgm:prSet/>
      <dgm:spPr/>
      <dgm:t>
        <a:bodyPr/>
        <a:lstStyle/>
        <a:p>
          <a:endParaRPr lang="zh-CN" altLang="en-US"/>
        </a:p>
      </dgm:t>
    </dgm:pt>
    <dgm:pt modelId="{244806DD-3416-4B31-9D23-2866C152591B}">
      <dgm:prSet phldrT="[文本]"/>
      <dgm:spPr/>
      <dgm:t>
        <a:bodyPr/>
        <a:lstStyle/>
        <a:p>
          <a:r>
            <a:rPr lang="zh-CN" altLang="en-US" dirty="0" smtClean="0"/>
            <a:t>系统实现报告</a:t>
          </a:r>
          <a:endParaRPr lang="zh-CN" altLang="en-US" dirty="0"/>
        </a:p>
      </dgm:t>
    </dgm:pt>
    <dgm:pt modelId="{E99672BD-81C2-4822-9B5D-BF71E0E1B9FD}" type="parTrans" cxnId="{5353D856-8C16-4C5E-B9DA-2069941D4FDF}">
      <dgm:prSet/>
      <dgm:spPr/>
      <dgm:t>
        <a:bodyPr/>
        <a:lstStyle/>
        <a:p>
          <a:endParaRPr lang="zh-CN" altLang="en-US"/>
        </a:p>
      </dgm:t>
    </dgm:pt>
    <dgm:pt modelId="{09A3C131-77D6-4F26-81AC-2171FF2CA4AF}" type="sibTrans" cxnId="{5353D856-8C16-4C5E-B9DA-2069941D4FDF}">
      <dgm:prSet/>
      <dgm:spPr/>
      <dgm:t>
        <a:bodyPr/>
        <a:lstStyle/>
        <a:p>
          <a:endParaRPr lang="zh-CN" altLang="en-US"/>
        </a:p>
      </dgm:t>
    </dgm:pt>
    <dgm:pt modelId="{11B13A7F-DB83-48F7-AAA9-EE6496A4F7B1}">
      <dgm:prSet phldrT="[文本]"/>
      <dgm:spPr/>
      <dgm:t>
        <a:bodyPr/>
        <a:lstStyle/>
        <a:p>
          <a:r>
            <a:rPr lang="zh-CN" altLang="en-US" dirty="0" smtClean="0"/>
            <a:t>系统测试报告</a:t>
          </a:r>
          <a:endParaRPr lang="zh-CN" altLang="en-US" dirty="0"/>
        </a:p>
      </dgm:t>
    </dgm:pt>
    <dgm:pt modelId="{DFE9F69B-6DD6-4D71-828D-C295BB16C89B}" type="parTrans" cxnId="{A3B939EE-18D5-48F2-8424-9F1EBD93CE46}">
      <dgm:prSet/>
      <dgm:spPr/>
      <dgm:t>
        <a:bodyPr/>
        <a:lstStyle/>
        <a:p>
          <a:endParaRPr lang="zh-CN" altLang="en-US"/>
        </a:p>
      </dgm:t>
    </dgm:pt>
    <dgm:pt modelId="{D812C26F-D73F-4EA4-9357-77FEAB78094E}" type="sibTrans" cxnId="{A3B939EE-18D5-48F2-8424-9F1EBD93CE46}">
      <dgm:prSet/>
      <dgm:spPr/>
      <dgm:t>
        <a:bodyPr/>
        <a:lstStyle/>
        <a:p>
          <a:endParaRPr lang="zh-CN" altLang="en-US"/>
        </a:p>
      </dgm:t>
    </dgm:pt>
    <dgm:pt modelId="{B290DB7B-7E50-40ED-ADB7-14AC403D4379}">
      <dgm:prSet/>
      <dgm:spPr/>
      <dgm:t>
        <a:bodyPr/>
        <a:lstStyle/>
        <a:p>
          <a:r>
            <a:rPr lang="zh-CN" altLang="en-US" dirty="0" smtClean="0"/>
            <a:t>系统维护记录</a:t>
          </a:r>
          <a:endParaRPr lang="zh-CN" altLang="en-US" dirty="0"/>
        </a:p>
      </dgm:t>
    </dgm:pt>
    <dgm:pt modelId="{E10255F1-44E9-4015-9FE3-B4F422D17631}" type="parTrans" cxnId="{5E4261D6-8B36-403B-B472-32BFB6131736}">
      <dgm:prSet/>
      <dgm:spPr/>
      <dgm:t>
        <a:bodyPr/>
        <a:lstStyle/>
        <a:p>
          <a:endParaRPr lang="zh-CN" altLang="en-US"/>
        </a:p>
      </dgm:t>
    </dgm:pt>
    <dgm:pt modelId="{3B99BE2C-1D2B-4E27-BD70-78F0FC0B485E}" type="sibTrans" cxnId="{5E4261D6-8B36-403B-B472-32BFB6131736}">
      <dgm:prSet/>
      <dgm:spPr/>
      <dgm:t>
        <a:bodyPr/>
        <a:lstStyle/>
        <a:p>
          <a:endParaRPr lang="zh-CN" altLang="en-US"/>
        </a:p>
      </dgm:t>
    </dgm:pt>
    <dgm:pt modelId="{DA0A50FE-47DE-485F-8205-86AD2F618E9C}" type="pres">
      <dgm:prSet presAssocID="{B5631C3C-67DF-4D83-826D-EDCEDD1F8440}" presName="diagram" presStyleCnt="0">
        <dgm:presLayoutVars>
          <dgm:chPref val="1"/>
          <dgm:dir/>
          <dgm:animOne val="branch"/>
          <dgm:animLvl val="lvl"/>
          <dgm:resizeHandles val="exact"/>
        </dgm:presLayoutVars>
      </dgm:prSet>
      <dgm:spPr/>
      <dgm:t>
        <a:bodyPr/>
        <a:lstStyle/>
        <a:p>
          <a:endParaRPr lang="zh-CN" altLang="en-US"/>
        </a:p>
      </dgm:t>
    </dgm:pt>
    <dgm:pt modelId="{6A64D644-5F0B-4B19-BDE0-552554D0AA05}" type="pres">
      <dgm:prSet presAssocID="{0A58CA99-996F-48FD-B607-443A873B3934}" presName="root1" presStyleCnt="0"/>
      <dgm:spPr/>
    </dgm:pt>
    <dgm:pt modelId="{ED416A4F-28F5-418B-B584-52DB7CB5A693}" type="pres">
      <dgm:prSet presAssocID="{0A58CA99-996F-48FD-B607-443A873B3934}" presName="LevelOneTextNode" presStyleLbl="node0" presStyleIdx="0" presStyleCnt="1" custScaleX="117295" custScaleY="63146" custLinFactX="-20931" custLinFactNeighborX="-100000" custLinFactNeighborY="14292">
        <dgm:presLayoutVars>
          <dgm:chPref val="3"/>
        </dgm:presLayoutVars>
      </dgm:prSet>
      <dgm:spPr/>
      <dgm:t>
        <a:bodyPr/>
        <a:lstStyle/>
        <a:p>
          <a:endParaRPr lang="zh-CN" altLang="en-US"/>
        </a:p>
      </dgm:t>
    </dgm:pt>
    <dgm:pt modelId="{7F9BC618-C8FF-4AC4-AB13-518F2ACC178C}" type="pres">
      <dgm:prSet presAssocID="{0A58CA99-996F-48FD-B607-443A873B3934}" presName="level2hierChild" presStyleCnt="0"/>
      <dgm:spPr/>
    </dgm:pt>
    <dgm:pt modelId="{96D0BD91-CC7C-4647-BEB6-367BD6BB96CF}" type="pres">
      <dgm:prSet presAssocID="{A3398582-C259-4CC6-BC06-952CFD5C4EBC}" presName="conn2-1" presStyleLbl="parChTrans1D2" presStyleIdx="0" presStyleCnt="3"/>
      <dgm:spPr/>
      <dgm:t>
        <a:bodyPr/>
        <a:lstStyle/>
        <a:p>
          <a:endParaRPr lang="zh-CN" altLang="en-US"/>
        </a:p>
      </dgm:t>
    </dgm:pt>
    <dgm:pt modelId="{6FB9D667-E549-4A29-88E1-81A692ECA542}" type="pres">
      <dgm:prSet presAssocID="{A3398582-C259-4CC6-BC06-952CFD5C4EBC}" presName="connTx" presStyleLbl="parChTrans1D2" presStyleIdx="0" presStyleCnt="3"/>
      <dgm:spPr/>
      <dgm:t>
        <a:bodyPr/>
        <a:lstStyle/>
        <a:p>
          <a:endParaRPr lang="zh-CN" altLang="en-US"/>
        </a:p>
      </dgm:t>
    </dgm:pt>
    <dgm:pt modelId="{944B9EAD-E805-46AC-944B-B3BE197650F8}" type="pres">
      <dgm:prSet presAssocID="{BF6D9D58-6E78-4EE1-8DB5-5097B46279ED}" presName="root2" presStyleCnt="0"/>
      <dgm:spPr/>
    </dgm:pt>
    <dgm:pt modelId="{9915CD16-D1EF-4880-A3A5-78700994A2A6}" type="pres">
      <dgm:prSet presAssocID="{BF6D9D58-6E78-4EE1-8DB5-5097B46279ED}" presName="LevelTwoTextNode" presStyleLbl="node2" presStyleIdx="0" presStyleCnt="3" custScaleX="141984" custScaleY="80417" custLinFactNeighborX="-32910" custLinFactNeighborY="72526">
        <dgm:presLayoutVars>
          <dgm:chPref val="3"/>
        </dgm:presLayoutVars>
      </dgm:prSet>
      <dgm:spPr/>
      <dgm:t>
        <a:bodyPr/>
        <a:lstStyle/>
        <a:p>
          <a:endParaRPr lang="zh-CN" altLang="en-US"/>
        </a:p>
      </dgm:t>
    </dgm:pt>
    <dgm:pt modelId="{611041E0-A976-4DFA-BA2E-BC1C953CD9E8}" type="pres">
      <dgm:prSet presAssocID="{BF6D9D58-6E78-4EE1-8DB5-5097B46279ED}" presName="level3hierChild" presStyleCnt="0"/>
      <dgm:spPr/>
    </dgm:pt>
    <dgm:pt modelId="{2A18E419-D986-4AF4-B3A5-9F871BBE52C5}" type="pres">
      <dgm:prSet presAssocID="{1AC3D1EE-C520-47D1-AA7D-E034B0823BAC}" presName="conn2-1" presStyleLbl="parChTrans1D3" presStyleIdx="0" presStyleCnt="12"/>
      <dgm:spPr/>
      <dgm:t>
        <a:bodyPr/>
        <a:lstStyle/>
        <a:p>
          <a:endParaRPr lang="zh-CN" altLang="en-US"/>
        </a:p>
      </dgm:t>
    </dgm:pt>
    <dgm:pt modelId="{F9379E5E-0E72-468A-9182-493BF9AB5787}" type="pres">
      <dgm:prSet presAssocID="{1AC3D1EE-C520-47D1-AA7D-E034B0823BAC}" presName="connTx" presStyleLbl="parChTrans1D3" presStyleIdx="0" presStyleCnt="12"/>
      <dgm:spPr/>
      <dgm:t>
        <a:bodyPr/>
        <a:lstStyle/>
        <a:p>
          <a:endParaRPr lang="zh-CN" altLang="en-US"/>
        </a:p>
      </dgm:t>
    </dgm:pt>
    <dgm:pt modelId="{12D23502-CA33-4488-8887-912708C64716}" type="pres">
      <dgm:prSet presAssocID="{FC8F17DA-4E45-469E-8528-8417CBC55DE8}" presName="root2" presStyleCnt="0"/>
      <dgm:spPr/>
    </dgm:pt>
    <dgm:pt modelId="{DC95B8FC-D2EA-42A2-840E-46C72D6CADCE}" type="pres">
      <dgm:prSet presAssocID="{FC8F17DA-4E45-469E-8528-8417CBC55DE8}" presName="LevelTwoTextNode" presStyleLbl="node3" presStyleIdx="0" presStyleCnt="12" custScaleX="209167" custScaleY="43241" custLinFactNeighborX="-13111" custLinFactNeighborY="-11826">
        <dgm:presLayoutVars>
          <dgm:chPref val="3"/>
        </dgm:presLayoutVars>
      </dgm:prSet>
      <dgm:spPr/>
      <dgm:t>
        <a:bodyPr/>
        <a:lstStyle/>
        <a:p>
          <a:endParaRPr lang="zh-CN" altLang="en-US"/>
        </a:p>
      </dgm:t>
    </dgm:pt>
    <dgm:pt modelId="{14D2A90A-AA9C-4F15-A798-EB200D72E2DB}" type="pres">
      <dgm:prSet presAssocID="{FC8F17DA-4E45-469E-8528-8417CBC55DE8}" presName="level3hierChild" presStyleCnt="0"/>
      <dgm:spPr/>
    </dgm:pt>
    <dgm:pt modelId="{B419C208-D215-4598-9E01-C4C5A361D7C4}" type="pres">
      <dgm:prSet presAssocID="{D88A6C81-CB8E-431C-9E69-B0D5E0E70911}" presName="conn2-1" presStyleLbl="parChTrans1D3" presStyleIdx="1" presStyleCnt="12"/>
      <dgm:spPr/>
      <dgm:t>
        <a:bodyPr/>
        <a:lstStyle/>
        <a:p>
          <a:endParaRPr lang="zh-CN" altLang="en-US"/>
        </a:p>
      </dgm:t>
    </dgm:pt>
    <dgm:pt modelId="{61DDEED5-9CA5-40B1-A074-0E2CFDE7D519}" type="pres">
      <dgm:prSet presAssocID="{D88A6C81-CB8E-431C-9E69-B0D5E0E70911}" presName="connTx" presStyleLbl="parChTrans1D3" presStyleIdx="1" presStyleCnt="12"/>
      <dgm:spPr/>
      <dgm:t>
        <a:bodyPr/>
        <a:lstStyle/>
        <a:p>
          <a:endParaRPr lang="zh-CN" altLang="en-US"/>
        </a:p>
      </dgm:t>
    </dgm:pt>
    <dgm:pt modelId="{8F0566FA-48F6-468E-9B51-5B047A7289BC}" type="pres">
      <dgm:prSet presAssocID="{A43DA92C-4632-4F71-93AD-7EF9B709149F}" presName="root2" presStyleCnt="0"/>
      <dgm:spPr/>
    </dgm:pt>
    <dgm:pt modelId="{4724C454-BCE2-4D05-B22D-E1612ECB92D6}" type="pres">
      <dgm:prSet presAssocID="{A43DA92C-4632-4F71-93AD-7EF9B709149F}" presName="LevelTwoTextNode" presStyleLbl="node3" presStyleIdx="1" presStyleCnt="12" custScaleX="239169" custScaleY="66021" custLinFactNeighborX="-14762" custLinFactNeighborY="3905">
        <dgm:presLayoutVars>
          <dgm:chPref val="3"/>
        </dgm:presLayoutVars>
      </dgm:prSet>
      <dgm:spPr/>
      <dgm:t>
        <a:bodyPr/>
        <a:lstStyle/>
        <a:p>
          <a:endParaRPr lang="zh-CN" altLang="en-US"/>
        </a:p>
      </dgm:t>
    </dgm:pt>
    <dgm:pt modelId="{B7642A2A-BFAB-4EFA-9807-10571F0E2561}" type="pres">
      <dgm:prSet presAssocID="{A43DA92C-4632-4F71-93AD-7EF9B709149F}" presName="level3hierChild" presStyleCnt="0"/>
      <dgm:spPr/>
    </dgm:pt>
    <dgm:pt modelId="{D5832FCB-5435-4322-98F5-D03CA6D57FBF}" type="pres">
      <dgm:prSet presAssocID="{E861D1AB-0AF3-481A-A8C9-F9345C219D21}" presName="conn2-1" presStyleLbl="parChTrans1D3" presStyleIdx="2" presStyleCnt="12"/>
      <dgm:spPr/>
      <dgm:t>
        <a:bodyPr/>
        <a:lstStyle/>
        <a:p>
          <a:endParaRPr lang="zh-CN" altLang="en-US"/>
        </a:p>
      </dgm:t>
    </dgm:pt>
    <dgm:pt modelId="{37206ED1-11B6-4110-AD57-9A5B568C2E1C}" type="pres">
      <dgm:prSet presAssocID="{E861D1AB-0AF3-481A-A8C9-F9345C219D21}" presName="connTx" presStyleLbl="parChTrans1D3" presStyleIdx="2" presStyleCnt="12"/>
      <dgm:spPr/>
      <dgm:t>
        <a:bodyPr/>
        <a:lstStyle/>
        <a:p>
          <a:endParaRPr lang="zh-CN" altLang="en-US"/>
        </a:p>
      </dgm:t>
    </dgm:pt>
    <dgm:pt modelId="{88CA300E-6709-42D1-ABAB-44A1789F944C}" type="pres">
      <dgm:prSet presAssocID="{0D10960E-ABC8-4930-8E40-B92332707F71}" presName="root2" presStyleCnt="0"/>
      <dgm:spPr/>
    </dgm:pt>
    <dgm:pt modelId="{8C25E2DE-AA87-4542-A7E5-5B0D7FB3EF83}" type="pres">
      <dgm:prSet presAssocID="{0D10960E-ABC8-4930-8E40-B92332707F71}" presName="LevelTwoTextNode" presStyleLbl="node3" presStyleIdx="2" presStyleCnt="12" custScaleY="39982" custLinFactNeighborX="-15862" custLinFactNeighborY="4371">
        <dgm:presLayoutVars>
          <dgm:chPref val="3"/>
        </dgm:presLayoutVars>
      </dgm:prSet>
      <dgm:spPr/>
      <dgm:t>
        <a:bodyPr/>
        <a:lstStyle/>
        <a:p>
          <a:endParaRPr lang="zh-CN" altLang="en-US"/>
        </a:p>
      </dgm:t>
    </dgm:pt>
    <dgm:pt modelId="{3D8F2013-6730-46AC-9C8C-3DF8E759BDB2}" type="pres">
      <dgm:prSet presAssocID="{0D10960E-ABC8-4930-8E40-B92332707F71}" presName="level3hierChild" presStyleCnt="0"/>
      <dgm:spPr/>
    </dgm:pt>
    <dgm:pt modelId="{26284644-C4E0-4BCC-9D56-EA0CAD874909}" type="pres">
      <dgm:prSet presAssocID="{4D3969CB-E89D-4563-AFC8-DD8A4076ECDD}" presName="conn2-1" presStyleLbl="parChTrans1D2" presStyleIdx="1" presStyleCnt="3"/>
      <dgm:spPr/>
      <dgm:t>
        <a:bodyPr/>
        <a:lstStyle/>
        <a:p>
          <a:endParaRPr lang="zh-CN" altLang="en-US"/>
        </a:p>
      </dgm:t>
    </dgm:pt>
    <dgm:pt modelId="{A1403449-EFD9-40F2-BCA6-0F2C14903DE1}" type="pres">
      <dgm:prSet presAssocID="{4D3969CB-E89D-4563-AFC8-DD8A4076ECDD}" presName="connTx" presStyleLbl="parChTrans1D2" presStyleIdx="1" presStyleCnt="3"/>
      <dgm:spPr/>
      <dgm:t>
        <a:bodyPr/>
        <a:lstStyle/>
        <a:p>
          <a:endParaRPr lang="zh-CN" altLang="en-US"/>
        </a:p>
      </dgm:t>
    </dgm:pt>
    <dgm:pt modelId="{50EC70AE-FF93-4FCC-8FA1-2E485BD82048}" type="pres">
      <dgm:prSet presAssocID="{E3B0D3C7-91A1-4508-BD7C-9CEF8E562B82}" presName="root2" presStyleCnt="0"/>
      <dgm:spPr/>
    </dgm:pt>
    <dgm:pt modelId="{D1BDD739-BE7C-42B6-AD22-8F46D79488ED}" type="pres">
      <dgm:prSet presAssocID="{E3B0D3C7-91A1-4508-BD7C-9CEF8E562B82}" presName="LevelTwoTextNode" presStyleLbl="node2" presStyleIdx="1" presStyleCnt="3" custScaleX="161934" custScaleY="58470" custLinFactNeighborX="-32360" custLinFactNeighborY="52801">
        <dgm:presLayoutVars>
          <dgm:chPref val="3"/>
        </dgm:presLayoutVars>
      </dgm:prSet>
      <dgm:spPr/>
      <dgm:t>
        <a:bodyPr/>
        <a:lstStyle/>
        <a:p>
          <a:endParaRPr lang="zh-CN" altLang="en-US"/>
        </a:p>
      </dgm:t>
    </dgm:pt>
    <dgm:pt modelId="{4493D9FF-41C3-48D8-9BEE-DBFCB73D5AF9}" type="pres">
      <dgm:prSet presAssocID="{E3B0D3C7-91A1-4508-BD7C-9CEF8E562B82}" presName="level3hierChild" presStyleCnt="0"/>
      <dgm:spPr/>
    </dgm:pt>
    <dgm:pt modelId="{F3C426C3-2CA6-401F-ACE4-F718DB70CC1B}" type="pres">
      <dgm:prSet presAssocID="{479F36FD-717E-436F-A83E-DC0446403959}" presName="conn2-1" presStyleLbl="parChTrans1D3" presStyleIdx="3" presStyleCnt="12"/>
      <dgm:spPr/>
      <dgm:t>
        <a:bodyPr/>
        <a:lstStyle/>
        <a:p>
          <a:endParaRPr lang="zh-CN" altLang="en-US"/>
        </a:p>
      </dgm:t>
    </dgm:pt>
    <dgm:pt modelId="{7F8BBB15-E1D5-412D-BDFF-433CAE69D736}" type="pres">
      <dgm:prSet presAssocID="{479F36FD-717E-436F-A83E-DC0446403959}" presName="connTx" presStyleLbl="parChTrans1D3" presStyleIdx="3" presStyleCnt="12"/>
      <dgm:spPr/>
      <dgm:t>
        <a:bodyPr/>
        <a:lstStyle/>
        <a:p>
          <a:endParaRPr lang="zh-CN" altLang="en-US"/>
        </a:p>
      </dgm:t>
    </dgm:pt>
    <dgm:pt modelId="{1B9B76A6-85FB-4B07-A80D-56565D500F3E}" type="pres">
      <dgm:prSet presAssocID="{6D3B64FA-5346-4198-9E9D-4F02192F36C0}" presName="root2" presStyleCnt="0"/>
      <dgm:spPr/>
    </dgm:pt>
    <dgm:pt modelId="{19B10926-2DDA-43E8-A8B1-FF223CF5DC5B}" type="pres">
      <dgm:prSet presAssocID="{6D3B64FA-5346-4198-9E9D-4F02192F36C0}" presName="LevelTwoTextNode" presStyleLbl="node3" presStyleIdx="3" presStyleCnt="12" custScaleY="42997" custLinFactNeighborX="-14762" custLinFactNeighborY="17903">
        <dgm:presLayoutVars>
          <dgm:chPref val="3"/>
        </dgm:presLayoutVars>
      </dgm:prSet>
      <dgm:spPr/>
      <dgm:t>
        <a:bodyPr/>
        <a:lstStyle/>
        <a:p>
          <a:endParaRPr lang="zh-CN" altLang="en-US"/>
        </a:p>
      </dgm:t>
    </dgm:pt>
    <dgm:pt modelId="{551C03D3-0FF7-445C-A4DA-26F42EB77B2A}" type="pres">
      <dgm:prSet presAssocID="{6D3B64FA-5346-4198-9E9D-4F02192F36C0}" presName="level3hierChild" presStyleCnt="0"/>
      <dgm:spPr/>
    </dgm:pt>
    <dgm:pt modelId="{54490F68-C849-44E7-9BC9-5973F5207366}" type="pres">
      <dgm:prSet presAssocID="{ECA99606-13B6-4C99-B06E-73FFCAF306B1}" presName="conn2-1" presStyleLbl="parChTrans1D3" presStyleIdx="4" presStyleCnt="12"/>
      <dgm:spPr/>
      <dgm:t>
        <a:bodyPr/>
        <a:lstStyle/>
        <a:p>
          <a:endParaRPr lang="zh-CN" altLang="en-US"/>
        </a:p>
      </dgm:t>
    </dgm:pt>
    <dgm:pt modelId="{FC75CCF2-08A6-4EA4-BD06-E55960EC3422}" type="pres">
      <dgm:prSet presAssocID="{ECA99606-13B6-4C99-B06E-73FFCAF306B1}" presName="connTx" presStyleLbl="parChTrans1D3" presStyleIdx="4" presStyleCnt="12"/>
      <dgm:spPr/>
      <dgm:t>
        <a:bodyPr/>
        <a:lstStyle/>
        <a:p>
          <a:endParaRPr lang="zh-CN" altLang="en-US"/>
        </a:p>
      </dgm:t>
    </dgm:pt>
    <dgm:pt modelId="{AF6BE3DA-0663-4F74-849C-A6B0612DE34D}" type="pres">
      <dgm:prSet presAssocID="{93FF6173-4701-40E3-9952-766BCEE47343}" presName="root2" presStyleCnt="0"/>
      <dgm:spPr/>
    </dgm:pt>
    <dgm:pt modelId="{B90C671A-AECF-41C9-A31F-5120255FC132}" type="pres">
      <dgm:prSet presAssocID="{93FF6173-4701-40E3-9952-766BCEE47343}" presName="LevelTwoTextNode" presStyleLbl="node3" presStyleIdx="4" presStyleCnt="12" custScaleY="42997" custLinFactNeighborX="-12561" custLinFactNeighborY="19038">
        <dgm:presLayoutVars>
          <dgm:chPref val="3"/>
        </dgm:presLayoutVars>
      </dgm:prSet>
      <dgm:spPr/>
      <dgm:t>
        <a:bodyPr/>
        <a:lstStyle/>
        <a:p>
          <a:endParaRPr lang="zh-CN" altLang="en-US"/>
        </a:p>
      </dgm:t>
    </dgm:pt>
    <dgm:pt modelId="{54F70F52-A787-4806-BF78-CC5818BF764C}" type="pres">
      <dgm:prSet presAssocID="{93FF6173-4701-40E3-9952-766BCEE47343}" presName="level3hierChild" presStyleCnt="0"/>
      <dgm:spPr/>
    </dgm:pt>
    <dgm:pt modelId="{5E808ACA-3505-44CD-A75E-A9479F1E3695}" type="pres">
      <dgm:prSet presAssocID="{CBDF3135-096E-4907-88B0-4AD971F8208E}" presName="conn2-1" presStyleLbl="parChTrans1D3" presStyleIdx="5" presStyleCnt="12"/>
      <dgm:spPr/>
      <dgm:t>
        <a:bodyPr/>
        <a:lstStyle/>
        <a:p>
          <a:endParaRPr lang="zh-CN" altLang="en-US"/>
        </a:p>
      </dgm:t>
    </dgm:pt>
    <dgm:pt modelId="{09931965-E647-4A46-888F-42F8A19DE163}" type="pres">
      <dgm:prSet presAssocID="{CBDF3135-096E-4907-88B0-4AD971F8208E}" presName="connTx" presStyleLbl="parChTrans1D3" presStyleIdx="5" presStyleCnt="12"/>
      <dgm:spPr/>
      <dgm:t>
        <a:bodyPr/>
        <a:lstStyle/>
        <a:p>
          <a:endParaRPr lang="zh-CN" altLang="en-US"/>
        </a:p>
      </dgm:t>
    </dgm:pt>
    <dgm:pt modelId="{47A91716-AABA-4C4B-A3CD-93776780C848}" type="pres">
      <dgm:prSet presAssocID="{F1D3FA17-0F3F-4F40-8496-B2A02F70E44B}" presName="root2" presStyleCnt="0"/>
      <dgm:spPr/>
    </dgm:pt>
    <dgm:pt modelId="{6A788719-A5E7-495B-9245-335DC639AE43}" type="pres">
      <dgm:prSet presAssocID="{F1D3FA17-0F3F-4F40-8496-B2A02F70E44B}" presName="LevelTwoTextNode" presStyleLbl="node3" presStyleIdx="5" presStyleCnt="12" custScaleY="42997" custLinFactNeighborX="-13111" custLinFactNeighborY="14293">
        <dgm:presLayoutVars>
          <dgm:chPref val="3"/>
        </dgm:presLayoutVars>
      </dgm:prSet>
      <dgm:spPr/>
      <dgm:t>
        <a:bodyPr/>
        <a:lstStyle/>
        <a:p>
          <a:endParaRPr lang="zh-CN" altLang="en-US"/>
        </a:p>
      </dgm:t>
    </dgm:pt>
    <dgm:pt modelId="{746C7BF0-1058-43CB-8B5D-60C709348F80}" type="pres">
      <dgm:prSet presAssocID="{F1D3FA17-0F3F-4F40-8496-B2A02F70E44B}" presName="level3hierChild" presStyleCnt="0"/>
      <dgm:spPr/>
    </dgm:pt>
    <dgm:pt modelId="{CE350F81-2B0F-4DCC-A42E-DE7BCC8F439A}" type="pres">
      <dgm:prSet presAssocID="{F4D2C8D3-88A3-44CC-A911-A21FA29DA3AA}" presName="conn2-1" presStyleLbl="parChTrans1D2" presStyleIdx="2" presStyleCnt="3"/>
      <dgm:spPr/>
      <dgm:t>
        <a:bodyPr/>
        <a:lstStyle/>
        <a:p>
          <a:endParaRPr lang="zh-CN" altLang="en-US"/>
        </a:p>
      </dgm:t>
    </dgm:pt>
    <dgm:pt modelId="{641D4231-D2F6-42F4-8406-CCE4745004EF}" type="pres">
      <dgm:prSet presAssocID="{F4D2C8D3-88A3-44CC-A911-A21FA29DA3AA}" presName="connTx" presStyleLbl="parChTrans1D2" presStyleIdx="2" presStyleCnt="3"/>
      <dgm:spPr/>
      <dgm:t>
        <a:bodyPr/>
        <a:lstStyle/>
        <a:p>
          <a:endParaRPr lang="zh-CN" altLang="en-US"/>
        </a:p>
      </dgm:t>
    </dgm:pt>
    <dgm:pt modelId="{8D9B758D-BEE0-4C8D-B522-B1D763454B00}" type="pres">
      <dgm:prSet presAssocID="{68F57E0B-5A2F-43B4-9B70-14C2C1CC136A}" presName="root2" presStyleCnt="0"/>
      <dgm:spPr/>
    </dgm:pt>
    <dgm:pt modelId="{36DFE785-40F7-4F26-91DA-50B7CB69F744}" type="pres">
      <dgm:prSet presAssocID="{68F57E0B-5A2F-43B4-9B70-14C2C1CC136A}" presName="LevelTwoTextNode" presStyleLbl="node2" presStyleIdx="2" presStyleCnt="3" custScaleX="141347" custScaleY="65349" custLinFactNeighborX="-30479" custLinFactNeighborY="-35932">
        <dgm:presLayoutVars>
          <dgm:chPref val="3"/>
        </dgm:presLayoutVars>
      </dgm:prSet>
      <dgm:spPr/>
      <dgm:t>
        <a:bodyPr/>
        <a:lstStyle/>
        <a:p>
          <a:endParaRPr lang="zh-CN" altLang="en-US"/>
        </a:p>
      </dgm:t>
    </dgm:pt>
    <dgm:pt modelId="{FDCB0734-406F-4C3F-AA3E-117D06DA5016}" type="pres">
      <dgm:prSet presAssocID="{68F57E0B-5A2F-43B4-9B70-14C2C1CC136A}" presName="level3hierChild" presStyleCnt="0"/>
      <dgm:spPr/>
    </dgm:pt>
    <dgm:pt modelId="{2DED3138-084A-4CA7-A10B-87B9435DEC35}" type="pres">
      <dgm:prSet presAssocID="{B5BA5822-67C9-4084-8FC8-FEAF5D96658B}" presName="conn2-1" presStyleLbl="parChTrans1D3" presStyleIdx="6" presStyleCnt="12"/>
      <dgm:spPr/>
      <dgm:t>
        <a:bodyPr/>
        <a:lstStyle/>
        <a:p>
          <a:endParaRPr lang="zh-CN" altLang="en-US"/>
        </a:p>
      </dgm:t>
    </dgm:pt>
    <dgm:pt modelId="{03E9AAA1-6335-4310-857C-F0CA30A4411A}" type="pres">
      <dgm:prSet presAssocID="{B5BA5822-67C9-4084-8FC8-FEAF5D96658B}" presName="connTx" presStyleLbl="parChTrans1D3" presStyleIdx="6" presStyleCnt="12"/>
      <dgm:spPr/>
      <dgm:t>
        <a:bodyPr/>
        <a:lstStyle/>
        <a:p>
          <a:endParaRPr lang="zh-CN" altLang="en-US"/>
        </a:p>
      </dgm:t>
    </dgm:pt>
    <dgm:pt modelId="{55793992-A077-408F-9D63-1534465E14BA}" type="pres">
      <dgm:prSet presAssocID="{E5034FAA-D474-4DFA-A30E-2E10A11145E8}" presName="root2" presStyleCnt="0"/>
      <dgm:spPr/>
    </dgm:pt>
    <dgm:pt modelId="{A69C56FB-C9CE-4B30-BB7F-AFE52551B61D}" type="pres">
      <dgm:prSet presAssocID="{E5034FAA-D474-4DFA-A30E-2E10A11145E8}" presName="LevelTwoTextNode" presStyleLbl="node3" presStyleIdx="6" presStyleCnt="12" custScaleY="42997" custLinFactNeighborX="-3758" custLinFactNeighborY="19003">
        <dgm:presLayoutVars>
          <dgm:chPref val="3"/>
        </dgm:presLayoutVars>
      </dgm:prSet>
      <dgm:spPr/>
      <dgm:t>
        <a:bodyPr/>
        <a:lstStyle/>
        <a:p>
          <a:endParaRPr lang="zh-CN" altLang="en-US"/>
        </a:p>
      </dgm:t>
    </dgm:pt>
    <dgm:pt modelId="{88E91672-7B7B-43AB-AFC0-2400A40915DC}" type="pres">
      <dgm:prSet presAssocID="{E5034FAA-D474-4DFA-A30E-2E10A11145E8}" presName="level3hierChild" presStyleCnt="0"/>
      <dgm:spPr/>
    </dgm:pt>
    <dgm:pt modelId="{7436CD95-1DF8-46DA-8503-15FBF14966AA}" type="pres">
      <dgm:prSet presAssocID="{34B1122A-0015-411C-8837-B20720816B36}" presName="conn2-1" presStyleLbl="parChTrans1D3" presStyleIdx="7" presStyleCnt="12"/>
      <dgm:spPr/>
      <dgm:t>
        <a:bodyPr/>
        <a:lstStyle/>
        <a:p>
          <a:endParaRPr lang="zh-CN" altLang="en-US"/>
        </a:p>
      </dgm:t>
    </dgm:pt>
    <dgm:pt modelId="{DA05F051-9543-4AC4-8377-1E1EE1600127}" type="pres">
      <dgm:prSet presAssocID="{34B1122A-0015-411C-8837-B20720816B36}" presName="connTx" presStyleLbl="parChTrans1D3" presStyleIdx="7" presStyleCnt="12"/>
      <dgm:spPr/>
      <dgm:t>
        <a:bodyPr/>
        <a:lstStyle/>
        <a:p>
          <a:endParaRPr lang="zh-CN" altLang="en-US"/>
        </a:p>
      </dgm:t>
    </dgm:pt>
    <dgm:pt modelId="{F99D6841-43C5-41DC-9509-7517EAC8EE70}" type="pres">
      <dgm:prSet presAssocID="{22C36D16-9999-44DF-83C6-44FE002C36CA}" presName="root2" presStyleCnt="0"/>
      <dgm:spPr/>
    </dgm:pt>
    <dgm:pt modelId="{1482E258-8AF7-44A6-A2EF-39EF5B704B67}" type="pres">
      <dgm:prSet presAssocID="{22C36D16-9999-44DF-83C6-44FE002C36CA}" presName="LevelTwoTextNode" presStyleLbl="node3" presStyleIdx="7" presStyleCnt="12" custScaleY="42997" custLinFactNeighborX="-4858" custLinFactNeighborY="13536">
        <dgm:presLayoutVars>
          <dgm:chPref val="3"/>
        </dgm:presLayoutVars>
      </dgm:prSet>
      <dgm:spPr/>
      <dgm:t>
        <a:bodyPr/>
        <a:lstStyle/>
        <a:p>
          <a:endParaRPr lang="zh-CN" altLang="en-US"/>
        </a:p>
      </dgm:t>
    </dgm:pt>
    <dgm:pt modelId="{DC7D6392-730C-4B83-8D05-F34E4D409B49}" type="pres">
      <dgm:prSet presAssocID="{22C36D16-9999-44DF-83C6-44FE002C36CA}" presName="level3hierChild" presStyleCnt="0"/>
      <dgm:spPr/>
    </dgm:pt>
    <dgm:pt modelId="{73CDBC3F-05E2-4F13-A05C-8D1083876F61}" type="pres">
      <dgm:prSet presAssocID="{F84B6528-0B72-4BF7-A8EF-CA2915A5B164}" presName="conn2-1" presStyleLbl="parChTrans1D3" presStyleIdx="8" presStyleCnt="12"/>
      <dgm:spPr/>
      <dgm:t>
        <a:bodyPr/>
        <a:lstStyle/>
        <a:p>
          <a:endParaRPr lang="zh-CN" altLang="en-US"/>
        </a:p>
      </dgm:t>
    </dgm:pt>
    <dgm:pt modelId="{14D22234-DDB1-4501-8CFE-05FAEB0195B7}" type="pres">
      <dgm:prSet presAssocID="{F84B6528-0B72-4BF7-A8EF-CA2915A5B164}" presName="connTx" presStyleLbl="parChTrans1D3" presStyleIdx="8" presStyleCnt="12"/>
      <dgm:spPr/>
      <dgm:t>
        <a:bodyPr/>
        <a:lstStyle/>
        <a:p>
          <a:endParaRPr lang="zh-CN" altLang="en-US"/>
        </a:p>
      </dgm:t>
    </dgm:pt>
    <dgm:pt modelId="{7943E085-EFB3-4186-A30C-4A8511B4BBFD}" type="pres">
      <dgm:prSet presAssocID="{69CD34B5-B23B-46EB-B73D-327C38FE0D4E}" presName="root2" presStyleCnt="0"/>
      <dgm:spPr/>
    </dgm:pt>
    <dgm:pt modelId="{913AF9B3-FE41-4546-99FE-049BBA668859}" type="pres">
      <dgm:prSet presAssocID="{69CD34B5-B23B-46EB-B73D-327C38FE0D4E}" presName="LevelTwoTextNode" presStyleLbl="node3" presStyleIdx="8" presStyleCnt="12" custScaleY="42997" custLinFactNeighborX="-3207" custLinFactNeighborY="7691">
        <dgm:presLayoutVars>
          <dgm:chPref val="3"/>
        </dgm:presLayoutVars>
      </dgm:prSet>
      <dgm:spPr/>
      <dgm:t>
        <a:bodyPr/>
        <a:lstStyle/>
        <a:p>
          <a:endParaRPr lang="zh-CN" altLang="en-US"/>
        </a:p>
      </dgm:t>
    </dgm:pt>
    <dgm:pt modelId="{3C382EBC-490C-4503-803A-D756C9E87F64}" type="pres">
      <dgm:prSet presAssocID="{69CD34B5-B23B-46EB-B73D-327C38FE0D4E}" presName="level3hierChild" presStyleCnt="0"/>
      <dgm:spPr/>
    </dgm:pt>
    <dgm:pt modelId="{D16A6330-27D9-4C1C-8B40-603A47E6DD7F}" type="pres">
      <dgm:prSet presAssocID="{E99672BD-81C2-4822-9B5D-BF71E0E1B9FD}" presName="conn2-1" presStyleLbl="parChTrans1D3" presStyleIdx="9" presStyleCnt="12"/>
      <dgm:spPr/>
      <dgm:t>
        <a:bodyPr/>
        <a:lstStyle/>
        <a:p>
          <a:endParaRPr lang="zh-CN" altLang="en-US"/>
        </a:p>
      </dgm:t>
    </dgm:pt>
    <dgm:pt modelId="{F9D86BBD-E4D4-4D41-8C4B-DE7271E0165E}" type="pres">
      <dgm:prSet presAssocID="{E99672BD-81C2-4822-9B5D-BF71E0E1B9FD}" presName="connTx" presStyleLbl="parChTrans1D3" presStyleIdx="9" presStyleCnt="12"/>
      <dgm:spPr/>
      <dgm:t>
        <a:bodyPr/>
        <a:lstStyle/>
        <a:p>
          <a:endParaRPr lang="zh-CN" altLang="en-US"/>
        </a:p>
      </dgm:t>
    </dgm:pt>
    <dgm:pt modelId="{EBB1EC98-857D-4C69-B48D-5D11E7AD327A}" type="pres">
      <dgm:prSet presAssocID="{244806DD-3416-4B31-9D23-2866C152591B}" presName="root2" presStyleCnt="0"/>
      <dgm:spPr/>
    </dgm:pt>
    <dgm:pt modelId="{3008FC40-F207-4564-B869-E1DF044B1154}" type="pres">
      <dgm:prSet presAssocID="{244806DD-3416-4B31-9D23-2866C152591B}" presName="LevelTwoTextNode" presStyleLbl="node3" presStyleIdx="9" presStyleCnt="12" custScaleY="42997" custLinFactNeighborX="-2107" custLinFactNeighborY="2188">
        <dgm:presLayoutVars>
          <dgm:chPref val="3"/>
        </dgm:presLayoutVars>
      </dgm:prSet>
      <dgm:spPr/>
      <dgm:t>
        <a:bodyPr/>
        <a:lstStyle/>
        <a:p>
          <a:endParaRPr lang="zh-CN" altLang="en-US"/>
        </a:p>
      </dgm:t>
    </dgm:pt>
    <dgm:pt modelId="{6C462C5F-7A45-428F-8CA5-B11CDE1AF5A4}" type="pres">
      <dgm:prSet presAssocID="{244806DD-3416-4B31-9D23-2866C152591B}" presName="level3hierChild" presStyleCnt="0"/>
      <dgm:spPr/>
    </dgm:pt>
    <dgm:pt modelId="{C9E11C74-A385-4035-A985-97BFC3C002E7}" type="pres">
      <dgm:prSet presAssocID="{DFE9F69B-6DD6-4D71-828D-C295BB16C89B}" presName="conn2-1" presStyleLbl="parChTrans1D3" presStyleIdx="10" presStyleCnt="12"/>
      <dgm:spPr/>
      <dgm:t>
        <a:bodyPr/>
        <a:lstStyle/>
        <a:p>
          <a:endParaRPr lang="zh-CN" altLang="en-US"/>
        </a:p>
      </dgm:t>
    </dgm:pt>
    <dgm:pt modelId="{01E146F0-082E-4509-A56E-62BB12751453}" type="pres">
      <dgm:prSet presAssocID="{DFE9F69B-6DD6-4D71-828D-C295BB16C89B}" presName="connTx" presStyleLbl="parChTrans1D3" presStyleIdx="10" presStyleCnt="12"/>
      <dgm:spPr/>
      <dgm:t>
        <a:bodyPr/>
        <a:lstStyle/>
        <a:p>
          <a:endParaRPr lang="zh-CN" altLang="en-US"/>
        </a:p>
      </dgm:t>
    </dgm:pt>
    <dgm:pt modelId="{BDB4C32B-55E7-4D4D-96D6-B791CEC72433}" type="pres">
      <dgm:prSet presAssocID="{11B13A7F-DB83-48F7-AAA9-EE6496A4F7B1}" presName="root2" presStyleCnt="0"/>
      <dgm:spPr/>
    </dgm:pt>
    <dgm:pt modelId="{A6BF6189-9659-402B-A8E5-AFB0F12B0CFA}" type="pres">
      <dgm:prSet presAssocID="{11B13A7F-DB83-48F7-AAA9-EE6496A4F7B1}" presName="LevelTwoTextNode" presStyleLbl="node3" presStyleIdx="10" presStyleCnt="12" custScaleY="42997" custLinFactNeighborX="-456" custLinFactNeighborY="-5515">
        <dgm:presLayoutVars>
          <dgm:chPref val="3"/>
        </dgm:presLayoutVars>
      </dgm:prSet>
      <dgm:spPr/>
      <dgm:t>
        <a:bodyPr/>
        <a:lstStyle/>
        <a:p>
          <a:endParaRPr lang="zh-CN" altLang="en-US"/>
        </a:p>
      </dgm:t>
    </dgm:pt>
    <dgm:pt modelId="{88B8281A-9341-420D-B5CF-5F8F7E88E66B}" type="pres">
      <dgm:prSet presAssocID="{11B13A7F-DB83-48F7-AAA9-EE6496A4F7B1}" presName="level3hierChild" presStyleCnt="0"/>
      <dgm:spPr/>
    </dgm:pt>
    <dgm:pt modelId="{C7A7EB1F-B637-45A1-9CCD-1AC33D487C30}" type="pres">
      <dgm:prSet presAssocID="{E10255F1-44E9-4015-9FE3-B4F422D17631}" presName="conn2-1" presStyleLbl="parChTrans1D3" presStyleIdx="11" presStyleCnt="12"/>
      <dgm:spPr/>
      <dgm:t>
        <a:bodyPr/>
        <a:lstStyle/>
        <a:p>
          <a:endParaRPr lang="zh-CN" altLang="en-US"/>
        </a:p>
      </dgm:t>
    </dgm:pt>
    <dgm:pt modelId="{025A805A-B4F1-44A4-95BA-8B37F8A34FFE}" type="pres">
      <dgm:prSet presAssocID="{E10255F1-44E9-4015-9FE3-B4F422D17631}" presName="connTx" presStyleLbl="parChTrans1D3" presStyleIdx="11" presStyleCnt="12"/>
      <dgm:spPr/>
      <dgm:t>
        <a:bodyPr/>
        <a:lstStyle/>
        <a:p>
          <a:endParaRPr lang="zh-CN" altLang="en-US"/>
        </a:p>
      </dgm:t>
    </dgm:pt>
    <dgm:pt modelId="{99FBFCA9-019A-4647-BA07-41BAD20258A8}" type="pres">
      <dgm:prSet presAssocID="{B290DB7B-7E50-40ED-ADB7-14AC403D4379}" presName="root2" presStyleCnt="0"/>
      <dgm:spPr/>
    </dgm:pt>
    <dgm:pt modelId="{673C4F66-3AA3-4DAC-A7D2-C89AE7F71D49}" type="pres">
      <dgm:prSet presAssocID="{B290DB7B-7E50-40ED-ADB7-14AC403D4379}" presName="LevelTwoTextNode" presStyleLbl="node3" presStyleIdx="11" presStyleCnt="12" custScaleY="42997" custLinFactNeighborX="-1557" custLinFactNeighborY="4389">
        <dgm:presLayoutVars>
          <dgm:chPref val="3"/>
        </dgm:presLayoutVars>
      </dgm:prSet>
      <dgm:spPr/>
      <dgm:t>
        <a:bodyPr/>
        <a:lstStyle/>
        <a:p>
          <a:endParaRPr lang="zh-CN" altLang="en-US"/>
        </a:p>
      </dgm:t>
    </dgm:pt>
    <dgm:pt modelId="{EF4A05EE-164B-4B22-9536-B99EF613D9EA}" type="pres">
      <dgm:prSet presAssocID="{B290DB7B-7E50-40ED-ADB7-14AC403D4379}" presName="level3hierChild" presStyleCnt="0"/>
      <dgm:spPr/>
    </dgm:pt>
  </dgm:ptLst>
  <dgm:cxnLst>
    <dgm:cxn modelId="{30F9D52D-7B0B-4079-8460-DA8E2BA03EE9}" srcId="{BF6D9D58-6E78-4EE1-8DB5-5097B46279ED}" destId="{FC8F17DA-4E45-469E-8528-8417CBC55DE8}" srcOrd="0" destOrd="0" parTransId="{1AC3D1EE-C520-47D1-AA7D-E034B0823BAC}" sibTransId="{E69B84EF-1017-48FC-B5D4-4FCE6A738CC0}"/>
    <dgm:cxn modelId="{C3DE7F54-3D14-4BBD-BD48-8AA9F2DC04B2}" type="presOf" srcId="{A3398582-C259-4CC6-BC06-952CFD5C4EBC}" destId="{96D0BD91-CC7C-4647-BEB6-367BD6BB96CF}" srcOrd="0" destOrd="0" presId="urn:microsoft.com/office/officeart/2005/8/layout/hierarchy2"/>
    <dgm:cxn modelId="{5F6FC019-F454-48AC-BDA3-2FD6C39B0275}" type="presOf" srcId="{E861D1AB-0AF3-481A-A8C9-F9345C219D21}" destId="{37206ED1-11B6-4110-AD57-9A5B568C2E1C}" srcOrd="1" destOrd="0" presId="urn:microsoft.com/office/officeart/2005/8/layout/hierarchy2"/>
    <dgm:cxn modelId="{FDC4726E-E3D6-4DB5-A253-BC259545F1DF}" type="presOf" srcId="{F4D2C8D3-88A3-44CC-A911-A21FA29DA3AA}" destId="{CE350F81-2B0F-4DCC-A42E-DE7BCC8F439A}" srcOrd="0" destOrd="0" presId="urn:microsoft.com/office/officeart/2005/8/layout/hierarchy2"/>
    <dgm:cxn modelId="{A2C78948-8AD1-4C98-9453-5E492FE36E84}" type="presOf" srcId="{93FF6173-4701-40E3-9952-766BCEE47343}" destId="{B90C671A-AECF-41C9-A31F-5120255FC132}" srcOrd="0" destOrd="0" presId="urn:microsoft.com/office/officeart/2005/8/layout/hierarchy2"/>
    <dgm:cxn modelId="{251A390C-2663-4744-A31D-D1B862A8141C}" type="presOf" srcId="{69CD34B5-B23B-46EB-B73D-327C38FE0D4E}" destId="{913AF9B3-FE41-4546-99FE-049BBA668859}" srcOrd="0" destOrd="0" presId="urn:microsoft.com/office/officeart/2005/8/layout/hierarchy2"/>
    <dgm:cxn modelId="{A3D48D1A-37BC-4215-B376-51E0C4A76216}" type="presOf" srcId="{A3398582-C259-4CC6-BC06-952CFD5C4EBC}" destId="{6FB9D667-E549-4A29-88E1-81A692ECA542}" srcOrd="1" destOrd="0" presId="urn:microsoft.com/office/officeart/2005/8/layout/hierarchy2"/>
    <dgm:cxn modelId="{A47909C8-8C89-4B68-8FE8-1F7B3A964FEC}" type="presOf" srcId="{E10255F1-44E9-4015-9FE3-B4F422D17631}" destId="{025A805A-B4F1-44A4-95BA-8B37F8A34FFE}" srcOrd="1" destOrd="0" presId="urn:microsoft.com/office/officeart/2005/8/layout/hierarchy2"/>
    <dgm:cxn modelId="{31EEBE40-D853-4F2C-8333-C5F54208A4AB}" type="presOf" srcId="{0D10960E-ABC8-4930-8E40-B92332707F71}" destId="{8C25E2DE-AA87-4542-A7E5-5B0D7FB3EF83}" srcOrd="0" destOrd="0" presId="urn:microsoft.com/office/officeart/2005/8/layout/hierarchy2"/>
    <dgm:cxn modelId="{FFE17528-66C7-464B-85FC-4E3B19381CC9}" type="presOf" srcId="{E5034FAA-D474-4DFA-A30E-2E10A11145E8}" destId="{A69C56FB-C9CE-4B30-BB7F-AFE52551B61D}" srcOrd="0" destOrd="0" presId="urn:microsoft.com/office/officeart/2005/8/layout/hierarchy2"/>
    <dgm:cxn modelId="{8EF7AF5C-289E-4AF5-B0C4-5AB069B88AE7}" srcId="{E3B0D3C7-91A1-4508-BD7C-9CEF8E562B82}" destId="{6D3B64FA-5346-4198-9E9D-4F02192F36C0}" srcOrd="0" destOrd="0" parTransId="{479F36FD-717E-436F-A83E-DC0446403959}" sibTransId="{E6123595-E930-42AC-A410-DCA681C62397}"/>
    <dgm:cxn modelId="{294E44D2-E1B0-465E-90FB-5C550B0D0A2F}" srcId="{E3B0D3C7-91A1-4508-BD7C-9CEF8E562B82}" destId="{F1D3FA17-0F3F-4F40-8496-B2A02F70E44B}" srcOrd="2" destOrd="0" parTransId="{CBDF3135-096E-4907-88B0-4AD971F8208E}" sibTransId="{7CE5B0D6-E338-47D6-B436-49ACEFB4CD76}"/>
    <dgm:cxn modelId="{91CD978A-E8DB-41F4-A901-AA86B3FF2C59}" type="presOf" srcId="{D88A6C81-CB8E-431C-9E69-B0D5E0E70911}" destId="{B419C208-D215-4598-9E01-C4C5A361D7C4}" srcOrd="0" destOrd="0" presId="urn:microsoft.com/office/officeart/2005/8/layout/hierarchy2"/>
    <dgm:cxn modelId="{EE14B2C6-70A3-470A-8455-F4FEA4B299F8}" type="presOf" srcId="{244806DD-3416-4B31-9D23-2866C152591B}" destId="{3008FC40-F207-4564-B869-E1DF044B1154}" srcOrd="0" destOrd="0" presId="urn:microsoft.com/office/officeart/2005/8/layout/hierarchy2"/>
    <dgm:cxn modelId="{9CE29066-EAD9-4A80-A3B7-86A68E5020C7}" type="presOf" srcId="{F84B6528-0B72-4BF7-A8EF-CA2915A5B164}" destId="{73CDBC3F-05E2-4F13-A05C-8D1083876F61}" srcOrd="0" destOrd="0" presId="urn:microsoft.com/office/officeart/2005/8/layout/hierarchy2"/>
    <dgm:cxn modelId="{F0C2AD8D-0A6D-4DF3-80BC-4B9AAA501112}" type="presOf" srcId="{479F36FD-717E-436F-A83E-DC0446403959}" destId="{7F8BBB15-E1D5-412D-BDFF-433CAE69D736}" srcOrd="1" destOrd="0" presId="urn:microsoft.com/office/officeart/2005/8/layout/hierarchy2"/>
    <dgm:cxn modelId="{97DB2FAD-8FC9-428E-97C5-826DCB5EB418}" type="presOf" srcId="{479F36FD-717E-436F-A83E-DC0446403959}" destId="{F3C426C3-2CA6-401F-ACE4-F718DB70CC1B}" srcOrd="0" destOrd="0" presId="urn:microsoft.com/office/officeart/2005/8/layout/hierarchy2"/>
    <dgm:cxn modelId="{7A6B6986-0799-4126-BAF2-6959FB55E779}" type="presOf" srcId="{A43DA92C-4632-4F71-93AD-7EF9B709149F}" destId="{4724C454-BCE2-4D05-B22D-E1612ECB92D6}" srcOrd="0" destOrd="0" presId="urn:microsoft.com/office/officeart/2005/8/layout/hierarchy2"/>
    <dgm:cxn modelId="{2731E7BE-9CF2-4665-858D-741D36B574E8}" type="presOf" srcId="{34B1122A-0015-411C-8837-B20720816B36}" destId="{DA05F051-9543-4AC4-8377-1E1EE1600127}" srcOrd="1" destOrd="0" presId="urn:microsoft.com/office/officeart/2005/8/layout/hierarchy2"/>
    <dgm:cxn modelId="{38BB438B-17A7-43E5-9524-EC8ABE2EAE84}" type="presOf" srcId="{B5BA5822-67C9-4084-8FC8-FEAF5D96658B}" destId="{2DED3138-084A-4CA7-A10B-87B9435DEC35}" srcOrd="0" destOrd="0" presId="urn:microsoft.com/office/officeart/2005/8/layout/hierarchy2"/>
    <dgm:cxn modelId="{94066AA3-CA01-43C4-9E9C-E5EDD0AF2F52}" type="presOf" srcId="{CBDF3135-096E-4907-88B0-4AD971F8208E}" destId="{5E808ACA-3505-44CD-A75E-A9479F1E3695}" srcOrd="0" destOrd="0" presId="urn:microsoft.com/office/officeart/2005/8/layout/hierarchy2"/>
    <dgm:cxn modelId="{3E97C541-933D-40E5-A998-9A3E0244C7C5}" type="presOf" srcId="{1AC3D1EE-C520-47D1-AA7D-E034B0823BAC}" destId="{F9379E5E-0E72-468A-9182-493BF9AB5787}" srcOrd="1" destOrd="0" presId="urn:microsoft.com/office/officeart/2005/8/layout/hierarchy2"/>
    <dgm:cxn modelId="{6831F4EE-8AD9-4A8C-B4DB-606CEA7C7CA5}" type="presOf" srcId="{B5BA5822-67C9-4084-8FC8-FEAF5D96658B}" destId="{03E9AAA1-6335-4310-857C-F0CA30A4411A}" srcOrd="1" destOrd="0" presId="urn:microsoft.com/office/officeart/2005/8/layout/hierarchy2"/>
    <dgm:cxn modelId="{23EC0BC3-914A-4162-9A30-C30A57A4E9B4}" srcId="{B5631C3C-67DF-4D83-826D-EDCEDD1F8440}" destId="{0A58CA99-996F-48FD-B607-443A873B3934}" srcOrd="0" destOrd="0" parTransId="{8235C3B8-EC0C-49FB-BFE8-27DA1ACE6157}" sibTransId="{286603C6-7E95-4CF5-9C60-67385D83C3A6}"/>
    <dgm:cxn modelId="{75121728-3467-44F9-B2CC-2DBA7F338E61}" srcId="{68F57E0B-5A2F-43B4-9B70-14C2C1CC136A}" destId="{69CD34B5-B23B-46EB-B73D-327C38FE0D4E}" srcOrd="2" destOrd="0" parTransId="{F84B6528-0B72-4BF7-A8EF-CA2915A5B164}" sibTransId="{C09B8031-4314-4FCD-B93E-891D068DDAD4}"/>
    <dgm:cxn modelId="{5353D856-8C16-4C5E-B9DA-2069941D4FDF}" srcId="{68F57E0B-5A2F-43B4-9B70-14C2C1CC136A}" destId="{244806DD-3416-4B31-9D23-2866C152591B}" srcOrd="3" destOrd="0" parTransId="{E99672BD-81C2-4822-9B5D-BF71E0E1B9FD}" sibTransId="{09A3C131-77D6-4F26-81AC-2171FF2CA4AF}"/>
    <dgm:cxn modelId="{4DE5A325-DE38-46E5-93D7-EFC4F16F235D}" srcId="{0A58CA99-996F-48FD-B607-443A873B3934}" destId="{BF6D9D58-6E78-4EE1-8DB5-5097B46279ED}" srcOrd="0" destOrd="0" parTransId="{A3398582-C259-4CC6-BC06-952CFD5C4EBC}" sibTransId="{C6375E5E-8208-4B92-9992-D82CF578B548}"/>
    <dgm:cxn modelId="{6D308909-234D-4C5B-8B26-6F1E7112D903}" srcId="{0A58CA99-996F-48FD-B607-443A873B3934}" destId="{E3B0D3C7-91A1-4508-BD7C-9CEF8E562B82}" srcOrd="1" destOrd="0" parTransId="{4D3969CB-E89D-4563-AFC8-DD8A4076ECDD}" sibTransId="{4248E748-AEE4-4951-84C6-06B684A03E39}"/>
    <dgm:cxn modelId="{8B79FF73-80AD-4996-AF1D-E9BADAA1122C}" type="presOf" srcId="{F84B6528-0B72-4BF7-A8EF-CA2915A5B164}" destId="{14D22234-DDB1-4501-8CFE-05FAEB0195B7}" srcOrd="1" destOrd="0" presId="urn:microsoft.com/office/officeart/2005/8/layout/hierarchy2"/>
    <dgm:cxn modelId="{2E777413-CC1F-47A5-9C19-F822337D68CC}" type="presOf" srcId="{ECA99606-13B6-4C99-B06E-73FFCAF306B1}" destId="{54490F68-C849-44E7-9BC9-5973F5207366}" srcOrd="0" destOrd="0" presId="urn:microsoft.com/office/officeart/2005/8/layout/hierarchy2"/>
    <dgm:cxn modelId="{90504AB5-E076-4721-8171-A1E5D1CCB59C}" type="presOf" srcId="{11B13A7F-DB83-48F7-AAA9-EE6496A4F7B1}" destId="{A6BF6189-9659-402B-A8E5-AFB0F12B0CFA}" srcOrd="0" destOrd="0" presId="urn:microsoft.com/office/officeart/2005/8/layout/hierarchy2"/>
    <dgm:cxn modelId="{DD8F5A0D-A54B-4DB1-83B9-D0CA83D25182}" srcId="{68F57E0B-5A2F-43B4-9B70-14C2C1CC136A}" destId="{E5034FAA-D474-4DFA-A30E-2E10A11145E8}" srcOrd="0" destOrd="0" parTransId="{B5BA5822-67C9-4084-8FC8-FEAF5D96658B}" sibTransId="{7565029C-82A1-4641-8F64-B2083D72D73B}"/>
    <dgm:cxn modelId="{DBB3C30A-0814-4BCB-81BD-F27C42B3A81B}" srcId="{0A58CA99-996F-48FD-B607-443A873B3934}" destId="{68F57E0B-5A2F-43B4-9B70-14C2C1CC136A}" srcOrd="2" destOrd="0" parTransId="{F4D2C8D3-88A3-44CC-A911-A21FA29DA3AA}" sibTransId="{18ECADF2-2E88-492A-862D-9BB0663C668D}"/>
    <dgm:cxn modelId="{4244BFF5-03AE-42DD-95C0-E1266EA80B1D}" type="presOf" srcId="{ECA99606-13B6-4C99-B06E-73FFCAF306B1}" destId="{FC75CCF2-08A6-4EA4-BD06-E55960EC3422}" srcOrd="1" destOrd="0" presId="urn:microsoft.com/office/officeart/2005/8/layout/hierarchy2"/>
    <dgm:cxn modelId="{8D130C62-8C47-4AED-87C7-D28A0F9A8F73}" type="presOf" srcId="{68F57E0B-5A2F-43B4-9B70-14C2C1CC136A}" destId="{36DFE785-40F7-4F26-91DA-50B7CB69F744}" srcOrd="0" destOrd="0" presId="urn:microsoft.com/office/officeart/2005/8/layout/hierarchy2"/>
    <dgm:cxn modelId="{DFFA7EE1-5037-413D-B07A-BACB2BDA984E}" type="presOf" srcId="{F1D3FA17-0F3F-4F40-8496-B2A02F70E44B}" destId="{6A788719-A5E7-495B-9245-335DC639AE43}" srcOrd="0" destOrd="0" presId="urn:microsoft.com/office/officeart/2005/8/layout/hierarchy2"/>
    <dgm:cxn modelId="{54A5EB2F-FC24-4EDF-A445-D82DC1064D46}" type="presOf" srcId="{E3B0D3C7-91A1-4508-BD7C-9CEF8E562B82}" destId="{D1BDD739-BE7C-42B6-AD22-8F46D79488ED}" srcOrd="0" destOrd="0" presId="urn:microsoft.com/office/officeart/2005/8/layout/hierarchy2"/>
    <dgm:cxn modelId="{B635642C-F953-4442-A9F9-C48CC5CD4584}" type="presOf" srcId="{E99672BD-81C2-4822-9B5D-BF71E0E1B9FD}" destId="{F9D86BBD-E4D4-4D41-8C4B-DE7271E0165E}" srcOrd="1" destOrd="0" presId="urn:microsoft.com/office/officeart/2005/8/layout/hierarchy2"/>
    <dgm:cxn modelId="{F82BAC56-338A-4030-939A-638B00FB9FAE}" type="presOf" srcId="{B5631C3C-67DF-4D83-826D-EDCEDD1F8440}" destId="{DA0A50FE-47DE-485F-8205-86AD2F618E9C}" srcOrd="0" destOrd="0" presId="urn:microsoft.com/office/officeart/2005/8/layout/hierarchy2"/>
    <dgm:cxn modelId="{A70E3A39-7942-4916-9DE7-1DC5A2561A91}" type="presOf" srcId="{CBDF3135-096E-4907-88B0-4AD971F8208E}" destId="{09931965-E647-4A46-888F-42F8A19DE163}" srcOrd="1" destOrd="0" presId="urn:microsoft.com/office/officeart/2005/8/layout/hierarchy2"/>
    <dgm:cxn modelId="{EACC8279-96CD-43FC-9215-A06DC95D1186}" type="presOf" srcId="{22C36D16-9999-44DF-83C6-44FE002C36CA}" destId="{1482E258-8AF7-44A6-A2EF-39EF5B704B67}" srcOrd="0" destOrd="0" presId="urn:microsoft.com/office/officeart/2005/8/layout/hierarchy2"/>
    <dgm:cxn modelId="{1FC6046A-3A93-4CF6-837A-023F708177F2}" type="presOf" srcId="{E861D1AB-0AF3-481A-A8C9-F9345C219D21}" destId="{D5832FCB-5435-4322-98F5-D03CA6D57FBF}" srcOrd="0" destOrd="0" presId="urn:microsoft.com/office/officeart/2005/8/layout/hierarchy2"/>
    <dgm:cxn modelId="{70F834BF-6A24-4DA5-97A9-A3252E6860CD}" type="presOf" srcId="{E10255F1-44E9-4015-9FE3-B4F422D17631}" destId="{C7A7EB1F-B637-45A1-9CCD-1AC33D487C30}" srcOrd="0" destOrd="0" presId="urn:microsoft.com/office/officeart/2005/8/layout/hierarchy2"/>
    <dgm:cxn modelId="{A95F4AF1-B6E9-4EDF-B4F3-93C8BE518669}" type="presOf" srcId="{1AC3D1EE-C520-47D1-AA7D-E034B0823BAC}" destId="{2A18E419-D986-4AF4-B3A5-9F871BBE52C5}" srcOrd="0" destOrd="0" presId="urn:microsoft.com/office/officeart/2005/8/layout/hierarchy2"/>
    <dgm:cxn modelId="{03DAB5CA-E0E9-40D5-B699-70414262A021}" type="presOf" srcId="{4D3969CB-E89D-4563-AFC8-DD8A4076ECDD}" destId="{26284644-C4E0-4BCC-9D56-EA0CAD874909}" srcOrd="0" destOrd="0" presId="urn:microsoft.com/office/officeart/2005/8/layout/hierarchy2"/>
    <dgm:cxn modelId="{AAB8F186-6A9E-46E7-B1C3-DFA2E90A1773}" type="presOf" srcId="{0A58CA99-996F-48FD-B607-443A873B3934}" destId="{ED416A4F-28F5-418B-B584-52DB7CB5A693}" srcOrd="0" destOrd="0" presId="urn:microsoft.com/office/officeart/2005/8/layout/hierarchy2"/>
    <dgm:cxn modelId="{625AACB9-4410-4C61-B5A8-54B509404A2D}" type="presOf" srcId="{34B1122A-0015-411C-8837-B20720816B36}" destId="{7436CD95-1DF8-46DA-8503-15FBF14966AA}" srcOrd="0" destOrd="0" presId="urn:microsoft.com/office/officeart/2005/8/layout/hierarchy2"/>
    <dgm:cxn modelId="{4CD46097-2CFC-43A8-9D86-7CC36B261605}" type="presOf" srcId="{F4D2C8D3-88A3-44CC-A911-A21FA29DA3AA}" destId="{641D4231-D2F6-42F4-8406-CCE4745004EF}" srcOrd="1" destOrd="0" presId="urn:microsoft.com/office/officeart/2005/8/layout/hierarchy2"/>
    <dgm:cxn modelId="{48AE7E5F-9D79-494D-806B-D563B9843ADE}" type="presOf" srcId="{FC8F17DA-4E45-469E-8528-8417CBC55DE8}" destId="{DC95B8FC-D2EA-42A2-840E-46C72D6CADCE}" srcOrd="0" destOrd="0" presId="urn:microsoft.com/office/officeart/2005/8/layout/hierarchy2"/>
    <dgm:cxn modelId="{A3B939EE-18D5-48F2-8424-9F1EBD93CE46}" srcId="{68F57E0B-5A2F-43B4-9B70-14C2C1CC136A}" destId="{11B13A7F-DB83-48F7-AAA9-EE6496A4F7B1}" srcOrd="4" destOrd="0" parTransId="{DFE9F69B-6DD6-4D71-828D-C295BB16C89B}" sibTransId="{D812C26F-D73F-4EA4-9357-77FEAB78094E}"/>
    <dgm:cxn modelId="{AA047268-AC29-44AE-8540-E268F9FA503D}" type="presOf" srcId="{4D3969CB-E89D-4563-AFC8-DD8A4076ECDD}" destId="{A1403449-EFD9-40F2-BCA6-0F2C14903DE1}" srcOrd="1" destOrd="0" presId="urn:microsoft.com/office/officeart/2005/8/layout/hierarchy2"/>
    <dgm:cxn modelId="{108E5E04-C495-44E5-95DB-B1DE1F18522B}" type="presOf" srcId="{DFE9F69B-6DD6-4D71-828D-C295BB16C89B}" destId="{C9E11C74-A385-4035-A985-97BFC3C002E7}" srcOrd="0" destOrd="0" presId="urn:microsoft.com/office/officeart/2005/8/layout/hierarchy2"/>
    <dgm:cxn modelId="{8E085B8C-D1E2-4362-86A4-2685BEEAD91D}" type="presOf" srcId="{E99672BD-81C2-4822-9B5D-BF71E0E1B9FD}" destId="{D16A6330-27D9-4C1C-8B40-603A47E6DD7F}" srcOrd="0" destOrd="0" presId="urn:microsoft.com/office/officeart/2005/8/layout/hierarchy2"/>
    <dgm:cxn modelId="{170C3AFE-C590-4039-9AEC-A3A9A7E4FCAD}" type="presOf" srcId="{DFE9F69B-6DD6-4D71-828D-C295BB16C89B}" destId="{01E146F0-082E-4509-A56E-62BB12751453}" srcOrd="1" destOrd="0" presId="urn:microsoft.com/office/officeart/2005/8/layout/hierarchy2"/>
    <dgm:cxn modelId="{439C8C17-ABAD-486B-AD65-03A82553447D}" srcId="{E3B0D3C7-91A1-4508-BD7C-9CEF8E562B82}" destId="{93FF6173-4701-40E3-9952-766BCEE47343}" srcOrd="1" destOrd="0" parTransId="{ECA99606-13B6-4C99-B06E-73FFCAF306B1}" sibTransId="{D392334E-4303-4FFD-BA6B-5560E2D09050}"/>
    <dgm:cxn modelId="{2A557CE7-9BDE-4B10-972B-E88A64ACC811}" srcId="{BF6D9D58-6E78-4EE1-8DB5-5097B46279ED}" destId="{0D10960E-ABC8-4930-8E40-B92332707F71}" srcOrd="2" destOrd="0" parTransId="{E861D1AB-0AF3-481A-A8C9-F9345C219D21}" sibTransId="{DDC596E0-12CB-4FF3-8904-E8CABB05D50E}"/>
    <dgm:cxn modelId="{C0CB02DB-D8C3-44F4-BF1B-4F788EF4FC85}" srcId="{68F57E0B-5A2F-43B4-9B70-14C2C1CC136A}" destId="{22C36D16-9999-44DF-83C6-44FE002C36CA}" srcOrd="1" destOrd="0" parTransId="{34B1122A-0015-411C-8837-B20720816B36}" sibTransId="{5399C4BE-20E1-4265-B6E5-0C4C8E80EFCA}"/>
    <dgm:cxn modelId="{CB25EB69-2197-458E-B474-694B64F7827D}" type="presOf" srcId="{B290DB7B-7E50-40ED-ADB7-14AC403D4379}" destId="{673C4F66-3AA3-4DAC-A7D2-C89AE7F71D49}" srcOrd="0" destOrd="0" presId="urn:microsoft.com/office/officeart/2005/8/layout/hierarchy2"/>
    <dgm:cxn modelId="{3AFD102B-8958-4B96-99C2-EAFEDC0E5823}" type="presOf" srcId="{D88A6C81-CB8E-431C-9E69-B0D5E0E70911}" destId="{61DDEED5-9CA5-40B1-A074-0E2CFDE7D519}" srcOrd="1" destOrd="0" presId="urn:microsoft.com/office/officeart/2005/8/layout/hierarchy2"/>
    <dgm:cxn modelId="{29042E46-9773-4701-B6B7-96B68B3C1DB1}" type="presOf" srcId="{6D3B64FA-5346-4198-9E9D-4F02192F36C0}" destId="{19B10926-2DDA-43E8-A8B1-FF223CF5DC5B}" srcOrd="0" destOrd="0" presId="urn:microsoft.com/office/officeart/2005/8/layout/hierarchy2"/>
    <dgm:cxn modelId="{5E4261D6-8B36-403B-B472-32BFB6131736}" srcId="{68F57E0B-5A2F-43B4-9B70-14C2C1CC136A}" destId="{B290DB7B-7E50-40ED-ADB7-14AC403D4379}" srcOrd="5" destOrd="0" parTransId="{E10255F1-44E9-4015-9FE3-B4F422D17631}" sibTransId="{3B99BE2C-1D2B-4E27-BD70-78F0FC0B485E}"/>
    <dgm:cxn modelId="{01E26610-53AA-4FE7-97D2-D1888A0DA3FA}" srcId="{BF6D9D58-6E78-4EE1-8DB5-5097B46279ED}" destId="{A43DA92C-4632-4F71-93AD-7EF9B709149F}" srcOrd="1" destOrd="0" parTransId="{D88A6C81-CB8E-431C-9E69-B0D5E0E70911}" sibTransId="{CC213BB8-95B1-42FF-AA4E-8594BC11CB58}"/>
    <dgm:cxn modelId="{4831FE1A-A094-4BAE-9ABB-69D0E4A36447}" type="presOf" srcId="{BF6D9D58-6E78-4EE1-8DB5-5097B46279ED}" destId="{9915CD16-D1EF-4880-A3A5-78700994A2A6}" srcOrd="0" destOrd="0" presId="urn:microsoft.com/office/officeart/2005/8/layout/hierarchy2"/>
    <dgm:cxn modelId="{EFC356B0-0490-4939-9026-3172A85EF76F}" type="presParOf" srcId="{DA0A50FE-47DE-485F-8205-86AD2F618E9C}" destId="{6A64D644-5F0B-4B19-BDE0-552554D0AA05}" srcOrd="0" destOrd="0" presId="urn:microsoft.com/office/officeart/2005/8/layout/hierarchy2"/>
    <dgm:cxn modelId="{65CA4FB7-3501-4826-8594-379C370802FA}" type="presParOf" srcId="{6A64D644-5F0B-4B19-BDE0-552554D0AA05}" destId="{ED416A4F-28F5-418B-B584-52DB7CB5A693}" srcOrd="0" destOrd="0" presId="urn:microsoft.com/office/officeart/2005/8/layout/hierarchy2"/>
    <dgm:cxn modelId="{3033FB11-CEF3-40EE-9EC5-E5BF6CC75733}" type="presParOf" srcId="{6A64D644-5F0B-4B19-BDE0-552554D0AA05}" destId="{7F9BC618-C8FF-4AC4-AB13-518F2ACC178C}" srcOrd="1" destOrd="0" presId="urn:microsoft.com/office/officeart/2005/8/layout/hierarchy2"/>
    <dgm:cxn modelId="{E943FC15-3D9E-4320-B651-A12C2A24743B}" type="presParOf" srcId="{7F9BC618-C8FF-4AC4-AB13-518F2ACC178C}" destId="{96D0BD91-CC7C-4647-BEB6-367BD6BB96CF}" srcOrd="0" destOrd="0" presId="urn:microsoft.com/office/officeart/2005/8/layout/hierarchy2"/>
    <dgm:cxn modelId="{4EBAC5F0-6331-452E-897D-F549182194EB}" type="presParOf" srcId="{96D0BD91-CC7C-4647-BEB6-367BD6BB96CF}" destId="{6FB9D667-E549-4A29-88E1-81A692ECA542}" srcOrd="0" destOrd="0" presId="urn:microsoft.com/office/officeart/2005/8/layout/hierarchy2"/>
    <dgm:cxn modelId="{946B47B5-8DD0-4406-B705-293CC5DFD748}" type="presParOf" srcId="{7F9BC618-C8FF-4AC4-AB13-518F2ACC178C}" destId="{944B9EAD-E805-46AC-944B-B3BE197650F8}" srcOrd="1" destOrd="0" presId="urn:microsoft.com/office/officeart/2005/8/layout/hierarchy2"/>
    <dgm:cxn modelId="{9AD9E53F-36AC-4ABF-B388-39CCC362836D}" type="presParOf" srcId="{944B9EAD-E805-46AC-944B-B3BE197650F8}" destId="{9915CD16-D1EF-4880-A3A5-78700994A2A6}" srcOrd="0" destOrd="0" presId="urn:microsoft.com/office/officeart/2005/8/layout/hierarchy2"/>
    <dgm:cxn modelId="{57534509-DC73-4844-A2B5-95E215B3B5EB}" type="presParOf" srcId="{944B9EAD-E805-46AC-944B-B3BE197650F8}" destId="{611041E0-A976-4DFA-BA2E-BC1C953CD9E8}" srcOrd="1" destOrd="0" presId="urn:microsoft.com/office/officeart/2005/8/layout/hierarchy2"/>
    <dgm:cxn modelId="{D4341AA0-5D6A-4DC8-9653-F55311DCE0AA}" type="presParOf" srcId="{611041E0-A976-4DFA-BA2E-BC1C953CD9E8}" destId="{2A18E419-D986-4AF4-B3A5-9F871BBE52C5}" srcOrd="0" destOrd="0" presId="urn:microsoft.com/office/officeart/2005/8/layout/hierarchy2"/>
    <dgm:cxn modelId="{D1288AC1-64A0-4AB8-BA45-9EF054188F69}" type="presParOf" srcId="{2A18E419-D986-4AF4-B3A5-9F871BBE52C5}" destId="{F9379E5E-0E72-468A-9182-493BF9AB5787}" srcOrd="0" destOrd="0" presId="urn:microsoft.com/office/officeart/2005/8/layout/hierarchy2"/>
    <dgm:cxn modelId="{F84BBF74-C5CA-42C2-9958-A7934FF286D3}" type="presParOf" srcId="{611041E0-A976-4DFA-BA2E-BC1C953CD9E8}" destId="{12D23502-CA33-4488-8887-912708C64716}" srcOrd="1" destOrd="0" presId="urn:microsoft.com/office/officeart/2005/8/layout/hierarchy2"/>
    <dgm:cxn modelId="{2D018F07-231E-480B-9F3F-E657650CB72E}" type="presParOf" srcId="{12D23502-CA33-4488-8887-912708C64716}" destId="{DC95B8FC-D2EA-42A2-840E-46C72D6CADCE}" srcOrd="0" destOrd="0" presId="urn:microsoft.com/office/officeart/2005/8/layout/hierarchy2"/>
    <dgm:cxn modelId="{60FEF863-2F7F-4E05-8244-CF6AB6CED2FB}" type="presParOf" srcId="{12D23502-CA33-4488-8887-912708C64716}" destId="{14D2A90A-AA9C-4F15-A798-EB200D72E2DB}" srcOrd="1" destOrd="0" presId="urn:microsoft.com/office/officeart/2005/8/layout/hierarchy2"/>
    <dgm:cxn modelId="{497CFF1C-3A84-4CF6-9184-C682A6611280}" type="presParOf" srcId="{611041E0-A976-4DFA-BA2E-BC1C953CD9E8}" destId="{B419C208-D215-4598-9E01-C4C5A361D7C4}" srcOrd="2" destOrd="0" presId="urn:microsoft.com/office/officeart/2005/8/layout/hierarchy2"/>
    <dgm:cxn modelId="{8F34DAC8-2DA4-4431-AC87-F0741CA855D1}" type="presParOf" srcId="{B419C208-D215-4598-9E01-C4C5A361D7C4}" destId="{61DDEED5-9CA5-40B1-A074-0E2CFDE7D519}" srcOrd="0" destOrd="0" presId="urn:microsoft.com/office/officeart/2005/8/layout/hierarchy2"/>
    <dgm:cxn modelId="{DA44087B-5211-495F-B95C-E84261EB57C2}" type="presParOf" srcId="{611041E0-A976-4DFA-BA2E-BC1C953CD9E8}" destId="{8F0566FA-48F6-468E-9B51-5B047A7289BC}" srcOrd="3" destOrd="0" presId="urn:microsoft.com/office/officeart/2005/8/layout/hierarchy2"/>
    <dgm:cxn modelId="{41A92117-F5E1-4C99-9C54-926D0DF1A569}" type="presParOf" srcId="{8F0566FA-48F6-468E-9B51-5B047A7289BC}" destId="{4724C454-BCE2-4D05-B22D-E1612ECB92D6}" srcOrd="0" destOrd="0" presId="urn:microsoft.com/office/officeart/2005/8/layout/hierarchy2"/>
    <dgm:cxn modelId="{762B41FD-F0BD-4C5A-833A-057E618B6741}" type="presParOf" srcId="{8F0566FA-48F6-468E-9B51-5B047A7289BC}" destId="{B7642A2A-BFAB-4EFA-9807-10571F0E2561}" srcOrd="1" destOrd="0" presId="urn:microsoft.com/office/officeart/2005/8/layout/hierarchy2"/>
    <dgm:cxn modelId="{3DFBD31A-9630-4E4C-8A8A-7856C750F40F}" type="presParOf" srcId="{611041E0-A976-4DFA-BA2E-BC1C953CD9E8}" destId="{D5832FCB-5435-4322-98F5-D03CA6D57FBF}" srcOrd="4" destOrd="0" presId="urn:microsoft.com/office/officeart/2005/8/layout/hierarchy2"/>
    <dgm:cxn modelId="{57705312-5A93-489A-BD70-421EB88A6475}" type="presParOf" srcId="{D5832FCB-5435-4322-98F5-D03CA6D57FBF}" destId="{37206ED1-11B6-4110-AD57-9A5B568C2E1C}" srcOrd="0" destOrd="0" presId="urn:microsoft.com/office/officeart/2005/8/layout/hierarchy2"/>
    <dgm:cxn modelId="{936466DB-AA34-4F1D-9B7D-A3A184725C1F}" type="presParOf" srcId="{611041E0-A976-4DFA-BA2E-BC1C953CD9E8}" destId="{88CA300E-6709-42D1-ABAB-44A1789F944C}" srcOrd="5" destOrd="0" presId="urn:microsoft.com/office/officeart/2005/8/layout/hierarchy2"/>
    <dgm:cxn modelId="{31A5A2C9-69AD-4914-9E3F-C523DEB69546}" type="presParOf" srcId="{88CA300E-6709-42D1-ABAB-44A1789F944C}" destId="{8C25E2DE-AA87-4542-A7E5-5B0D7FB3EF83}" srcOrd="0" destOrd="0" presId="urn:microsoft.com/office/officeart/2005/8/layout/hierarchy2"/>
    <dgm:cxn modelId="{B1B7751D-2F17-4CD1-9C0B-68F73353072E}" type="presParOf" srcId="{88CA300E-6709-42D1-ABAB-44A1789F944C}" destId="{3D8F2013-6730-46AC-9C8C-3DF8E759BDB2}" srcOrd="1" destOrd="0" presId="urn:microsoft.com/office/officeart/2005/8/layout/hierarchy2"/>
    <dgm:cxn modelId="{986AEF63-260A-413A-907A-DA90204C35B1}" type="presParOf" srcId="{7F9BC618-C8FF-4AC4-AB13-518F2ACC178C}" destId="{26284644-C4E0-4BCC-9D56-EA0CAD874909}" srcOrd="2" destOrd="0" presId="urn:microsoft.com/office/officeart/2005/8/layout/hierarchy2"/>
    <dgm:cxn modelId="{0BD874DE-E47A-4176-A6BD-5552D88577A5}" type="presParOf" srcId="{26284644-C4E0-4BCC-9D56-EA0CAD874909}" destId="{A1403449-EFD9-40F2-BCA6-0F2C14903DE1}" srcOrd="0" destOrd="0" presId="urn:microsoft.com/office/officeart/2005/8/layout/hierarchy2"/>
    <dgm:cxn modelId="{91422EF6-91A4-406B-B044-F0CB32946BE4}" type="presParOf" srcId="{7F9BC618-C8FF-4AC4-AB13-518F2ACC178C}" destId="{50EC70AE-FF93-4FCC-8FA1-2E485BD82048}" srcOrd="3" destOrd="0" presId="urn:microsoft.com/office/officeart/2005/8/layout/hierarchy2"/>
    <dgm:cxn modelId="{45E1881F-A6F2-4D45-A361-79B454357BD7}" type="presParOf" srcId="{50EC70AE-FF93-4FCC-8FA1-2E485BD82048}" destId="{D1BDD739-BE7C-42B6-AD22-8F46D79488ED}" srcOrd="0" destOrd="0" presId="urn:microsoft.com/office/officeart/2005/8/layout/hierarchy2"/>
    <dgm:cxn modelId="{040759DD-1591-489F-B215-FFD327760C01}" type="presParOf" srcId="{50EC70AE-FF93-4FCC-8FA1-2E485BD82048}" destId="{4493D9FF-41C3-48D8-9BEE-DBFCB73D5AF9}" srcOrd="1" destOrd="0" presId="urn:microsoft.com/office/officeart/2005/8/layout/hierarchy2"/>
    <dgm:cxn modelId="{CA3AA85C-2803-4B07-9609-D333248ACD97}" type="presParOf" srcId="{4493D9FF-41C3-48D8-9BEE-DBFCB73D5AF9}" destId="{F3C426C3-2CA6-401F-ACE4-F718DB70CC1B}" srcOrd="0" destOrd="0" presId="urn:microsoft.com/office/officeart/2005/8/layout/hierarchy2"/>
    <dgm:cxn modelId="{FE6793C3-A42D-4CC0-9A1A-99665691E53C}" type="presParOf" srcId="{F3C426C3-2CA6-401F-ACE4-F718DB70CC1B}" destId="{7F8BBB15-E1D5-412D-BDFF-433CAE69D736}" srcOrd="0" destOrd="0" presId="urn:microsoft.com/office/officeart/2005/8/layout/hierarchy2"/>
    <dgm:cxn modelId="{E33446F4-8771-4107-B7FD-499B4181FC49}" type="presParOf" srcId="{4493D9FF-41C3-48D8-9BEE-DBFCB73D5AF9}" destId="{1B9B76A6-85FB-4B07-A80D-56565D500F3E}" srcOrd="1" destOrd="0" presId="urn:microsoft.com/office/officeart/2005/8/layout/hierarchy2"/>
    <dgm:cxn modelId="{169CA55F-BA65-44C2-B486-4E32AC918AC3}" type="presParOf" srcId="{1B9B76A6-85FB-4B07-A80D-56565D500F3E}" destId="{19B10926-2DDA-43E8-A8B1-FF223CF5DC5B}" srcOrd="0" destOrd="0" presId="urn:microsoft.com/office/officeart/2005/8/layout/hierarchy2"/>
    <dgm:cxn modelId="{507C35F5-B55F-4A4B-9757-BC5077E4BBC8}" type="presParOf" srcId="{1B9B76A6-85FB-4B07-A80D-56565D500F3E}" destId="{551C03D3-0FF7-445C-A4DA-26F42EB77B2A}" srcOrd="1" destOrd="0" presId="urn:microsoft.com/office/officeart/2005/8/layout/hierarchy2"/>
    <dgm:cxn modelId="{F93A4B80-7CC2-4DF4-B4D6-B3CDE72422EB}" type="presParOf" srcId="{4493D9FF-41C3-48D8-9BEE-DBFCB73D5AF9}" destId="{54490F68-C849-44E7-9BC9-5973F5207366}" srcOrd="2" destOrd="0" presId="urn:microsoft.com/office/officeart/2005/8/layout/hierarchy2"/>
    <dgm:cxn modelId="{1483199D-28BD-4593-A1F0-8967B5C0ECAE}" type="presParOf" srcId="{54490F68-C849-44E7-9BC9-5973F5207366}" destId="{FC75CCF2-08A6-4EA4-BD06-E55960EC3422}" srcOrd="0" destOrd="0" presId="urn:microsoft.com/office/officeart/2005/8/layout/hierarchy2"/>
    <dgm:cxn modelId="{128FABC1-8061-424C-B37F-4B492EE65EF5}" type="presParOf" srcId="{4493D9FF-41C3-48D8-9BEE-DBFCB73D5AF9}" destId="{AF6BE3DA-0663-4F74-849C-A6B0612DE34D}" srcOrd="3" destOrd="0" presId="urn:microsoft.com/office/officeart/2005/8/layout/hierarchy2"/>
    <dgm:cxn modelId="{AC067090-2DA0-422A-BA14-5364AA919D57}" type="presParOf" srcId="{AF6BE3DA-0663-4F74-849C-A6B0612DE34D}" destId="{B90C671A-AECF-41C9-A31F-5120255FC132}" srcOrd="0" destOrd="0" presId="urn:microsoft.com/office/officeart/2005/8/layout/hierarchy2"/>
    <dgm:cxn modelId="{81646760-1EAB-4EB4-B442-1FBEC4E99C1E}" type="presParOf" srcId="{AF6BE3DA-0663-4F74-849C-A6B0612DE34D}" destId="{54F70F52-A787-4806-BF78-CC5818BF764C}" srcOrd="1" destOrd="0" presId="urn:microsoft.com/office/officeart/2005/8/layout/hierarchy2"/>
    <dgm:cxn modelId="{E7933EFF-95EC-46C1-B74B-20EE526B52C9}" type="presParOf" srcId="{4493D9FF-41C3-48D8-9BEE-DBFCB73D5AF9}" destId="{5E808ACA-3505-44CD-A75E-A9479F1E3695}" srcOrd="4" destOrd="0" presId="urn:microsoft.com/office/officeart/2005/8/layout/hierarchy2"/>
    <dgm:cxn modelId="{0FC3B4E5-B706-4AF7-BF2A-834635342E8C}" type="presParOf" srcId="{5E808ACA-3505-44CD-A75E-A9479F1E3695}" destId="{09931965-E647-4A46-888F-42F8A19DE163}" srcOrd="0" destOrd="0" presId="urn:microsoft.com/office/officeart/2005/8/layout/hierarchy2"/>
    <dgm:cxn modelId="{8904BBA6-8733-4412-9579-D399F5D65C70}" type="presParOf" srcId="{4493D9FF-41C3-48D8-9BEE-DBFCB73D5AF9}" destId="{47A91716-AABA-4C4B-A3CD-93776780C848}" srcOrd="5" destOrd="0" presId="urn:microsoft.com/office/officeart/2005/8/layout/hierarchy2"/>
    <dgm:cxn modelId="{09FEE22C-F539-4FBD-9B57-84450E3A69AF}" type="presParOf" srcId="{47A91716-AABA-4C4B-A3CD-93776780C848}" destId="{6A788719-A5E7-495B-9245-335DC639AE43}" srcOrd="0" destOrd="0" presId="urn:microsoft.com/office/officeart/2005/8/layout/hierarchy2"/>
    <dgm:cxn modelId="{3469F503-1616-45EB-8CA6-576567A5CA20}" type="presParOf" srcId="{47A91716-AABA-4C4B-A3CD-93776780C848}" destId="{746C7BF0-1058-43CB-8B5D-60C709348F80}" srcOrd="1" destOrd="0" presId="urn:microsoft.com/office/officeart/2005/8/layout/hierarchy2"/>
    <dgm:cxn modelId="{28BA5F6C-8C77-4BBF-A0CD-FE442DF3BD80}" type="presParOf" srcId="{7F9BC618-C8FF-4AC4-AB13-518F2ACC178C}" destId="{CE350F81-2B0F-4DCC-A42E-DE7BCC8F439A}" srcOrd="4" destOrd="0" presId="urn:microsoft.com/office/officeart/2005/8/layout/hierarchy2"/>
    <dgm:cxn modelId="{55534BCF-65CD-4D76-BFB1-0086ABC8102D}" type="presParOf" srcId="{CE350F81-2B0F-4DCC-A42E-DE7BCC8F439A}" destId="{641D4231-D2F6-42F4-8406-CCE4745004EF}" srcOrd="0" destOrd="0" presId="urn:microsoft.com/office/officeart/2005/8/layout/hierarchy2"/>
    <dgm:cxn modelId="{E4F9BC9B-371C-42B8-A06B-D88533612818}" type="presParOf" srcId="{7F9BC618-C8FF-4AC4-AB13-518F2ACC178C}" destId="{8D9B758D-BEE0-4C8D-B522-B1D763454B00}" srcOrd="5" destOrd="0" presId="urn:microsoft.com/office/officeart/2005/8/layout/hierarchy2"/>
    <dgm:cxn modelId="{0CB7786B-A97D-41EF-A147-125ED380133A}" type="presParOf" srcId="{8D9B758D-BEE0-4C8D-B522-B1D763454B00}" destId="{36DFE785-40F7-4F26-91DA-50B7CB69F744}" srcOrd="0" destOrd="0" presId="urn:microsoft.com/office/officeart/2005/8/layout/hierarchy2"/>
    <dgm:cxn modelId="{74661B9A-2182-46F5-BB8A-4755F92BA4D4}" type="presParOf" srcId="{8D9B758D-BEE0-4C8D-B522-B1D763454B00}" destId="{FDCB0734-406F-4C3F-AA3E-117D06DA5016}" srcOrd="1" destOrd="0" presId="urn:microsoft.com/office/officeart/2005/8/layout/hierarchy2"/>
    <dgm:cxn modelId="{BC37F69D-CA5C-4257-A1A0-A3F5EB43A450}" type="presParOf" srcId="{FDCB0734-406F-4C3F-AA3E-117D06DA5016}" destId="{2DED3138-084A-4CA7-A10B-87B9435DEC35}" srcOrd="0" destOrd="0" presId="urn:microsoft.com/office/officeart/2005/8/layout/hierarchy2"/>
    <dgm:cxn modelId="{729B288C-B3AC-4AEC-B23B-49D77690A58A}" type="presParOf" srcId="{2DED3138-084A-4CA7-A10B-87B9435DEC35}" destId="{03E9AAA1-6335-4310-857C-F0CA30A4411A}" srcOrd="0" destOrd="0" presId="urn:microsoft.com/office/officeart/2005/8/layout/hierarchy2"/>
    <dgm:cxn modelId="{045C68FD-BB57-4CE0-A837-BEF1608426A4}" type="presParOf" srcId="{FDCB0734-406F-4C3F-AA3E-117D06DA5016}" destId="{55793992-A077-408F-9D63-1534465E14BA}" srcOrd="1" destOrd="0" presId="urn:microsoft.com/office/officeart/2005/8/layout/hierarchy2"/>
    <dgm:cxn modelId="{11B9F3EC-A9B0-45E8-A806-88D155346B06}" type="presParOf" srcId="{55793992-A077-408F-9D63-1534465E14BA}" destId="{A69C56FB-C9CE-4B30-BB7F-AFE52551B61D}" srcOrd="0" destOrd="0" presId="urn:microsoft.com/office/officeart/2005/8/layout/hierarchy2"/>
    <dgm:cxn modelId="{A48BE655-B0CD-463D-A39F-96B24A01226D}" type="presParOf" srcId="{55793992-A077-408F-9D63-1534465E14BA}" destId="{88E91672-7B7B-43AB-AFC0-2400A40915DC}" srcOrd="1" destOrd="0" presId="urn:microsoft.com/office/officeart/2005/8/layout/hierarchy2"/>
    <dgm:cxn modelId="{E5B5F6C1-ED50-44B5-A5BE-8395BB780142}" type="presParOf" srcId="{FDCB0734-406F-4C3F-AA3E-117D06DA5016}" destId="{7436CD95-1DF8-46DA-8503-15FBF14966AA}" srcOrd="2" destOrd="0" presId="urn:microsoft.com/office/officeart/2005/8/layout/hierarchy2"/>
    <dgm:cxn modelId="{2ED6B2C2-AB17-4B4F-AD15-F8E585987EBF}" type="presParOf" srcId="{7436CD95-1DF8-46DA-8503-15FBF14966AA}" destId="{DA05F051-9543-4AC4-8377-1E1EE1600127}" srcOrd="0" destOrd="0" presId="urn:microsoft.com/office/officeart/2005/8/layout/hierarchy2"/>
    <dgm:cxn modelId="{18DA9109-A539-497B-9420-C0D534D114A2}" type="presParOf" srcId="{FDCB0734-406F-4C3F-AA3E-117D06DA5016}" destId="{F99D6841-43C5-41DC-9509-7517EAC8EE70}" srcOrd="3" destOrd="0" presId="urn:microsoft.com/office/officeart/2005/8/layout/hierarchy2"/>
    <dgm:cxn modelId="{6BABC2ED-93FE-4076-91FE-FCA435DE3859}" type="presParOf" srcId="{F99D6841-43C5-41DC-9509-7517EAC8EE70}" destId="{1482E258-8AF7-44A6-A2EF-39EF5B704B67}" srcOrd="0" destOrd="0" presId="urn:microsoft.com/office/officeart/2005/8/layout/hierarchy2"/>
    <dgm:cxn modelId="{938E1AE7-9CF1-4026-B905-FDD2A66821A5}" type="presParOf" srcId="{F99D6841-43C5-41DC-9509-7517EAC8EE70}" destId="{DC7D6392-730C-4B83-8D05-F34E4D409B49}" srcOrd="1" destOrd="0" presId="urn:microsoft.com/office/officeart/2005/8/layout/hierarchy2"/>
    <dgm:cxn modelId="{AB523266-A846-40FB-B3D2-B560DBAF48F4}" type="presParOf" srcId="{FDCB0734-406F-4C3F-AA3E-117D06DA5016}" destId="{73CDBC3F-05E2-4F13-A05C-8D1083876F61}" srcOrd="4" destOrd="0" presId="urn:microsoft.com/office/officeart/2005/8/layout/hierarchy2"/>
    <dgm:cxn modelId="{1287D00B-AA0E-43EC-AD52-B93E45F8C932}" type="presParOf" srcId="{73CDBC3F-05E2-4F13-A05C-8D1083876F61}" destId="{14D22234-DDB1-4501-8CFE-05FAEB0195B7}" srcOrd="0" destOrd="0" presId="urn:microsoft.com/office/officeart/2005/8/layout/hierarchy2"/>
    <dgm:cxn modelId="{559B67C4-8CA1-45AB-BF5A-F0F356AEDA95}" type="presParOf" srcId="{FDCB0734-406F-4C3F-AA3E-117D06DA5016}" destId="{7943E085-EFB3-4186-A30C-4A8511B4BBFD}" srcOrd="5" destOrd="0" presId="urn:microsoft.com/office/officeart/2005/8/layout/hierarchy2"/>
    <dgm:cxn modelId="{DF6050DC-7153-408F-BD13-9AEB9C5742BF}" type="presParOf" srcId="{7943E085-EFB3-4186-A30C-4A8511B4BBFD}" destId="{913AF9B3-FE41-4546-99FE-049BBA668859}" srcOrd="0" destOrd="0" presId="urn:microsoft.com/office/officeart/2005/8/layout/hierarchy2"/>
    <dgm:cxn modelId="{68A769F2-A0C7-4C86-B05D-A39C2B6FCEEE}" type="presParOf" srcId="{7943E085-EFB3-4186-A30C-4A8511B4BBFD}" destId="{3C382EBC-490C-4503-803A-D756C9E87F64}" srcOrd="1" destOrd="0" presId="urn:microsoft.com/office/officeart/2005/8/layout/hierarchy2"/>
    <dgm:cxn modelId="{4227A9D4-9DA1-4666-8882-4307878706F7}" type="presParOf" srcId="{FDCB0734-406F-4C3F-AA3E-117D06DA5016}" destId="{D16A6330-27D9-4C1C-8B40-603A47E6DD7F}" srcOrd="6" destOrd="0" presId="urn:microsoft.com/office/officeart/2005/8/layout/hierarchy2"/>
    <dgm:cxn modelId="{AF9C770A-7B7F-4006-8DEB-FFA1ADAED94B}" type="presParOf" srcId="{D16A6330-27D9-4C1C-8B40-603A47E6DD7F}" destId="{F9D86BBD-E4D4-4D41-8C4B-DE7271E0165E}" srcOrd="0" destOrd="0" presId="urn:microsoft.com/office/officeart/2005/8/layout/hierarchy2"/>
    <dgm:cxn modelId="{34C90CB0-0697-44DC-BFCE-3D37F6B7BE29}" type="presParOf" srcId="{FDCB0734-406F-4C3F-AA3E-117D06DA5016}" destId="{EBB1EC98-857D-4C69-B48D-5D11E7AD327A}" srcOrd="7" destOrd="0" presId="urn:microsoft.com/office/officeart/2005/8/layout/hierarchy2"/>
    <dgm:cxn modelId="{F4454B3D-9FED-43B3-887E-CC6B1FA5B8B0}" type="presParOf" srcId="{EBB1EC98-857D-4C69-B48D-5D11E7AD327A}" destId="{3008FC40-F207-4564-B869-E1DF044B1154}" srcOrd="0" destOrd="0" presId="urn:microsoft.com/office/officeart/2005/8/layout/hierarchy2"/>
    <dgm:cxn modelId="{43589807-C452-4170-B09A-449835D4CD23}" type="presParOf" srcId="{EBB1EC98-857D-4C69-B48D-5D11E7AD327A}" destId="{6C462C5F-7A45-428F-8CA5-B11CDE1AF5A4}" srcOrd="1" destOrd="0" presId="urn:microsoft.com/office/officeart/2005/8/layout/hierarchy2"/>
    <dgm:cxn modelId="{8D0FD330-D917-45A2-86DA-5CDF53975231}" type="presParOf" srcId="{FDCB0734-406F-4C3F-AA3E-117D06DA5016}" destId="{C9E11C74-A385-4035-A985-97BFC3C002E7}" srcOrd="8" destOrd="0" presId="urn:microsoft.com/office/officeart/2005/8/layout/hierarchy2"/>
    <dgm:cxn modelId="{8A80ECC9-9977-4FA9-AB05-EBE1EF0BF8B9}" type="presParOf" srcId="{C9E11C74-A385-4035-A985-97BFC3C002E7}" destId="{01E146F0-082E-4509-A56E-62BB12751453}" srcOrd="0" destOrd="0" presId="urn:microsoft.com/office/officeart/2005/8/layout/hierarchy2"/>
    <dgm:cxn modelId="{1E1A760A-4966-4997-BFC7-9E0960D373B8}" type="presParOf" srcId="{FDCB0734-406F-4C3F-AA3E-117D06DA5016}" destId="{BDB4C32B-55E7-4D4D-96D6-B791CEC72433}" srcOrd="9" destOrd="0" presId="urn:microsoft.com/office/officeart/2005/8/layout/hierarchy2"/>
    <dgm:cxn modelId="{5814DB01-86BF-4DC4-B9FB-4BEFFBF713AB}" type="presParOf" srcId="{BDB4C32B-55E7-4D4D-96D6-B791CEC72433}" destId="{A6BF6189-9659-402B-A8E5-AFB0F12B0CFA}" srcOrd="0" destOrd="0" presId="urn:microsoft.com/office/officeart/2005/8/layout/hierarchy2"/>
    <dgm:cxn modelId="{BEF73E13-0C3F-4841-8502-8D961684B881}" type="presParOf" srcId="{BDB4C32B-55E7-4D4D-96D6-B791CEC72433}" destId="{88B8281A-9341-420D-B5CF-5F8F7E88E66B}" srcOrd="1" destOrd="0" presId="urn:microsoft.com/office/officeart/2005/8/layout/hierarchy2"/>
    <dgm:cxn modelId="{2B055ADE-5F0A-4E13-8EBF-6EABC00C7B47}" type="presParOf" srcId="{FDCB0734-406F-4C3F-AA3E-117D06DA5016}" destId="{C7A7EB1F-B637-45A1-9CCD-1AC33D487C30}" srcOrd="10" destOrd="0" presId="urn:microsoft.com/office/officeart/2005/8/layout/hierarchy2"/>
    <dgm:cxn modelId="{CFB66F71-37DA-45F4-BC09-4919E368A2B0}" type="presParOf" srcId="{C7A7EB1F-B637-45A1-9CCD-1AC33D487C30}" destId="{025A805A-B4F1-44A4-95BA-8B37F8A34FFE}" srcOrd="0" destOrd="0" presId="urn:microsoft.com/office/officeart/2005/8/layout/hierarchy2"/>
    <dgm:cxn modelId="{FD635979-A544-40AB-BD86-3F6717DE8D58}" type="presParOf" srcId="{FDCB0734-406F-4C3F-AA3E-117D06DA5016}" destId="{99FBFCA9-019A-4647-BA07-41BAD20258A8}" srcOrd="11" destOrd="0" presId="urn:microsoft.com/office/officeart/2005/8/layout/hierarchy2"/>
    <dgm:cxn modelId="{F4B7630D-7BA6-447B-869C-E08300F465C2}" type="presParOf" srcId="{99FBFCA9-019A-4647-BA07-41BAD20258A8}" destId="{673C4F66-3AA3-4DAC-A7D2-C89AE7F71D49}" srcOrd="0" destOrd="0" presId="urn:microsoft.com/office/officeart/2005/8/layout/hierarchy2"/>
    <dgm:cxn modelId="{18939AD4-59FA-4E33-8B6A-6B62FA1D9DF2}" type="presParOf" srcId="{99FBFCA9-019A-4647-BA07-41BAD20258A8}" destId="{EF4A05EE-164B-4B22-9536-B99EF613D9E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16A4F-28F5-418B-B584-52DB7CB5A693}">
      <dsp:nvSpPr>
        <dsp:cNvPr id="0" name=""/>
        <dsp:cNvSpPr/>
      </dsp:nvSpPr>
      <dsp:spPr>
        <a:xfrm>
          <a:off x="0" y="2290022"/>
          <a:ext cx="1619393" cy="43590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软件质量保障</a:t>
          </a:r>
          <a:endParaRPr lang="zh-CN" altLang="en-US" sz="2000" kern="1200" dirty="0"/>
        </a:p>
      </dsp:txBody>
      <dsp:txXfrm>
        <a:off x="12767" y="2302789"/>
        <a:ext cx="1593859" cy="410367"/>
      </dsp:txXfrm>
    </dsp:sp>
    <dsp:sp modelId="{96D0BD91-CC7C-4647-BEB6-367BD6BB96CF}">
      <dsp:nvSpPr>
        <dsp:cNvPr id="0" name=""/>
        <dsp:cNvSpPr/>
      </dsp:nvSpPr>
      <dsp:spPr>
        <a:xfrm rot="16536125">
          <a:off x="1116941" y="1942323"/>
          <a:ext cx="1113615" cy="23004"/>
        </a:xfrm>
        <a:custGeom>
          <a:avLst/>
          <a:gdLst/>
          <a:ahLst/>
          <a:cxnLst/>
          <a:rect l="0" t="0" r="0" b="0"/>
          <a:pathLst>
            <a:path>
              <a:moveTo>
                <a:pt x="0" y="11502"/>
              </a:moveTo>
              <a:lnTo>
                <a:pt x="1113615" y="1150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45908" y="1925985"/>
        <a:ext cx="55680" cy="55680"/>
      </dsp:txXfrm>
    </dsp:sp>
    <dsp:sp modelId="{9915CD16-D1EF-4880-A3A5-78700994A2A6}">
      <dsp:nvSpPr>
        <dsp:cNvPr id="0" name=""/>
        <dsp:cNvSpPr/>
      </dsp:nvSpPr>
      <dsp:spPr>
        <a:xfrm>
          <a:off x="1728103" y="1122114"/>
          <a:ext cx="1960254" cy="55512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质量管理内容</a:t>
          </a:r>
          <a:endParaRPr lang="zh-CN" altLang="en-US" sz="2000" kern="1200" dirty="0"/>
        </a:p>
      </dsp:txBody>
      <dsp:txXfrm>
        <a:off x="1744362" y="1138373"/>
        <a:ext cx="1927736" cy="522607"/>
      </dsp:txXfrm>
    </dsp:sp>
    <dsp:sp modelId="{2A18E419-D986-4AF4-B3A5-9F871BBE52C5}">
      <dsp:nvSpPr>
        <dsp:cNvPr id="0" name=""/>
        <dsp:cNvSpPr/>
      </dsp:nvSpPr>
      <dsp:spPr>
        <a:xfrm rot="18487922">
          <a:off x="3432631" y="862320"/>
          <a:ext cx="1337048" cy="23004"/>
        </a:xfrm>
        <a:custGeom>
          <a:avLst/>
          <a:gdLst/>
          <a:ahLst/>
          <a:cxnLst/>
          <a:rect l="0" t="0" r="0" b="0"/>
          <a:pathLst>
            <a:path>
              <a:moveTo>
                <a:pt x="0" y="11502"/>
              </a:moveTo>
              <a:lnTo>
                <a:pt x="1337048"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67729" y="840396"/>
        <a:ext cx="66852" cy="66852"/>
      </dsp:txXfrm>
    </dsp:sp>
    <dsp:sp modelId="{DC95B8FC-D2EA-42A2-840E-46C72D6CADCE}">
      <dsp:nvSpPr>
        <dsp:cNvPr id="0" name=""/>
        <dsp:cNvSpPr/>
      </dsp:nvSpPr>
      <dsp:spPr>
        <a:xfrm>
          <a:off x="4513952" y="198720"/>
          <a:ext cx="2887793" cy="29849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编制和评审质量计划</a:t>
          </a:r>
          <a:endParaRPr lang="zh-CN" altLang="en-US" sz="1600" kern="1200" dirty="0"/>
        </a:p>
      </dsp:txBody>
      <dsp:txXfrm>
        <a:off x="4522695" y="207463"/>
        <a:ext cx="2870307" cy="281010"/>
      </dsp:txXfrm>
    </dsp:sp>
    <dsp:sp modelId="{B419C208-D215-4598-9E01-C4C5A361D7C4}">
      <dsp:nvSpPr>
        <dsp:cNvPr id="0" name=""/>
        <dsp:cNvSpPr/>
      </dsp:nvSpPr>
      <dsp:spPr>
        <a:xfrm rot="19803372">
          <a:off x="3626523" y="1156951"/>
          <a:ext cx="926470" cy="23004"/>
        </a:xfrm>
        <a:custGeom>
          <a:avLst/>
          <a:gdLst/>
          <a:ahLst/>
          <a:cxnLst/>
          <a:rect l="0" t="0" r="0" b="0"/>
          <a:pathLst>
            <a:path>
              <a:moveTo>
                <a:pt x="0" y="11502"/>
              </a:moveTo>
              <a:lnTo>
                <a:pt x="926470"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66596" y="1145291"/>
        <a:ext cx="46323" cy="46323"/>
      </dsp:txXfrm>
    </dsp:sp>
    <dsp:sp modelId="{4724C454-BCE2-4D05-B22D-E1612ECB92D6}">
      <dsp:nvSpPr>
        <dsp:cNvPr id="0" name=""/>
        <dsp:cNvSpPr/>
      </dsp:nvSpPr>
      <dsp:spPr>
        <a:xfrm>
          <a:off x="4491158" y="709355"/>
          <a:ext cx="3302006" cy="45574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过程和工作产品的质量检查报告</a:t>
          </a:r>
          <a:endParaRPr lang="zh-CN" altLang="en-US" sz="1600" kern="1200" dirty="0"/>
        </a:p>
      </dsp:txBody>
      <dsp:txXfrm>
        <a:off x="4504506" y="722703"/>
        <a:ext cx="3275310" cy="429052"/>
      </dsp:txXfrm>
    </dsp:sp>
    <dsp:sp modelId="{D5832FCB-5435-4322-98F5-D03CA6D57FBF}">
      <dsp:nvSpPr>
        <dsp:cNvPr id="0" name=""/>
        <dsp:cNvSpPr/>
      </dsp:nvSpPr>
      <dsp:spPr>
        <a:xfrm rot="44470">
          <a:off x="3688325" y="1393269"/>
          <a:ext cx="787679" cy="23004"/>
        </a:xfrm>
        <a:custGeom>
          <a:avLst/>
          <a:gdLst/>
          <a:ahLst/>
          <a:cxnLst/>
          <a:rect l="0" t="0" r="0" b="0"/>
          <a:pathLst>
            <a:path>
              <a:moveTo>
                <a:pt x="0" y="11502"/>
              </a:moveTo>
              <a:lnTo>
                <a:pt x="787679"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62473" y="1385079"/>
        <a:ext cx="39383" cy="39383"/>
      </dsp:txXfrm>
    </dsp:sp>
    <dsp:sp modelId="{8C25E2DE-AA87-4542-A7E5-5B0D7FB3EF83}">
      <dsp:nvSpPr>
        <dsp:cNvPr id="0" name=""/>
        <dsp:cNvSpPr/>
      </dsp:nvSpPr>
      <dsp:spPr>
        <a:xfrm>
          <a:off x="4475972" y="1271866"/>
          <a:ext cx="1380616" cy="275998"/>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不符合项的跟踪处理</a:t>
          </a:r>
          <a:endParaRPr lang="zh-CN" altLang="en-US" sz="1100" kern="1200" dirty="0"/>
        </a:p>
      </dsp:txBody>
      <dsp:txXfrm>
        <a:off x="4484056" y="1279950"/>
        <a:ext cx="1364448" cy="259830"/>
      </dsp:txXfrm>
    </dsp:sp>
    <dsp:sp modelId="{26284644-C4E0-4BCC-9D56-EA0CAD874909}">
      <dsp:nvSpPr>
        <dsp:cNvPr id="0" name=""/>
        <dsp:cNvSpPr/>
      </dsp:nvSpPr>
      <dsp:spPr>
        <a:xfrm rot="770660">
          <a:off x="1617901" y="2509730"/>
          <a:ext cx="119288" cy="23004"/>
        </a:xfrm>
        <a:custGeom>
          <a:avLst/>
          <a:gdLst/>
          <a:ahLst/>
          <a:cxnLst/>
          <a:rect l="0" t="0" r="0" b="0"/>
          <a:pathLst>
            <a:path>
              <a:moveTo>
                <a:pt x="0" y="11502"/>
              </a:moveTo>
              <a:lnTo>
                <a:pt x="119288" y="1150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74563" y="2518250"/>
        <a:ext cx="5964" cy="5964"/>
      </dsp:txXfrm>
    </dsp:sp>
    <dsp:sp modelId="{D1BDD739-BE7C-42B6-AD22-8F46D79488ED}">
      <dsp:nvSpPr>
        <dsp:cNvPr id="0" name=""/>
        <dsp:cNvSpPr/>
      </dsp:nvSpPr>
      <dsp:spPr>
        <a:xfrm>
          <a:off x="1735697" y="2332680"/>
          <a:ext cx="2235687" cy="40362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质量管理责任分配</a:t>
          </a:r>
          <a:endParaRPr lang="zh-CN" altLang="en-US" sz="2000" kern="1200" dirty="0"/>
        </a:p>
      </dsp:txBody>
      <dsp:txXfrm>
        <a:off x="1747519" y="2344502"/>
        <a:ext cx="2212043" cy="379979"/>
      </dsp:txXfrm>
    </dsp:sp>
    <dsp:sp modelId="{F3C426C3-2CA6-401F-ACE4-F718DB70CC1B}">
      <dsp:nvSpPr>
        <dsp:cNvPr id="0" name=""/>
        <dsp:cNvSpPr/>
      </dsp:nvSpPr>
      <dsp:spPr>
        <a:xfrm rot="19267021">
          <a:off x="3858211" y="2202358"/>
          <a:ext cx="1021553" cy="23004"/>
        </a:xfrm>
        <a:custGeom>
          <a:avLst/>
          <a:gdLst/>
          <a:ahLst/>
          <a:cxnLst/>
          <a:rect l="0" t="0" r="0" b="0"/>
          <a:pathLst>
            <a:path>
              <a:moveTo>
                <a:pt x="0" y="11502"/>
              </a:moveTo>
              <a:lnTo>
                <a:pt x="1021553"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43449" y="2188322"/>
        <a:ext cx="51077" cy="51077"/>
      </dsp:txXfrm>
    </dsp:sp>
    <dsp:sp modelId="{19B10926-2DDA-43E8-A8B1-FF223CF5DC5B}">
      <dsp:nvSpPr>
        <dsp:cNvPr id="0" name=""/>
        <dsp:cNvSpPr/>
      </dsp:nvSpPr>
      <dsp:spPr>
        <a:xfrm>
          <a:off x="4766591" y="1744824"/>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质量保证小组职责</a:t>
          </a:r>
          <a:endParaRPr lang="zh-CN" altLang="en-US" sz="1100" kern="1200" dirty="0"/>
        </a:p>
      </dsp:txBody>
      <dsp:txXfrm>
        <a:off x="4775284" y="1753517"/>
        <a:ext cx="1363230" cy="279425"/>
      </dsp:txXfrm>
    </dsp:sp>
    <dsp:sp modelId="{54490F68-C849-44E7-9BC9-5973F5207366}">
      <dsp:nvSpPr>
        <dsp:cNvPr id="0" name=""/>
        <dsp:cNvSpPr/>
      </dsp:nvSpPr>
      <dsp:spPr>
        <a:xfrm rot="20654125">
          <a:off x="3955250" y="2406455"/>
          <a:ext cx="857862" cy="23004"/>
        </a:xfrm>
        <a:custGeom>
          <a:avLst/>
          <a:gdLst/>
          <a:ahLst/>
          <a:cxnLst/>
          <a:rect l="0" t="0" r="0" b="0"/>
          <a:pathLst>
            <a:path>
              <a:moveTo>
                <a:pt x="0" y="11502"/>
              </a:moveTo>
              <a:lnTo>
                <a:pt x="857862"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62735" y="2396511"/>
        <a:ext cx="42893" cy="42893"/>
      </dsp:txXfrm>
    </dsp:sp>
    <dsp:sp modelId="{B90C671A-AECF-41C9-A31F-5120255FC132}">
      <dsp:nvSpPr>
        <dsp:cNvPr id="0" name=""/>
        <dsp:cNvSpPr/>
      </dsp:nvSpPr>
      <dsp:spPr>
        <a:xfrm>
          <a:off x="4796979" y="2153017"/>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配置管理小组职责</a:t>
          </a:r>
          <a:endParaRPr lang="zh-CN" altLang="en-US" sz="1100" kern="1200" dirty="0"/>
        </a:p>
      </dsp:txBody>
      <dsp:txXfrm>
        <a:off x="4805672" y="2161710"/>
        <a:ext cx="1363230" cy="279425"/>
      </dsp:txXfrm>
    </dsp:sp>
    <dsp:sp modelId="{5E808ACA-3505-44CD-A75E-A9479F1E3695}">
      <dsp:nvSpPr>
        <dsp:cNvPr id="0" name=""/>
        <dsp:cNvSpPr/>
      </dsp:nvSpPr>
      <dsp:spPr>
        <a:xfrm rot="560379">
          <a:off x="3965889" y="2590256"/>
          <a:ext cx="828990" cy="23004"/>
        </a:xfrm>
        <a:custGeom>
          <a:avLst/>
          <a:gdLst/>
          <a:ahLst/>
          <a:cxnLst/>
          <a:rect l="0" t="0" r="0" b="0"/>
          <a:pathLst>
            <a:path>
              <a:moveTo>
                <a:pt x="0" y="11502"/>
              </a:moveTo>
              <a:lnTo>
                <a:pt x="828990"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59660" y="2581034"/>
        <a:ext cx="41449" cy="41449"/>
      </dsp:txXfrm>
    </dsp:sp>
    <dsp:sp modelId="{6A788719-A5E7-495B-9245-335DC639AE43}">
      <dsp:nvSpPr>
        <dsp:cNvPr id="0" name=""/>
        <dsp:cNvSpPr/>
      </dsp:nvSpPr>
      <dsp:spPr>
        <a:xfrm>
          <a:off x="4789385" y="2520620"/>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测试小组职责</a:t>
          </a:r>
          <a:endParaRPr lang="zh-CN" altLang="en-US" sz="1100" kern="1200" dirty="0"/>
        </a:p>
      </dsp:txBody>
      <dsp:txXfrm>
        <a:off x="4798078" y="2529313"/>
        <a:ext cx="1363230" cy="279425"/>
      </dsp:txXfrm>
    </dsp:sp>
    <dsp:sp modelId="{CE350F81-2B0F-4DCC-A42E-DE7BCC8F439A}">
      <dsp:nvSpPr>
        <dsp:cNvPr id="0" name=""/>
        <dsp:cNvSpPr/>
      </dsp:nvSpPr>
      <dsp:spPr>
        <a:xfrm rot="4999470">
          <a:off x="1078582" y="3104270"/>
          <a:ext cx="1223895" cy="23004"/>
        </a:xfrm>
        <a:custGeom>
          <a:avLst/>
          <a:gdLst/>
          <a:ahLst/>
          <a:cxnLst/>
          <a:rect l="0" t="0" r="0" b="0"/>
          <a:pathLst>
            <a:path>
              <a:moveTo>
                <a:pt x="0" y="11502"/>
              </a:moveTo>
              <a:lnTo>
                <a:pt x="1223895" y="1150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659932" y="3085175"/>
        <a:ext cx="61194" cy="61194"/>
      </dsp:txXfrm>
    </dsp:sp>
    <dsp:sp modelId="{36DFE785-40F7-4F26-91DA-50B7CB69F744}">
      <dsp:nvSpPr>
        <dsp:cNvPr id="0" name=""/>
        <dsp:cNvSpPr/>
      </dsp:nvSpPr>
      <dsp:spPr>
        <a:xfrm>
          <a:off x="1761666" y="3498017"/>
          <a:ext cx="1951459" cy="45110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质量保障措施</a:t>
          </a:r>
          <a:endParaRPr lang="zh-CN" altLang="en-US" sz="2400" kern="1200" dirty="0"/>
        </a:p>
      </dsp:txBody>
      <dsp:txXfrm>
        <a:off x="1774879" y="3511230"/>
        <a:ext cx="1925033" cy="424683"/>
      </dsp:txXfrm>
    </dsp:sp>
    <dsp:sp modelId="{2DED3138-084A-4CA7-A10B-87B9435DEC35}">
      <dsp:nvSpPr>
        <dsp:cNvPr id="0" name=""/>
        <dsp:cNvSpPr/>
      </dsp:nvSpPr>
      <dsp:spPr>
        <a:xfrm rot="19559120">
          <a:off x="3618050" y="3401232"/>
          <a:ext cx="1111312" cy="23004"/>
        </a:xfrm>
        <a:custGeom>
          <a:avLst/>
          <a:gdLst/>
          <a:ahLst/>
          <a:cxnLst/>
          <a:rect l="0" t="0" r="0" b="0"/>
          <a:pathLst>
            <a:path>
              <a:moveTo>
                <a:pt x="0" y="11502"/>
              </a:moveTo>
              <a:lnTo>
                <a:pt x="1111312"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45924" y="3384952"/>
        <a:ext cx="55565" cy="55565"/>
      </dsp:txXfrm>
    </dsp:sp>
    <dsp:sp modelId="{A69C56FB-C9CE-4B30-BB7F-AFE52551B61D}">
      <dsp:nvSpPr>
        <dsp:cNvPr id="0" name=""/>
        <dsp:cNvSpPr/>
      </dsp:nvSpPr>
      <dsp:spPr>
        <a:xfrm>
          <a:off x="4634287" y="2953491"/>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项目进度计划</a:t>
          </a:r>
          <a:endParaRPr lang="zh-CN" altLang="en-US" sz="1100" kern="1200" dirty="0"/>
        </a:p>
      </dsp:txBody>
      <dsp:txXfrm>
        <a:off x="4642980" y="2962184"/>
        <a:ext cx="1363230" cy="279425"/>
      </dsp:txXfrm>
    </dsp:sp>
    <dsp:sp modelId="{7436CD95-1DF8-46DA-8503-15FBF14966AA}">
      <dsp:nvSpPr>
        <dsp:cNvPr id="0" name=""/>
        <dsp:cNvSpPr/>
      </dsp:nvSpPr>
      <dsp:spPr>
        <a:xfrm rot="20642555">
          <a:off x="3694971" y="3582541"/>
          <a:ext cx="942283" cy="23004"/>
        </a:xfrm>
        <a:custGeom>
          <a:avLst/>
          <a:gdLst/>
          <a:ahLst/>
          <a:cxnLst/>
          <a:rect l="0" t="0" r="0" b="0"/>
          <a:pathLst>
            <a:path>
              <a:moveTo>
                <a:pt x="0" y="11502"/>
              </a:moveTo>
              <a:lnTo>
                <a:pt x="942283"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42556" y="3570487"/>
        <a:ext cx="47114" cy="47114"/>
      </dsp:txXfrm>
    </dsp:sp>
    <dsp:sp modelId="{1482E258-8AF7-44A6-A2EF-39EF5B704B67}">
      <dsp:nvSpPr>
        <dsp:cNvPr id="0" name=""/>
        <dsp:cNvSpPr/>
      </dsp:nvSpPr>
      <dsp:spPr>
        <a:xfrm>
          <a:off x="4619100" y="3316110"/>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需求分析报告</a:t>
          </a:r>
          <a:endParaRPr lang="zh-CN" altLang="en-US" sz="1100" kern="1200" dirty="0"/>
        </a:p>
      </dsp:txBody>
      <dsp:txXfrm>
        <a:off x="4627793" y="3324803"/>
        <a:ext cx="1363230" cy="279425"/>
      </dsp:txXfrm>
    </dsp:sp>
    <dsp:sp modelId="{73CDBC3F-05E2-4F13-A05C-8D1083876F61}">
      <dsp:nvSpPr>
        <dsp:cNvPr id="0" name=""/>
        <dsp:cNvSpPr/>
      </dsp:nvSpPr>
      <dsp:spPr>
        <a:xfrm rot="372211">
          <a:off x="3710391" y="3762546"/>
          <a:ext cx="934238" cy="23004"/>
        </a:xfrm>
        <a:custGeom>
          <a:avLst/>
          <a:gdLst/>
          <a:ahLst/>
          <a:cxnLst/>
          <a:rect l="0" t="0" r="0" b="0"/>
          <a:pathLst>
            <a:path>
              <a:moveTo>
                <a:pt x="0" y="11502"/>
              </a:moveTo>
              <a:lnTo>
                <a:pt x="934238"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54154" y="3750693"/>
        <a:ext cx="46711" cy="46711"/>
      </dsp:txXfrm>
    </dsp:sp>
    <dsp:sp modelId="{913AF9B3-FE41-4546-99FE-049BBA668859}">
      <dsp:nvSpPr>
        <dsp:cNvPr id="0" name=""/>
        <dsp:cNvSpPr/>
      </dsp:nvSpPr>
      <dsp:spPr>
        <a:xfrm>
          <a:off x="4641894" y="3676120"/>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系统设计报告</a:t>
          </a:r>
          <a:endParaRPr lang="zh-CN" altLang="en-US" sz="1100" kern="1200" dirty="0"/>
        </a:p>
      </dsp:txBody>
      <dsp:txXfrm>
        <a:off x="4650587" y="3684813"/>
        <a:ext cx="1363230" cy="279425"/>
      </dsp:txXfrm>
    </dsp:sp>
    <dsp:sp modelId="{D16A6330-27D9-4C1C-8B40-603A47E6DD7F}">
      <dsp:nvSpPr>
        <dsp:cNvPr id="0" name=""/>
        <dsp:cNvSpPr/>
      </dsp:nvSpPr>
      <dsp:spPr>
        <a:xfrm rot="1568600">
          <a:off x="3659337" y="3943731"/>
          <a:ext cx="1051532" cy="23004"/>
        </a:xfrm>
        <a:custGeom>
          <a:avLst/>
          <a:gdLst/>
          <a:ahLst/>
          <a:cxnLst/>
          <a:rect l="0" t="0" r="0" b="0"/>
          <a:pathLst>
            <a:path>
              <a:moveTo>
                <a:pt x="0" y="11502"/>
              </a:moveTo>
              <a:lnTo>
                <a:pt x="1051532"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58815" y="3928945"/>
        <a:ext cx="52576" cy="52576"/>
      </dsp:txXfrm>
    </dsp:sp>
    <dsp:sp modelId="{3008FC40-F207-4564-B869-E1DF044B1154}">
      <dsp:nvSpPr>
        <dsp:cNvPr id="0" name=""/>
        <dsp:cNvSpPr/>
      </dsp:nvSpPr>
      <dsp:spPr>
        <a:xfrm>
          <a:off x="4657081" y="4038490"/>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系统实现报告</a:t>
          </a:r>
          <a:endParaRPr lang="zh-CN" altLang="en-US" sz="1100" kern="1200" dirty="0"/>
        </a:p>
      </dsp:txBody>
      <dsp:txXfrm>
        <a:off x="4665774" y="4047183"/>
        <a:ext cx="1363230" cy="279425"/>
      </dsp:txXfrm>
    </dsp:sp>
    <dsp:sp modelId="{C9E11C74-A385-4035-A985-97BFC3C002E7}">
      <dsp:nvSpPr>
        <dsp:cNvPr id="0" name=""/>
        <dsp:cNvSpPr/>
      </dsp:nvSpPr>
      <dsp:spPr>
        <a:xfrm rot="2398558">
          <a:off x="3565722" y="4117323"/>
          <a:ext cx="1261557" cy="23004"/>
        </a:xfrm>
        <a:custGeom>
          <a:avLst/>
          <a:gdLst/>
          <a:ahLst/>
          <a:cxnLst/>
          <a:rect l="0" t="0" r="0" b="0"/>
          <a:pathLst>
            <a:path>
              <a:moveTo>
                <a:pt x="0" y="11502"/>
              </a:moveTo>
              <a:lnTo>
                <a:pt x="1261557"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64961" y="4097287"/>
        <a:ext cx="63077" cy="63077"/>
      </dsp:txXfrm>
    </dsp:sp>
    <dsp:sp modelId="{A6BF6189-9659-402B-A8E5-AFB0F12B0CFA}">
      <dsp:nvSpPr>
        <dsp:cNvPr id="0" name=""/>
        <dsp:cNvSpPr/>
      </dsp:nvSpPr>
      <dsp:spPr>
        <a:xfrm>
          <a:off x="4679875" y="4385674"/>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系统测试报告</a:t>
          </a:r>
          <a:endParaRPr lang="zh-CN" altLang="en-US" sz="1100" kern="1200" dirty="0"/>
        </a:p>
      </dsp:txBody>
      <dsp:txXfrm>
        <a:off x="4688568" y="4394367"/>
        <a:ext cx="1363230" cy="279425"/>
      </dsp:txXfrm>
    </dsp:sp>
    <dsp:sp modelId="{C7A7EB1F-B637-45A1-9CCD-1AC33D487C30}">
      <dsp:nvSpPr>
        <dsp:cNvPr id="0" name=""/>
        <dsp:cNvSpPr/>
      </dsp:nvSpPr>
      <dsp:spPr>
        <a:xfrm rot="3201394">
          <a:off x="3391736" y="4351686"/>
          <a:ext cx="1594328" cy="23004"/>
        </a:xfrm>
        <a:custGeom>
          <a:avLst/>
          <a:gdLst/>
          <a:ahLst/>
          <a:cxnLst/>
          <a:rect l="0" t="0" r="0" b="0"/>
          <a:pathLst>
            <a:path>
              <a:moveTo>
                <a:pt x="0" y="11502"/>
              </a:moveTo>
              <a:lnTo>
                <a:pt x="1594328" y="11502"/>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149042" y="4323330"/>
        <a:ext cx="79716" cy="79716"/>
      </dsp:txXfrm>
    </dsp:sp>
    <dsp:sp modelId="{673C4F66-3AA3-4DAC-A7D2-C89AE7F71D49}">
      <dsp:nvSpPr>
        <dsp:cNvPr id="0" name=""/>
        <dsp:cNvSpPr/>
      </dsp:nvSpPr>
      <dsp:spPr>
        <a:xfrm>
          <a:off x="4664674" y="4854400"/>
          <a:ext cx="1380616" cy="29681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smtClean="0"/>
            <a:t>系统维护记录</a:t>
          </a:r>
          <a:endParaRPr lang="zh-CN" altLang="en-US" sz="1100" kern="1200" dirty="0"/>
        </a:p>
      </dsp:txBody>
      <dsp:txXfrm>
        <a:off x="4673367" y="4863093"/>
        <a:ext cx="1363230" cy="2794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8BC3818-33E2-4CBF-86AC-C0FF0478E30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CD5D09-EB61-4004-A634-1C6E67A1E2C5}"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下面我们来了解一下软件质量保障的文件模板</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CB6CBB-E0DE-4D09-8F72-910A6B52E9F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84610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这是一个软件质量保障文档的结构层次，首先要包含质量管理方面的内容，如</a:t>
            </a:r>
            <a:r>
              <a:rPr lang="en-US" altLang="zh-CN" dirty="0" smtClean="0"/>
              <a:t>············</a:t>
            </a:r>
            <a:r>
              <a:rPr lang="zh-CN" altLang="en-US" dirty="0" smtClean="0"/>
              <a:t>；然后要在文档中明确质量管理职责分配</a:t>
            </a:r>
            <a:r>
              <a:rPr lang="en-US" altLang="zh-CN" dirty="0" smtClean="0"/>
              <a:t>···········</a:t>
            </a:r>
            <a:r>
              <a:rPr lang="zh-CN" altLang="en-US" dirty="0" smtClean="0"/>
              <a:t>；最后要有具体的质量保障措施。</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CB6CBB-E0DE-4D09-8F72-910A6B52E9F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9881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我们来看一下具体的内容。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CB6CBB-E0DE-4D09-8F72-910A6B52E9F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55424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以上内容就是一个完整的软件质量保障文档应该具有的内容。</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CB6CBB-E0DE-4D09-8F72-910A6B52E9F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2408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这里是关于软件质量保障的文档模板的几个示例，感兴趣的同学可以去看一下。</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CB6CBB-E0DE-4D09-8F72-910A6B52E9F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42043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mtClean="0">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1475A542-FF97-4E94-8C9E-5FD46A7BBE19}" type="datetime1">
              <a:rPr lang="zh-CN" altLang="en-US"/>
              <a:pPr>
                <a:defRPr/>
              </a:pPr>
              <a:t>2025/2/28</a:t>
            </a:fld>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 Institute of Computer Software</a:t>
            </a:r>
          </a:p>
          <a:p>
            <a:pPr>
              <a:defRPr/>
            </a:pPr>
            <a:r>
              <a:rPr lang="en-US" altLang="zh-CN"/>
              <a:t>Nanjing University</a:t>
            </a:r>
          </a:p>
        </p:txBody>
      </p:sp>
      <p:sp>
        <p:nvSpPr>
          <p:cNvPr id="13" name="Rectangle 5"/>
          <p:cNvSpPr>
            <a:spLocks noGrp="1" noChangeArrowheads="1"/>
          </p:cNvSpPr>
          <p:nvPr>
            <p:ph type="sldNum" sz="quarter" idx="12"/>
          </p:nvPr>
        </p:nvSpPr>
        <p:spPr/>
        <p:txBody>
          <a:bodyPr/>
          <a:lstStyle>
            <a:lvl1pPr>
              <a:defRPr/>
            </a:lvl1pPr>
          </a:lstStyle>
          <a:p>
            <a:pPr>
              <a:defRPr/>
            </a:pPr>
            <a:fld id="{DB3C08A1-3E05-4455-8A0A-3ABF159E45AC}" type="slidenum">
              <a:rPr lang="en-US" altLang="zh-CN"/>
              <a:pPr>
                <a:defRPr/>
              </a:pPr>
              <a:t>‹#›</a:t>
            </a:fld>
            <a:endParaRPr lang="en-US" altLang="zh-CN"/>
          </a:p>
        </p:txBody>
      </p:sp>
    </p:spTree>
    <p:extLst>
      <p:ext uri="{BB962C8B-B14F-4D97-AF65-F5344CB8AC3E}">
        <p14:creationId xmlns:p14="http://schemas.microsoft.com/office/powerpoint/2010/main" val="11490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B9A93ED9-A663-4E50-BEF4-BC350B72FF91}" type="datetime1">
              <a:rPr lang="zh-CN" altLang="en-US"/>
              <a:pPr>
                <a:defRPr/>
              </a:pPr>
              <a:t>2025/2/28</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282E679D-2698-4C91-8FCE-2C3EFB0B5865}" type="slidenum">
              <a:rPr lang="en-US" altLang="zh-CN"/>
              <a:pPr>
                <a:defRPr/>
              </a:pPr>
              <a:t>‹#›</a:t>
            </a:fld>
            <a:endParaRPr lang="en-US" altLang="zh-CN"/>
          </a:p>
        </p:txBody>
      </p:sp>
    </p:spTree>
    <p:extLst>
      <p:ext uri="{BB962C8B-B14F-4D97-AF65-F5344CB8AC3E}">
        <p14:creationId xmlns:p14="http://schemas.microsoft.com/office/powerpoint/2010/main" val="93221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6D1F1FD6-CBF6-495D-8EC6-8E63A46F54DC}" type="datetime1">
              <a:rPr lang="zh-CN" altLang="en-US"/>
              <a:pPr>
                <a:defRPr/>
              </a:pPr>
              <a:t>2025/2/28</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ACF72455-0FFD-4906-A044-8C4DF4394141}" type="slidenum">
              <a:rPr lang="en-US" altLang="zh-CN"/>
              <a:pPr>
                <a:defRPr/>
              </a:pPr>
              <a:t>‹#›</a:t>
            </a:fld>
            <a:endParaRPr lang="en-US" altLang="zh-CN"/>
          </a:p>
        </p:txBody>
      </p:sp>
    </p:spTree>
    <p:extLst>
      <p:ext uri="{BB962C8B-B14F-4D97-AF65-F5344CB8AC3E}">
        <p14:creationId xmlns:p14="http://schemas.microsoft.com/office/powerpoint/2010/main" val="160257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54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7DE6118-2437-4B30-8E3C-4D2BE6020583}" type="datetimeFigureOut">
              <a:rPr lang="en-US" dirty="0"/>
              <a:pPr/>
              <a:t>2/28/2025</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8190753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2535857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54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7DE6118-2437-4B30-8E3C-4D2BE6020583}" type="datetimeFigureOut">
              <a:rPr lang="en-US" dirty="0"/>
              <a:pPr/>
              <a:t>2/28/2025</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9509086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78646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683747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353730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35641240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36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dirty="0"/>
              <a:pPr/>
              <a:t>2/28/2025</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66774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9FD41CD5-89FF-4815-9A8E-C21C31C05EB7}" type="datetime1">
              <a:rPr lang="zh-CN" altLang="en-US"/>
              <a:pPr>
                <a:defRPr/>
              </a:pPr>
              <a:t>2025/2/28</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B9108D6E-A297-4ADF-9676-E7DF0EB00A91}" type="slidenum">
              <a:rPr lang="en-US" altLang="zh-CN"/>
              <a:pPr>
                <a:defRPr/>
              </a:pPr>
              <a:t>‹#›</a:t>
            </a:fld>
            <a:endParaRPr lang="en-US" altLang="zh-CN"/>
          </a:p>
        </p:txBody>
      </p:sp>
    </p:spTree>
    <p:extLst>
      <p:ext uri="{BB962C8B-B14F-4D97-AF65-F5344CB8AC3E}">
        <p14:creationId xmlns:p14="http://schemas.microsoft.com/office/powerpoint/2010/main" val="2657862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36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dirty="0"/>
              <a:pPr/>
              <a:t>2/28/2025</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56491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061726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33963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A376EB1E-8A2E-4A6A-AD54-3AE0768AA555}" type="datetime1">
              <a:rPr lang="zh-CN" altLang="en-US"/>
              <a:pPr>
                <a:defRPr/>
              </a:pPr>
              <a:t>2025/2/28</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F919AA54-8FFA-4A12-B297-594A2E6FA45C}" type="slidenum">
              <a:rPr lang="en-US" altLang="zh-CN"/>
              <a:pPr>
                <a:defRPr/>
              </a:pPr>
              <a:t>‹#›</a:t>
            </a:fld>
            <a:endParaRPr lang="en-US" altLang="zh-CN"/>
          </a:p>
        </p:txBody>
      </p:sp>
    </p:spTree>
    <p:extLst>
      <p:ext uri="{BB962C8B-B14F-4D97-AF65-F5344CB8AC3E}">
        <p14:creationId xmlns:p14="http://schemas.microsoft.com/office/powerpoint/2010/main" val="248153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4FCD87E6-73D0-47B4-905F-DC815C685E99}" type="datetime1">
              <a:rPr lang="zh-CN" altLang="en-US"/>
              <a:pPr>
                <a:defRPr/>
              </a:pPr>
              <a:t>2025/2/28</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0340AE11-C2C8-4DD8-9751-9EF7167DEB2C}" type="slidenum">
              <a:rPr lang="en-US" altLang="zh-CN"/>
              <a:pPr>
                <a:defRPr/>
              </a:pPr>
              <a:t>‹#›</a:t>
            </a:fld>
            <a:endParaRPr lang="en-US" altLang="zh-CN"/>
          </a:p>
        </p:txBody>
      </p:sp>
    </p:spTree>
    <p:extLst>
      <p:ext uri="{BB962C8B-B14F-4D97-AF65-F5344CB8AC3E}">
        <p14:creationId xmlns:p14="http://schemas.microsoft.com/office/powerpoint/2010/main" val="6557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95C88E1D-58DB-465F-989B-9A799DCE91BB}" type="datetime1">
              <a:rPr lang="zh-CN" altLang="en-US"/>
              <a:pPr>
                <a:defRPr/>
              </a:pPr>
              <a:t>2025/2/28</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9" name="Rectangle 9"/>
          <p:cNvSpPr>
            <a:spLocks noGrp="1" noChangeArrowheads="1"/>
          </p:cNvSpPr>
          <p:nvPr>
            <p:ph type="sldNum" sz="quarter" idx="12"/>
          </p:nvPr>
        </p:nvSpPr>
        <p:spPr>
          <a:ln/>
        </p:spPr>
        <p:txBody>
          <a:bodyPr/>
          <a:lstStyle>
            <a:lvl1pPr>
              <a:defRPr/>
            </a:lvl1pPr>
          </a:lstStyle>
          <a:p>
            <a:pPr>
              <a:defRPr/>
            </a:pPr>
            <a:fld id="{1A18A6B2-3671-450D-8213-E332F3334BEC}" type="slidenum">
              <a:rPr lang="en-US" altLang="zh-CN"/>
              <a:pPr>
                <a:defRPr/>
              </a:pPr>
              <a:t>‹#›</a:t>
            </a:fld>
            <a:endParaRPr lang="en-US" altLang="zh-CN"/>
          </a:p>
        </p:txBody>
      </p:sp>
    </p:spTree>
    <p:extLst>
      <p:ext uri="{BB962C8B-B14F-4D97-AF65-F5344CB8AC3E}">
        <p14:creationId xmlns:p14="http://schemas.microsoft.com/office/powerpoint/2010/main" val="117676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B2A4182F-F80C-47F4-A204-BAC44C2212CC}" type="datetime1">
              <a:rPr lang="zh-CN" altLang="en-US"/>
              <a:pPr>
                <a:defRPr/>
              </a:pPr>
              <a:t>2025/2/28</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5" name="Rectangle 9"/>
          <p:cNvSpPr>
            <a:spLocks noGrp="1" noChangeArrowheads="1"/>
          </p:cNvSpPr>
          <p:nvPr>
            <p:ph type="sldNum" sz="quarter" idx="12"/>
          </p:nvPr>
        </p:nvSpPr>
        <p:spPr>
          <a:ln/>
        </p:spPr>
        <p:txBody>
          <a:bodyPr/>
          <a:lstStyle>
            <a:lvl1pPr>
              <a:defRPr/>
            </a:lvl1pPr>
          </a:lstStyle>
          <a:p>
            <a:pPr>
              <a:defRPr/>
            </a:pPr>
            <a:fld id="{AA45D972-190F-494D-8971-828DD155C2C4}" type="slidenum">
              <a:rPr lang="en-US" altLang="zh-CN"/>
              <a:pPr>
                <a:defRPr/>
              </a:pPr>
              <a:t>‹#›</a:t>
            </a:fld>
            <a:endParaRPr lang="en-US" altLang="zh-CN"/>
          </a:p>
        </p:txBody>
      </p:sp>
    </p:spTree>
    <p:extLst>
      <p:ext uri="{BB962C8B-B14F-4D97-AF65-F5344CB8AC3E}">
        <p14:creationId xmlns:p14="http://schemas.microsoft.com/office/powerpoint/2010/main" val="298436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99977D3-D740-4EC6-9A28-CE2400C1D7A0}" type="datetime1">
              <a:rPr lang="zh-CN" altLang="en-US"/>
              <a:pPr>
                <a:defRPr/>
              </a:pPr>
              <a:t>2025/2/28</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4" name="Rectangle 9"/>
          <p:cNvSpPr>
            <a:spLocks noGrp="1" noChangeArrowheads="1"/>
          </p:cNvSpPr>
          <p:nvPr>
            <p:ph type="sldNum" sz="quarter" idx="12"/>
          </p:nvPr>
        </p:nvSpPr>
        <p:spPr>
          <a:ln/>
        </p:spPr>
        <p:txBody>
          <a:bodyPr/>
          <a:lstStyle>
            <a:lvl1pPr>
              <a:defRPr/>
            </a:lvl1pPr>
          </a:lstStyle>
          <a:p>
            <a:pPr>
              <a:defRPr/>
            </a:pPr>
            <a:fld id="{AAA1E598-A757-40C0-A8C3-807FB5EF1D6D}" type="slidenum">
              <a:rPr lang="en-US" altLang="zh-CN"/>
              <a:pPr>
                <a:defRPr/>
              </a:pPr>
              <a:t>‹#›</a:t>
            </a:fld>
            <a:endParaRPr lang="en-US" altLang="zh-CN"/>
          </a:p>
        </p:txBody>
      </p:sp>
    </p:spTree>
    <p:extLst>
      <p:ext uri="{BB962C8B-B14F-4D97-AF65-F5344CB8AC3E}">
        <p14:creationId xmlns:p14="http://schemas.microsoft.com/office/powerpoint/2010/main" val="395769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020E123C-0239-4C15-BD7B-45CAAD0DEEFB}" type="datetime1">
              <a:rPr lang="zh-CN" altLang="en-US"/>
              <a:pPr>
                <a:defRPr/>
              </a:pPr>
              <a:t>2025/2/28</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8EEA10C3-A35E-4F9C-9E8D-BE801303C7E6}" type="slidenum">
              <a:rPr lang="en-US" altLang="zh-CN"/>
              <a:pPr>
                <a:defRPr/>
              </a:pPr>
              <a:t>‹#›</a:t>
            </a:fld>
            <a:endParaRPr lang="en-US" altLang="zh-CN"/>
          </a:p>
        </p:txBody>
      </p:sp>
    </p:spTree>
    <p:extLst>
      <p:ext uri="{BB962C8B-B14F-4D97-AF65-F5344CB8AC3E}">
        <p14:creationId xmlns:p14="http://schemas.microsoft.com/office/powerpoint/2010/main" val="110930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DEDE9E44-D2CC-4A44-B045-974AEDF1F624}" type="datetime1">
              <a:rPr lang="zh-CN" altLang="en-US"/>
              <a:pPr>
                <a:defRPr/>
              </a:pPr>
              <a:t>2025/2/28</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2C2A0CD2-156D-44D7-A674-82A44BA18C4B}" type="slidenum">
              <a:rPr lang="en-US" altLang="zh-CN"/>
              <a:pPr>
                <a:defRPr/>
              </a:pPr>
              <a:t>‹#›</a:t>
            </a:fld>
            <a:endParaRPr lang="en-US" altLang="zh-CN"/>
          </a:p>
        </p:txBody>
      </p:sp>
    </p:spTree>
    <p:extLst>
      <p:ext uri="{BB962C8B-B14F-4D97-AF65-F5344CB8AC3E}">
        <p14:creationId xmlns:p14="http://schemas.microsoft.com/office/powerpoint/2010/main" val="178473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600">
                <a:latin typeface="+mn-lt"/>
              </a:defRPr>
            </a:lvl1pPr>
          </a:lstStyle>
          <a:p>
            <a:pPr>
              <a:defRPr/>
            </a:pPr>
            <a:fld id="{B81EED3E-5B33-49F9-B6A9-104461501133}" type="datetime1">
              <a:rPr lang="zh-CN" altLang="en-US"/>
              <a:pPr>
                <a:defRPr/>
              </a:pPr>
              <a:t>2025/2/28</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600">
                <a:latin typeface="+mn-lt"/>
              </a:defRPr>
            </a:lvl1pPr>
          </a:lstStyle>
          <a:p>
            <a:pPr>
              <a:defRPr/>
            </a:pPr>
            <a:r>
              <a:rPr lang="en-US" altLang="zh-CN"/>
              <a:t> Institute of Computer Software</a:t>
            </a:r>
          </a:p>
          <a:p>
            <a:pPr>
              <a:defRPr/>
            </a:pPr>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atin typeface="Arial" panose="020B0604020202020204" pitchFamily="34" charset="0"/>
              </a:defRPr>
            </a:lvl1pPr>
          </a:lstStyle>
          <a:p>
            <a:pPr>
              <a:defRPr/>
            </a:pPr>
            <a:fld id="{A90CF984-3908-45D5-BC5E-31FD5A405E51}" type="slidenum">
              <a:rPr lang="en-US" altLang="zh-CN"/>
              <a:pPr>
                <a:defRPr/>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2/28/2025</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9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088597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0"/>
          </p:nvPr>
        </p:nvSpPr>
        <p:spPr/>
        <p:txBody>
          <a:bodyPr/>
          <a:lstStyle/>
          <a:p>
            <a:pPr>
              <a:defRPr/>
            </a:pPr>
            <a:fld id="{AD42AD8C-C43F-4369-8E3C-F8CA81F8094F}" type="datetime1">
              <a:rPr lang="zh-CN" altLang="en-US"/>
              <a:pPr>
                <a:defRPr/>
              </a:pPr>
              <a:t>2025/2/28</a:t>
            </a:fld>
            <a:endParaRPr lang="en-US" altLang="zh-CN"/>
          </a:p>
        </p:txBody>
      </p:sp>
      <p:sp>
        <p:nvSpPr>
          <p:cNvPr id="4099" name="Rectangle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0EA46E-60BE-4CA6-A315-AF23FF8C4C06}" type="slidenum">
              <a:rPr lang="en-US" altLang="zh-CN" sz="1600" smtClean="0"/>
              <a:pPr>
                <a:spcBef>
                  <a:spcPct val="0"/>
                </a:spcBef>
                <a:buClrTx/>
                <a:buSzTx/>
                <a:buFontTx/>
                <a:buNone/>
              </a:pPr>
              <a:t>1</a:t>
            </a:fld>
            <a:endParaRPr lang="en-US" altLang="zh-CN" sz="1600" smtClean="0"/>
          </a:p>
        </p:txBody>
      </p:sp>
      <p:sp>
        <p:nvSpPr>
          <p:cNvPr id="4100" name="文本框 1"/>
          <p:cNvSpPr txBox="1">
            <a:spLocks noChangeArrowheads="1"/>
          </p:cNvSpPr>
          <p:nvPr/>
        </p:nvSpPr>
        <p:spPr bwMode="auto">
          <a:xfrm>
            <a:off x="2555776" y="2348880"/>
            <a:ext cx="345705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en-US" sz="3200" b="1" dirty="0" smtClean="0"/>
              <a:t>软件质量保证模板</a:t>
            </a:r>
            <a:endParaRPr lang="zh-CN" alt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10</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(3)</a:t>
            </a:r>
            <a:endParaRPr lang="zh-CN" altLang="en-US" sz="3200" b="1" dirty="0"/>
          </a:p>
        </p:txBody>
      </p:sp>
      <p:sp>
        <p:nvSpPr>
          <p:cNvPr id="3" name="文本框 2"/>
          <p:cNvSpPr txBox="1"/>
          <p:nvPr/>
        </p:nvSpPr>
        <p:spPr>
          <a:xfrm>
            <a:off x="279346" y="2069559"/>
            <a:ext cx="8062664" cy="3231654"/>
          </a:xfrm>
          <a:prstGeom prst="rect">
            <a:avLst/>
          </a:prstGeom>
          <a:noFill/>
        </p:spPr>
        <p:txBody>
          <a:bodyPr wrap="square" rtlCol="0">
            <a:spAutoFit/>
          </a:bodyPr>
          <a:lstStyle/>
          <a:p>
            <a:r>
              <a:rPr lang="en-US" altLang="zh-CN" sz="2400" b="1" dirty="0"/>
              <a:t>SQA</a:t>
            </a:r>
            <a:r>
              <a:rPr lang="zh-CN" altLang="en-US" sz="2400" b="1" dirty="0" smtClean="0"/>
              <a:t>的作业</a:t>
            </a:r>
            <a:endParaRPr lang="en-US" altLang="zh-CN" sz="2400" b="1" dirty="0" smtClean="0"/>
          </a:p>
          <a:p>
            <a:endParaRPr lang="zh-CN" altLang="zh-CN" dirty="0"/>
          </a:p>
          <a:p>
            <a:r>
              <a:rPr lang="en-US" altLang="zh-CN" dirty="0" smtClean="0"/>
              <a:t>3.SQA</a:t>
            </a:r>
            <a:r>
              <a:rPr lang="zh-CN" altLang="zh-CN" dirty="0" smtClean="0"/>
              <a:t>报告</a:t>
            </a:r>
          </a:p>
          <a:p>
            <a:pPr lvl="0"/>
            <a:r>
              <a:rPr lang="en-US" altLang="zh-CN" dirty="0" smtClean="0"/>
              <a:t>      </a:t>
            </a:r>
            <a:r>
              <a:rPr lang="zh-CN" altLang="zh-CN" dirty="0" smtClean="0"/>
              <a:t>软件产品评估记录</a:t>
            </a:r>
          </a:p>
          <a:p>
            <a:r>
              <a:rPr lang="en-US" altLang="zh-CN" dirty="0" smtClean="0"/>
              <a:t>     </a:t>
            </a:r>
            <a:r>
              <a:rPr lang="zh-CN" altLang="en-US" dirty="0" smtClean="0"/>
              <a:t>（</a:t>
            </a:r>
            <a:r>
              <a:rPr lang="zh-CN" altLang="zh-CN" dirty="0" smtClean="0"/>
              <a:t>至少要包括评估的产品</a:t>
            </a:r>
            <a:r>
              <a:rPr lang="zh-CN" altLang="en-US" dirty="0" smtClean="0"/>
              <a:t>、</a:t>
            </a:r>
            <a:r>
              <a:rPr lang="zh-CN" altLang="zh-CN" dirty="0" smtClean="0"/>
              <a:t>应用在评估中的方法或标准</a:t>
            </a:r>
            <a:r>
              <a:rPr lang="zh-CN" altLang="en-US" dirty="0" smtClean="0"/>
              <a:t>、</a:t>
            </a:r>
            <a:r>
              <a:rPr lang="zh-CN" altLang="zh-CN" dirty="0" smtClean="0"/>
              <a:t>评估结果</a:t>
            </a:r>
            <a:r>
              <a:rPr lang="zh-CN" altLang="en-US" dirty="0" smtClean="0"/>
              <a:t>、</a:t>
            </a:r>
            <a:r>
              <a:rPr lang="zh-CN" altLang="zh-CN" dirty="0" smtClean="0"/>
              <a:t>推荐的纠正措施</a:t>
            </a:r>
            <a:r>
              <a:rPr lang="zh-CN" altLang="en-US" dirty="0" smtClean="0"/>
              <a:t>、</a:t>
            </a:r>
            <a:r>
              <a:rPr lang="zh-CN" altLang="zh-CN" dirty="0" smtClean="0"/>
              <a:t>实际的纠正措施</a:t>
            </a:r>
            <a:r>
              <a:rPr lang="zh-CN" altLang="en-US" dirty="0" smtClean="0"/>
              <a:t>）详见附录三</a:t>
            </a:r>
            <a:endParaRPr lang="zh-CN" altLang="zh-CN" dirty="0" smtClean="0"/>
          </a:p>
          <a:p>
            <a:pPr lvl="0"/>
            <a:r>
              <a:rPr lang="en-US" altLang="zh-CN" dirty="0" smtClean="0"/>
              <a:t>      </a:t>
            </a:r>
            <a:r>
              <a:rPr lang="zh-CN" altLang="zh-CN" dirty="0" smtClean="0"/>
              <a:t>软件过程</a:t>
            </a:r>
            <a:r>
              <a:rPr lang="zh-CN" altLang="en-US" dirty="0" smtClean="0"/>
              <a:t>审计</a:t>
            </a:r>
            <a:r>
              <a:rPr lang="zh-CN" altLang="zh-CN" dirty="0" smtClean="0"/>
              <a:t>报告</a:t>
            </a:r>
          </a:p>
          <a:p>
            <a:r>
              <a:rPr lang="en-US" altLang="zh-CN" dirty="0" smtClean="0"/>
              <a:t>     </a:t>
            </a:r>
            <a:r>
              <a:rPr lang="zh-CN" altLang="en-US" dirty="0" smtClean="0"/>
              <a:t>（</a:t>
            </a:r>
            <a:r>
              <a:rPr lang="zh-CN" altLang="zh-CN" dirty="0" smtClean="0"/>
              <a:t>提交给</a:t>
            </a:r>
            <a:r>
              <a:rPr lang="en-US" altLang="zh-CN" dirty="0" smtClean="0"/>
              <a:t>SMG</a:t>
            </a:r>
            <a:r>
              <a:rPr lang="zh-CN" altLang="zh-CN" dirty="0" smtClean="0"/>
              <a:t>，</a:t>
            </a:r>
            <a:r>
              <a:rPr lang="en-US" altLang="zh-CN" dirty="0" smtClean="0"/>
              <a:t>SEPG</a:t>
            </a:r>
            <a:r>
              <a:rPr lang="zh-CN" altLang="zh-CN" dirty="0" smtClean="0"/>
              <a:t>，</a:t>
            </a:r>
            <a:r>
              <a:rPr lang="en-US" altLang="zh-CN" dirty="0" smtClean="0"/>
              <a:t>PM</a:t>
            </a:r>
            <a:r>
              <a:rPr lang="zh-CN" altLang="en-US" dirty="0" smtClean="0"/>
              <a:t>）详见附录四</a:t>
            </a:r>
            <a:endParaRPr lang="en-US" altLang="zh-CN" dirty="0" smtClean="0"/>
          </a:p>
          <a:p>
            <a:endParaRPr lang="zh-CN" altLang="zh-CN" dirty="0" smtClean="0"/>
          </a:p>
          <a:p>
            <a:r>
              <a:rPr lang="en-US" altLang="zh-CN" dirty="0" smtClean="0"/>
              <a:t> 4.SQA</a:t>
            </a:r>
            <a:r>
              <a:rPr lang="zh-CN" altLang="zh-CN" dirty="0" smtClean="0"/>
              <a:t>测量</a:t>
            </a:r>
            <a:endParaRPr lang="en-US" altLang="zh-CN" dirty="0" smtClean="0"/>
          </a:p>
          <a:p>
            <a:r>
              <a:rPr lang="en-US" altLang="zh-CN" dirty="0"/>
              <a:t> </a:t>
            </a:r>
            <a:r>
              <a:rPr lang="en-US" altLang="zh-CN" dirty="0" smtClean="0"/>
              <a:t>      </a:t>
            </a:r>
            <a:r>
              <a:rPr lang="zh-CN" altLang="en-US" dirty="0" smtClean="0"/>
              <a:t>收集和报告软件产品评估测量、质量测量、审计测量。</a:t>
            </a:r>
            <a:endParaRPr lang="zh-CN" altLang="en-US" dirty="0"/>
          </a:p>
        </p:txBody>
      </p:sp>
    </p:spTree>
    <p:extLst>
      <p:ext uri="{BB962C8B-B14F-4D97-AF65-F5344CB8AC3E}">
        <p14:creationId xmlns:p14="http://schemas.microsoft.com/office/powerpoint/2010/main" val="3138150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11</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(4)</a:t>
            </a:r>
            <a:endParaRPr lang="zh-CN" altLang="en-US" sz="3200" b="1" dirty="0"/>
          </a:p>
        </p:txBody>
      </p:sp>
      <p:sp>
        <p:nvSpPr>
          <p:cNvPr id="3" name="文本框 2"/>
          <p:cNvSpPr txBox="1"/>
          <p:nvPr/>
        </p:nvSpPr>
        <p:spPr>
          <a:xfrm>
            <a:off x="272470" y="2053578"/>
            <a:ext cx="8062664" cy="3231654"/>
          </a:xfrm>
          <a:prstGeom prst="rect">
            <a:avLst/>
          </a:prstGeom>
          <a:noFill/>
        </p:spPr>
        <p:txBody>
          <a:bodyPr wrap="square" rtlCol="0">
            <a:spAutoFit/>
          </a:bodyPr>
          <a:lstStyle/>
          <a:p>
            <a:r>
              <a:rPr lang="en-US" altLang="zh-CN" sz="2400" b="1" dirty="0"/>
              <a:t>SQA</a:t>
            </a:r>
            <a:r>
              <a:rPr lang="zh-CN" altLang="en-US" sz="2400" b="1" dirty="0" smtClean="0"/>
              <a:t>的改进</a:t>
            </a:r>
            <a:endParaRPr lang="en-US" altLang="zh-CN" sz="2400" b="1" dirty="0" smtClean="0"/>
          </a:p>
          <a:p>
            <a:endParaRPr lang="en-US" altLang="zh-CN" dirty="0" smtClean="0"/>
          </a:p>
          <a:p>
            <a:r>
              <a:rPr lang="zh-CN" altLang="zh-CN" dirty="0" smtClean="0"/>
              <a:t>通过</a:t>
            </a:r>
            <a:r>
              <a:rPr lang="zh-CN" altLang="zh-CN" dirty="0"/>
              <a:t>项目和</a:t>
            </a:r>
            <a:r>
              <a:rPr lang="en-US" altLang="zh-CN" dirty="0"/>
              <a:t>SQA</a:t>
            </a:r>
            <a:r>
              <a:rPr lang="zh-CN" altLang="zh-CN" dirty="0" smtClean="0"/>
              <a:t>过程</a:t>
            </a:r>
            <a:endParaRPr lang="en-US" altLang="zh-CN" dirty="0" smtClean="0"/>
          </a:p>
          <a:p>
            <a:r>
              <a:rPr lang="en-US" altLang="zh-CN" dirty="0" smtClean="0"/>
              <a:t>1.</a:t>
            </a:r>
            <a:r>
              <a:rPr lang="zh-CN" altLang="zh-CN" dirty="0" smtClean="0"/>
              <a:t>确定</a:t>
            </a:r>
            <a:r>
              <a:rPr lang="zh-CN" altLang="zh-CN" dirty="0"/>
              <a:t>低效率和缺陷发生的地方；</a:t>
            </a:r>
          </a:p>
          <a:p>
            <a:pPr lvl="0"/>
            <a:endParaRPr lang="en-US" altLang="zh-CN" dirty="0" smtClean="0"/>
          </a:p>
          <a:p>
            <a:pPr lvl="0"/>
            <a:r>
              <a:rPr lang="en-US" altLang="zh-CN" dirty="0" smtClean="0"/>
              <a:t>2.</a:t>
            </a:r>
            <a:r>
              <a:rPr lang="zh-CN" altLang="zh-CN" dirty="0" smtClean="0"/>
              <a:t>建议</a:t>
            </a:r>
            <a:r>
              <a:rPr lang="zh-CN" altLang="zh-CN" dirty="0"/>
              <a:t>项目过程的变化来改进效率或减少缺陷；</a:t>
            </a:r>
          </a:p>
          <a:p>
            <a:pPr lvl="0"/>
            <a:endParaRPr lang="en-US" altLang="zh-CN" dirty="0" smtClean="0"/>
          </a:p>
          <a:p>
            <a:pPr lvl="0"/>
            <a:r>
              <a:rPr lang="en-US" altLang="zh-CN" dirty="0" smtClean="0"/>
              <a:t>3.</a:t>
            </a:r>
            <a:r>
              <a:rPr lang="zh-CN" altLang="zh-CN" dirty="0" smtClean="0"/>
              <a:t>建议</a:t>
            </a:r>
            <a:r>
              <a:rPr lang="zh-CN" altLang="zh-CN" dirty="0"/>
              <a:t>改进来消除缺陷发生的根源；</a:t>
            </a:r>
          </a:p>
          <a:p>
            <a:pPr lvl="0"/>
            <a:endParaRPr lang="en-US" altLang="zh-CN" dirty="0" smtClean="0"/>
          </a:p>
          <a:p>
            <a:pPr lvl="0"/>
            <a:r>
              <a:rPr lang="en-US" altLang="zh-CN" dirty="0" smtClean="0"/>
              <a:t>4.</a:t>
            </a:r>
            <a:r>
              <a:rPr lang="zh-CN" altLang="zh-CN" dirty="0" smtClean="0"/>
              <a:t>建议</a:t>
            </a:r>
            <a:r>
              <a:rPr lang="zh-CN" altLang="zh-CN" dirty="0"/>
              <a:t>项目小组的培训课程。</a:t>
            </a:r>
          </a:p>
          <a:p>
            <a:endParaRPr lang="zh-CN" altLang="en-US" dirty="0"/>
          </a:p>
        </p:txBody>
      </p:sp>
    </p:spTree>
    <p:extLst>
      <p:ext uri="{BB962C8B-B14F-4D97-AF65-F5344CB8AC3E}">
        <p14:creationId xmlns:p14="http://schemas.microsoft.com/office/powerpoint/2010/main" val="4058693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12</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(5)</a:t>
            </a:r>
            <a:endParaRPr lang="zh-CN" altLang="en-US" sz="3200" b="1" dirty="0"/>
          </a:p>
        </p:txBody>
      </p:sp>
      <p:sp>
        <p:nvSpPr>
          <p:cNvPr id="3" name="文本框 2"/>
          <p:cNvSpPr txBox="1"/>
          <p:nvPr/>
        </p:nvSpPr>
        <p:spPr>
          <a:xfrm>
            <a:off x="272470" y="2069559"/>
            <a:ext cx="8062664" cy="2677656"/>
          </a:xfrm>
          <a:prstGeom prst="rect">
            <a:avLst/>
          </a:prstGeom>
          <a:noFill/>
        </p:spPr>
        <p:txBody>
          <a:bodyPr wrap="square" rtlCol="0">
            <a:spAutoFit/>
          </a:bodyPr>
          <a:lstStyle/>
          <a:p>
            <a:r>
              <a:rPr lang="en-US" altLang="zh-CN" sz="2400" b="1" dirty="0"/>
              <a:t>SQA</a:t>
            </a:r>
            <a:r>
              <a:rPr lang="zh-CN" altLang="en-US" sz="2400" b="1" dirty="0" smtClean="0"/>
              <a:t>的文档</a:t>
            </a:r>
            <a:endParaRPr lang="en-US" altLang="zh-CN" sz="2400" b="1" dirty="0"/>
          </a:p>
          <a:p>
            <a:endParaRPr lang="en-US" altLang="zh-CN" dirty="0" smtClean="0"/>
          </a:p>
          <a:p>
            <a:r>
              <a:rPr lang="en-US" altLang="zh-CN" dirty="0" smtClean="0"/>
              <a:t>1.</a:t>
            </a:r>
            <a:r>
              <a:rPr lang="zh-CN" altLang="zh-CN" dirty="0" smtClean="0"/>
              <a:t>软件质量</a:t>
            </a:r>
            <a:r>
              <a:rPr lang="zh-CN" altLang="zh-CN" dirty="0"/>
              <a:t>保证计划</a:t>
            </a:r>
            <a:r>
              <a:rPr lang="en-US" altLang="zh-CN" dirty="0"/>
              <a:t>SQA Plan</a:t>
            </a:r>
            <a:endParaRPr lang="zh-CN" altLang="zh-CN" dirty="0"/>
          </a:p>
          <a:p>
            <a:r>
              <a:rPr lang="en-US" altLang="zh-CN" dirty="0" smtClean="0"/>
              <a:t>2.</a:t>
            </a:r>
            <a:r>
              <a:rPr lang="zh-CN" altLang="zh-CN" dirty="0" smtClean="0"/>
              <a:t>软件产品</a:t>
            </a:r>
            <a:r>
              <a:rPr lang="zh-CN" altLang="zh-CN" dirty="0"/>
              <a:t>评价</a:t>
            </a:r>
            <a:r>
              <a:rPr lang="en-US" altLang="zh-CN" dirty="0"/>
              <a:t>Software Product Evaluation</a:t>
            </a:r>
            <a:endParaRPr lang="zh-CN" altLang="zh-CN" dirty="0"/>
          </a:p>
          <a:p>
            <a:r>
              <a:rPr lang="en-US" altLang="zh-CN" dirty="0" smtClean="0"/>
              <a:t>3.</a:t>
            </a:r>
            <a:r>
              <a:rPr lang="zh-CN" altLang="zh-CN" dirty="0" smtClean="0"/>
              <a:t>软件工具</a:t>
            </a:r>
            <a:r>
              <a:rPr lang="zh-CN" altLang="zh-CN" dirty="0"/>
              <a:t>评价</a:t>
            </a:r>
            <a:r>
              <a:rPr lang="en-US" altLang="zh-CN" dirty="0"/>
              <a:t>Software Tool Evaluation</a:t>
            </a:r>
            <a:endParaRPr lang="zh-CN" altLang="zh-CN" dirty="0"/>
          </a:p>
          <a:p>
            <a:r>
              <a:rPr lang="en-US" altLang="zh-CN" dirty="0" smtClean="0"/>
              <a:t>4.</a:t>
            </a:r>
            <a:r>
              <a:rPr lang="zh-CN" altLang="zh-CN" dirty="0" smtClean="0"/>
              <a:t>项目</a:t>
            </a:r>
            <a:r>
              <a:rPr lang="zh-CN" altLang="zh-CN" dirty="0"/>
              <a:t>设备评价</a:t>
            </a:r>
            <a:r>
              <a:rPr lang="en-US" altLang="zh-CN" dirty="0"/>
              <a:t>Project Facilities Evaluation</a:t>
            </a:r>
            <a:endParaRPr lang="zh-CN" altLang="zh-CN" dirty="0"/>
          </a:p>
          <a:p>
            <a:r>
              <a:rPr lang="en-US" altLang="zh-CN" dirty="0" smtClean="0"/>
              <a:t>5.</a:t>
            </a:r>
            <a:r>
              <a:rPr lang="zh-CN" altLang="zh-CN" dirty="0" smtClean="0"/>
              <a:t>过程</a:t>
            </a:r>
            <a:r>
              <a:rPr lang="zh-CN" altLang="zh-CN" dirty="0"/>
              <a:t>审核报告</a:t>
            </a:r>
            <a:r>
              <a:rPr lang="en-US" altLang="zh-CN" dirty="0"/>
              <a:t>Process Audit Report</a:t>
            </a:r>
            <a:endParaRPr lang="zh-CN" altLang="zh-CN" dirty="0"/>
          </a:p>
          <a:p>
            <a:r>
              <a:rPr lang="en-US" altLang="zh-CN" dirty="0" smtClean="0"/>
              <a:t>6.</a:t>
            </a:r>
            <a:r>
              <a:rPr lang="zh-CN" altLang="zh-CN" dirty="0" smtClean="0"/>
              <a:t>测量</a:t>
            </a:r>
            <a:r>
              <a:rPr lang="zh-CN" altLang="zh-CN" dirty="0"/>
              <a:t>报告</a:t>
            </a:r>
            <a:r>
              <a:rPr lang="en-US" altLang="zh-CN" dirty="0"/>
              <a:t>SQA Metrics</a:t>
            </a:r>
            <a:endParaRPr lang="zh-CN" altLang="zh-CN" dirty="0"/>
          </a:p>
          <a:p>
            <a:endParaRPr lang="zh-CN" altLang="en-US" dirty="0"/>
          </a:p>
        </p:txBody>
      </p:sp>
    </p:spTree>
    <p:extLst>
      <p:ext uri="{BB962C8B-B14F-4D97-AF65-F5344CB8AC3E}">
        <p14:creationId xmlns:p14="http://schemas.microsoft.com/office/powerpoint/2010/main" val="3971325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13</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smtClean="0"/>
              <a:t> -- </a:t>
            </a:r>
            <a:r>
              <a:rPr lang="zh-CN" altLang="en-US" sz="3200" b="1" dirty="0"/>
              <a:t>质量记录</a:t>
            </a:r>
          </a:p>
        </p:txBody>
      </p:sp>
      <p:sp>
        <p:nvSpPr>
          <p:cNvPr id="3" name="文本框 2"/>
          <p:cNvSpPr txBox="1"/>
          <p:nvPr/>
        </p:nvSpPr>
        <p:spPr>
          <a:xfrm>
            <a:off x="899592" y="2708920"/>
            <a:ext cx="6840760" cy="1477328"/>
          </a:xfrm>
          <a:prstGeom prst="rect">
            <a:avLst/>
          </a:prstGeom>
          <a:noFill/>
        </p:spPr>
        <p:txBody>
          <a:bodyPr wrap="square" rtlCol="0">
            <a:spAutoFit/>
          </a:bodyPr>
          <a:lstStyle/>
          <a:p>
            <a:r>
              <a:rPr lang="zh-CN" altLang="en-US" dirty="0"/>
              <a:t>质量记录主要包括各种评审记录和审批记录，形式有评审表、签名文件、会议纪要、质量报告等</a:t>
            </a:r>
            <a:r>
              <a:rPr lang="zh-CN" altLang="en-US" dirty="0" smtClean="0"/>
              <a:t>。</a:t>
            </a:r>
            <a:endParaRPr lang="en-US" altLang="zh-CN" dirty="0" smtClean="0"/>
          </a:p>
          <a:p>
            <a:r>
              <a:rPr lang="zh-CN" altLang="en-US" dirty="0" smtClean="0"/>
              <a:t>所有</a:t>
            </a:r>
            <a:r>
              <a:rPr lang="zh-CN" altLang="en-US" dirty="0"/>
              <a:t>的质量记录由质量管理员统一管理，纸质的保存在指定的文件柜中，电子的保存在知识库中</a:t>
            </a:r>
            <a:r>
              <a:rPr lang="zh-CN" altLang="en-US" dirty="0" smtClean="0"/>
              <a:t>。</a:t>
            </a:r>
            <a:endParaRPr lang="en-US" altLang="zh-CN" dirty="0" smtClean="0"/>
          </a:p>
          <a:p>
            <a:r>
              <a:rPr lang="zh-CN" altLang="en-US" dirty="0" smtClean="0"/>
              <a:t>质量</a:t>
            </a:r>
            <a:r>
              <a:rPr lang="zh-CN" altLang="en-US" dirty="0"/>
              <a:t>记录的保存期限是</a:t>
            </a:r>
            <a:r>
              <a:rPr lang="en-US" altLang="zh-CN" dirty="0"/>
              <a:t>3</a:t>
            </a:r>
            <a:r>
              <a:rPr lang="zh-CN" altLang="en-US" dirty="0"/>
              <a:t>年。</a:t>
            </a:r>
          </a:p>
        </p:txBody>
      </p:sp>
    </p:spTree>
    <p:extLst>
      <p:ext uri="{BB962C8B-B14F-4D97-AF65-F5344CB8AC3E}">
        <p14:creationId xmlns:p14="http://schemas.microsoft.com/office/powerpoint/2010/main" val="2114633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14</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附录一</a:t>
            </a:r>
            <a:endParaRPr lang="zh-CN" altLang="en-US" sz="3200" b="1" dirty="0"/>
          </a:p>
        </p:txBody>
      </p:sp>
      <p:sp>
        <p:nvSpPr>
          <p:cNvPr id="3" name="文本框 2"/>
          <p:cNvSpPr txBox="1"/>
          <p:nvPr/>
        </p:nvSpPr>
        <p:spPr>
          <a:xfrm>
            <a:off x="272470" y="2066640"/>
            <a:ext cx="7920880" cy="369332"/>
          </a:xfrm>
          <a:prstGeom prst="rect">
            <a:avLst/>
          </a:prstGeom>
          <a:noFill/>
        </p:spPr>
        <p:txBody>
          <a:bodyPr wrap="square" rtlCol="0">
            <a:spAutoFit/>
          </a:bodyPr>
          <a:lstStyle/>
          <a:p>
            <a:r>
              <a:rPr lang="en-US" altLang="zh-CN" b="1" dirty="0" smtClean="0"/>
              <a:t>SQA</a:t>
            </a:r>
            <a:r>
              <a:rPr lang="zh-CN" altLang="en-US" b="1" dirty="0" smtClean="0"/>
              <a:t>计划模板</a:t>
            </a:r>
            <a:endParaRPr lang="zh-CN" altLang="en-US" b="1" dirty="0"/>
          </a:p>
        </p:txBody>
      </p:sp>
      <p:sp>
        <p:nvSpPr>
          <p:cNvPr id="5" name="文本框 4"/>
          <p:cNvSpPr txBox="1"/>
          <p:nvPr/>
        </p:nvSpPr>
        <p:spPr>
          <a:xfrm>
            <a:off x="827584" y="2430272"/>
            <a:ext cx="7776864" cy="3416320"/>
          </a:xfrm>
          <a:prstGeom prst="rect">
            <a:avLst/>
          </a:prstGeom>
          <a:noFill/>
        </p:spPr>
        <p:txBody>
          <a:bodyPr wrap="square" rtlCol="0">
            <a:spAutoFit/>
          </a:bodyPr>
          <a:lstStyle/>
          <a:p>
            <a:r>
              <a:rPr lang="zh-CN" altLang="zh-CN" dirty="0"/>
              <a:t>计划编号：</a:t>
            </a:r>
            <a:r>
              <a:rPr lang="en-US" altLang="zh-CN" u="sng" dirty="0"/>
              <a:t>SQAP+</a:t>
            </a:r>
            <a:r>
              <a:rPr lang="zh-CN" altLang="zh-CN" u="sng" dirty="0"/>
              <a:t>项目编号</a:t>
            </a:r>
            <a:r>
              <a:rPr lang="en-US" altLang="zh-CN" u="sng" dirty="0"/>
              <a:t>+</a:t>
            </a:r>
            <a:r>
              <a:rPr lang="zh-CN" altLang="zh-CN" u="sng" dirty="0"/>
              <a:t>两位流水号</a:t>
            </a:r>
            <a:r>
              <a:rPr lang="en-US" altLang="zh-CN" dirty="0"/>
              <a:t>	</a:t>
            </a:r>
            <a:r>
              <a:rPr lang="en-US" altLang="zh-CN" dirty="0" smtClean="0"/>
              <a:t>SQAL</a:t>
            </a:r>
            <a:r>
              <a:rPr lang="zh-CN" altLang="zh-CN" dirty="0" smtClean="0"/>
              <a:t>：</a:t>
            </a:r>
            <a:r>
              <a:rPr lang="en-US" altLang="zh-CN" dirty="0" smtClean="0"/>
              <a:t>	__</a:t>
            </a:r>
            <a:r>
              <a:rPr lang="zh-CN" altLang="zh-CN" dirty="0" smtClean="0"/>
              <a:t>日期</a:t>
            </a:r>
            <a:r>
              <a:rPr lang="zh-CN" altLang="en-US" dirty="0" smtClean="0"/>
              <a:t>：</a:t>
            </a:r>
            <a:r>
              <a:rPr lang="en-US" altLang="zh-CN" dirty="0" smtClean="0"/>
              <a:t>__</a:t>
            </a:r>
            <a:r>
              <a:rPr lang="zh-CN" altLang="en-US" u="sng" dirty="0" smtClean="0"/>
              <a:t>   </a:t>
            </a:r>
            <a:r>
              <a:rPr lang="en-US" altLang="zh-CN" u="sng" dirty="0" smtClean="0"/>
              <a:t> </a:t>
            </a:r>
          </a:p>
          <a:p>
            <a:r>
              <a:rPr lang="zh-CN" altLang="zh-CN" dirty="0" smtClean="0"/>
              <a:t>版本</a:t>
            </a:r>
            <a:r>
              <a:rPr lang="zh-CN" altLang="zh-CN" dirty="0"/>
              <a:t>：</a:t>
            </a:r>
            <a:r>
              <a:rPr lang="en-US" altLang="zh-CN" u="sng" dirty="0"/>
              <a:t>	</a:t>
            </a:r>
            <a:r>
              <a:rPr lang="en-US" altLang="zh-CN" dirty="0"/>
              <a:t>				</a:t>
            </a:r>
            <a:r>
              <a:rPr lang="en-US" altLang="zh-CN" dirty="0" smtClean="0"/>
              <a:t>SQAM</a:t>
            </a:r>
            <a:r>
              <a:rPr lang="zh-CN" altLang="zh-CN" dirty="0" smtClean="0"/>
              <a:t>：</a:t>
            </a:r>
            <a:r>
              <a:rPr lang="en-US" altLang="zh-CN" dirty="0" smtClean="0"/>
              <a:t>__</a:t>
            </a:r>
            <a:r>
              <a:rPr lang="zh-CN" altLang="zh-CN" dirty="0" smtClean="0"/>
              <a:t>日期</a:t>
            </a:r>
            <a:r>
              <a:rPr lang="zh-CN" altLang="en-US" dirty="0" smtClean="0"/>
              <a:t>：</a:t>
            </a:r>
            <a:r>
              <a:rPr lang="en-US" altLang="zh-CN" dirty="0" smtClean="0"/>
              <a:t>__</a:t>
            </a:r>
            <a:endParaRPr lang="zh-CN" altLang="zh-CN" dirty="0"/>
          </a:p>
          <a:p>
            <a:r>
              <a:rPr lang="zh-CN" altLang="zh-CN" dirty="0"/>
              <a:t>分册：</a:t>
            </a:r>
            <a:r>
              <a:rPr lang="en-US" altLang="zh-CN" u="sng" dirty="0"/>
              <a:t>	</a:t>
            </a:r>
            <a:r>
              <a:rPr lang="en-US" altLang="zh-CN" dirty="0"/>
              <a:t>				</a:t>
            </a:r>
            <a:r>
              <a:rPr lang="en-US" altLang="zh-CN" dirty="0" smtClean="0"/>
              <a:t>PM/SM</a:t>
            </a:r>
            <a:r>
              <a:rPr lang="zh-CN" altLang="zh-CN" dirty="0" smtClean="0"/>
              <a:t>：</a:t>
            </a:r>
            <a:r>
              <a:rPr lang="en-US" altLang="zh-CN" dirty="0" smtClean="0"/>
              <a:t>__</a:t>
            </a:r>
            <a:r>
              <a:rPr lang="zh-CN" altLang="zh-CN" dirty="0" smtClean="0"/>
              <a:t>日期：</a:t>
            </a:r>
            <a:r>
              <a:rPr lang="en-US" altLang="zh-CN" dirty="0" smtClean="0"/>
              <a:t>__</a:t>
            </a:r>
            <a:r>
              <a:rPr lang="en-US" altLang="zh-CN" dirty="0"/>
              <a:t> </a:t>
            </a:r>
            <a:endParaRPr lang="zh-CN" altLang="zh-CN" dirty="0"/>
          </a:p>
          <a:p>
            <a:endParaRPr lang="en-US" altLang="zh-CN" dirty="0"/>
          </a:p>
          <a:p>
            <a:r>
              <a:rPr lang="en-US" altLang="zh-CN" dirty="0" smtClean="0"/>
              <a:t>1.</a:t>
            </a:r>
            <a:r>
              <a:rPr lang="zh-CN" altLang="zh-CN" dirty="0" smtClean="0"/>
              <a:t>质量</a:t>
            </a:r>
            <a:r>
              <a:rPr lang="zh-CN" altLang="zh-CN" dirty="0"/>
              <a:t>目标</a:t>
            </a:r>
          </a:p>
          <a:p>
            <a:r>
              <a:rPr lang="en-US" altLang="zh-CN" dirty="0"/>
              <a:t> </a:t>
            </a:r>
            <a:r>
              <a:rPr lang="en-US" altLang="zh-CN" dirty="0" smtClean="0"/>
              <a:t>          </a:t>
            </a:r>
            <a:r>
              <a:rPr lang="zh-CN" altLang="zh-CN" dirty="0" smtClean="0"/>
              <a:t>尽可能</a:t>
            </a:r>
            <a:r>
              <a:rPr lang="zh-CN" altLang="zh-CN" dirty="0"/>
              <a:t>用测试的条款表达。</a:t>
            </a:r>
          </a:p>
          <a:p>
            <a:r>
              <a:rPr lang="en-US" altLang="zh-CN" dirty="0" smtClean="0"/>
              <a:t>2.SQA</a:t>
            </a:r>
            <a:r>
              <a:rPr lang="zh-CN" altLang="zh-CN" dirty="0"/>
              <a:t>组织</a:t>
            </a:r>
          </a:p>
          <a:p>
            <a:r>
              <a:rPr lang="en-US" altLang="zh-CN" dirty="0" smtClean="0"/>
              <a:t>   2.1  SQA</a:t>
            </a:r>
            <a:r>
              <a:rPr lang="zh-CN" altLang="zh-CN" dirty="0"/>
              <a:t>组的组成</a:t>
            </a:r>
          </a:p>
          <a:p>
            <a:r>
              <a:rPr lang="en-US" altLang="zh-CN" dirty="0"/>
              <a:t> </a:t>
            </a:r>
            <a:r>
              <a:rPr lang="en-US" altLang="zh-CN" dirty="0" smtClean="0"/>
              <a:t>                SQA</a:t>
            </a:r>
            <a:r>
              <a:rPr lang="zh-CN" altLang="zh-CN" dirty="0"/>
              <a:t>的成员及资格说明（经验与培训）</a:t>
            </a:r>
          </a:p>
          <a:p>
            <a:r>
              <a:rPr lang="en-US" altLang="zh-CN" dirty="0" smtClean="0"/>
              <a:t>   2.2  SQA</a:t>
            </a:r>
            <a:r>
              <a:rPr lang="zh-CN" altLang="zh-CN" dirty="0"/>
              <a:t>职责和权力</a:t>
            </a:r>
          </a:p>
          <a:p>
            <a:r>
              <a:rPr lang="en-US" altLang="zh-CN" dirty="0" smtClean="0"/>
              <a:t>   2.3  SQA</a:t>
            </a:r>
            <a:r>
              <a:rPr lang="zh-CN" altLang="zh-CN" dirty="0"/>
              <a:t>组的资源</a:t>
            </a:r>
            <a:r>
              <a:rPr lang="zh-CN" altLang="zh-CN" dirty="0" smtClean="0"/>
              <a:t>需求</a:t>
            </a:r>
            <a:endParaRPr lang="zh-CN" altLang="zh-CN" dirty="0"/>
          </a:p>
          <a:p>
            <a:endParaRPr lang="zh-CN" altLang="en-US" dirty="0"/>
          </a:p>
        </p:txBody>
      </p:sp>
    </p:spTree>
    <p:extLst>
      <p:ext uri="{BB962C8B-B14F-4D97-AF65-F5344CB8AC3E}">
        <p14:creationId xmlns:p14="http://schemas.microsoft.com/office/powerpoint/2010/main" val="1339101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15</a:t>
            </a:fld>
            <a:endParaRPr lang="en-US" altLang="zh-CN" sz="1600" smtClean="0"/>
          </a:p>
        </p:txBody>
      </p:sp>
      <p:sp>
        <p:nvSpPr>
          <p:cNvPr id="2" name="文本框 1"/>
          <p:cNvSpPr txBox="1"/>
          <p:nvPr/>
        </p:nvSpPr>
        <p:spPr>
          <a:xfrm>
            <a:off x="272470" y="1196752"/>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附录一</a:t>
            </a:r>
            <a:endParaRPr lang="zh-CN" altLang="en-US" sz="3200" b="1" dirty="0"/>
          </a:p>
        </p:txBody>
      </p:sp>
      <p:sp>
        <p:nvSpPr>
          <p:cNvPr id="3" name="文本框 2"/>
          <p:cNvSpPr txBox="1"/>
          <p:nvPr/>
        </p:nvSpPr>
        <p:spPr>
          <a:xfrm>
            <a:off x="272470" y="1784975"/>
            <a:ext cx="7920880" cy="369332"/>
          </a:xfrm>
          <a:prstGeom prst="rect">
            <a:avLst/>
          </a:prstGeom>
          <a:noFill/>
        </p:spPr>
        <p:txBody>
          <a:bodyPr wrap="square" rtlCol="0">
            <a:spAutoFit/>
          </a:bodyPr>
          <a:lstStyle/>
          <a:p>
            <a:r>
              <a:rPr lang="en-US" altLang="zh-CN" b="1" dirty="0" smtClean="0"/>
              <a:t>SQA</a:t>
            </a:r>
            <a:r>
              <a:rPr lang="zh-CN" altLang="en-US" b="1" dirty="0" smtClean="0"/>
              <a:t>计划模板</a:t>
            </a:r>
            <a:endParaRPr lang="zh-CN" altLang="en-US" b="1" dirty="0"/>
          </a:p>
        </p:txBody>
      </p:sp>
      <p:sp>
        <p:nvSpPr>
          <p:cNvPr id="5" name="文本框 4"/>
          <p:cNvSpPr txBox="1"/>
          <p:nvPr/>
        </p:nvSpPr>
        <p:spPr>
          <a:xfrm>
            <a:off x="827584" y="2154307"/>
            <a:ext cx="7704856" cy="4247317"/>
          </a:xfrm>
          <a:prstGeom prst="rect">
            <a:avLst/>
          </a:prstGeom>
          <a:noFill/>
        </p:spPr>
        <p:txBody>
          <a:bodyPr wrap="square" rtlCol="0">
            <a:spAutoFit/>
          </a:bodyPr>
          <a:lstStyle/>
          <a:p>
            <a:r>
              <a:rPr lang="en-US" altLang="zh-CN" dirty="0" smtClean="0"/>
              <a:t>3.SQA</a:t>
            </a:r>
            <a:r>
              <a:rPr lang="zh-CN" altLang="zh-CN" dirty="0"/>
              <a:t>任务</a:t>
            </a:r>
          </a:p>
          <a:p>
            <a:r>
              <a:rPr lang="en-US" altLang="zh-CN" dirty="0" smtClean="0"/>
              <a:t>   3.1  </a:t>
            </a:r>
            <a:r>
              <a:rPr lang="zh-CN" altLang="zh-CN" dirty="0" smtClean="0"/>
              <a:t>规程</a:t>
            </a:r>
            <a:r>
              <a:rPr lang="zh-CN" altLang="zh-CN" dirty="0"/>
              <a:t>与标准</a:t>
            </a:r>
          </a:p>
          <a:p>
            <a:r>
              <a:rPr lang="en-US" altLang="zh-CN" dirty="0" smtClean="0"/>
              <a:t>                </a:t>
            </a:r>
            <a:r>
              <a:rPr lang="zh-CN" altLang="zh-CN" dirty="0" smtClean="0"/>
              <a:t>明确</a:t>
            </a:r>
            <a:r>
              <a:rPr lang="zh-CN" altLang="zh-CN" dirty="0"/>
              <a:t>项目标准和规程，作为</a:t>
            </a:r>
            <a:r>
              <a:rPr lang="en-US" altLang="zh-CN" dirty="0"/>
              <a:t>SQA</a:t>
            </a:r>
            <a:r>
              <a:rPr lang="zh-CN" altLang="zh-CN" dirty="0"/>
              <a:t>评审和审计的基础</a:t>
            </a:r>
            <a:r>
              <a:rPr lang="zh-CN" altLang="zh-CN" dirty="0" smtClean="0"/>
              <a:t>。</a:t>
            </a:r>
            <a:endParaRPr lang="en-US" altLang="zh-CN" dirty="0" smtClean="0"/>
          </a:p>
          <a:p>
            <a:r>
              <a:rPr lang="en-US" altLang="zh-CN" dirty="0"/>
              <a:t> </a:t>
            </a:r>
            <a:r>
              <a:rPr lang="en-US" altLang="zh-CN" dirty="0" smtClean="0"/>
              <a:t>  3.2  </a:t>
            </a:r>
            <a:r>
              <a:rPr lang="zh-CN" altLang="zh-CN" dirty="0" smtClean="0"/>
              <a:t>明确</a:t>
            </a:r>
            <a:r>
              <a:rPr lang="zh-CN" altLang="zh-CN" dirty="0"/>
              <a:t>质量活动的责任</a:t>
            </a:r>
          </a:p>
          <a:p>
            <a:r>
              <a:rPr lang="en-US" altLang="zh-CN" dirty="0" smtClean="0"/>
              <a:t>                </a:t>
            </a:r>
            <a:r>
              <a:rPr lang="zh-CN" altLang="zh-CN" dirty="0" smtClean="0"/>
              <a:t>如</a:t>
            </a:r>
            <a:r>
              <a:rPr lang="zh-CN" altLang="zh-CN" dirty="0"/>
              <a:t>检查、审计和测试，配置管理和变更控制，测量和报告，</a:t>
            </a:r>
            <a:r>
              <a:rPr lang="zh-CN" altLang="zh-CN" dirty="0" smtClean="0"/>
              <a:t>缺陷控制</a:t>
            </a:r>
            <a:r>
              <a:rPr lang="zh-CN" altLang="zh-CN" dirty="0"/>
              <a:t>和纠正措施。</a:t>
            </a:r>
          </a:p>
          <a:p>
            <a:r>
              <a:rPr lang="en-US" altLang="zh-CN" dirty="0"/>
              <a:t> </a:t>
            </a:r>
            <a:r>
              <a:rPr lang="en-US" altLang="zh-CN" dirty="0" smtClean="0"/>
              <a:t>  3.3  </a:t>
            </a:r>
            <a:r>
              <a:rPr lang="zh-CN" altLang="zh-CN" dirty="0" smtClean="0"/>
              <a:t>阶段</a:t>
            </a:r>
            <a:r>
              <a:rPr lang="zh-CN" altLang="zh-CN" dirty="0"/>
              <a:t>划分与任务列表</a:t>
            </a:r>
          </a:p>
          <a:p>
            <a:r>
              <a:rPr lang="zh-CN" altLang="zh-CN" dirty="0"/>
              <a:t>为每个开发阶段定义入口和出口条件，划分</a:t>
            </a:r>
            <a:r>
              <a:rPr lang="en-US" altLang="zh-CN" dirty="0"/>
              <a:t>SQA</a:t>
            </a:r>
            <a:r>
              <a:rPr lang="zh-CN" altLang="zh-CN" dirty="0"/>
              <a:t>的工作</a:t>
            </a:r>
            <a:r>
              <a:rPr lang="zh-CN" altLang="zh-CN" dirty="0" smtClean="0"/>
              <a:t>阶段</a:t>
            </a:r>
            <a:endParaRPr lang="en-US" altLang="zh-CN" dirty="0" smtClean="0"/>
          </a:p>
          <a:p>
            <a:r>
              <a:rPr lang="en-US" altLang="zh-CN" dirty="0" smtClean="0"/>
              <a:t>   3.4  </a:t>
            </a:r>
            <a:r>
              <a:rPr lang="zh-CN" altLang="zh-CN" dirty="0" smtClean="0"/>
              <a:t>测试</a:t>
            </a:r>
            <a:r>
              <a:rPr lang="zh-CN" altLang="zh-CN" dirty="0"/>
              <a:t>与评估</a:t>
            </a:r>
          </a:p>
          <a:p>
            <a:r>
              <a:rPr lang="en-US" altLang="zh-CN" dirty="0" smtClean="0"/>
              <a:t>                </a:t>
            </a:r>
            <a:r>
              <a:rPr lang="zh-CN" altLang="zh-CN" dirty="0" smtClean="0"/>
              <a:t>确定</a:t>
            </a:r>
            <a:r>
              <a:rPr lang="zh-CN" altLang="zh-CN" dirty="0"/>
              <a:t>测试的类型，对于产品规范、计划要求、测试规范及采用的开发方法和工具的确认和验证活动；通过详细的测试和验证活动计划，对包括资源、进度和审批等方面进行评估。</a:t>
            </a:r>
          </a:p>
          <a:p>
            <a:r>
              <a:rPr lang="en-US" altLang="zh-CN" dirty="0"/>
              <a:t> </a:t>
            </a:r>
            <a:r>
              <a:rPr lang="en-US" altLang="zh-CN" dirty="0" smtClean="0"/>
              <a:t>  3.5  </a:t>
            </a:r>
            <a:r>
              <a:rPr lang="zh-CN" altLang="zh-CN" dirty="0" smtClean="0"/>
              <a:t>全程</a:t>
            </a:r>
            <a:r>
              <a:rPr lang="zh-CN" altLang="zh-CN" dirty="0"/>
              <a:t>的偏差跟踪</a:t>
            </a:r>
          </a:p>
          <a:p>
            <a:r>
              <a:rPr lang="en-US" altLang="zh-CN" dirty="0"/>
              <a:t>	</a:t>
            </a:r>
            <a:r>
              <a:rPr lang="zh-CN" altLang="zh-CN" dirty="0" smtClean="0"/>
              <a:t>根据</a:t>
            </a:r>
            <a:r>
              <a:rPr lang="zh-CN" altLang="zh-CN" dirty="0"/>
              <a:t>任务列表进行全程偏差跟踪。</a:t>
            </a:r>
          </a:p>
          <a:p>
            <a:endParaRPr lang="zh-CN" altLang="en-US" dirty="0"/>
          </a:p>
        </p:txBody>
      </p:sp>
    </p:spTree>
    <p:extLst>
      <p:ext uri="{BB962C8B-B14F-4D97-AF65-F5344CB8AC3E}">
        <p14:creationId xmlns:p14="http://schemas.microsoft.com/office/powerpoint/2010/main" val="1876816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16</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附录一</a:t>
            </a:r>
            <a:endParaRPr lang="zh-CN" altLang="en-US" sz="3200" b="1" dirty="0"/>
          </a:p>
        </p:txBody>
      </p:sp>
      <p:sp>
        <p:nvSpPr>
          <p:cNvPr id="3" name="文本框 2"/>
          <p:cNvSpPr txBox="1"/>
          <p:nvPr/>
        </p:nvSpPr>
        <p:spPr>
          <a:xfrm>
            <a:off x="272470" y="2066640"/>
            <a:ext cx="7920880" cy="369332"/>
          </a:xfrm>
          <a:prstGeom prst="rect">
            <a:avLst/>
          </a:prstGeom>
          <a:noFill/>
        </p:spPr>
        <p:txBody>
          <a:bodyPr wrap="square" rtlCol="0">
            <a:spAutoFit/>
          </a:bodyPr>
          <a:lstStyle/>
          <a:p>
            <a:r>
              <a:rPr lang="en-US" altLang="zh-CN" b="1" dirty="0" smtClean="0"/>
              <a:t>SQA</a:t>
            </a:r>
            <a:r>
              <a:rPr lang="zh-CN" altLang="en-US" b="1" dirty="0" smtClean="0"/>
              <a:t>计划模板</a:t>
            </a:r>
            <a:endParaRPr lang="zh-CN" altLang="en-US" b="1" dirty="0"/>
          </a:p>
        </p:txBody>
      </p:sp>
      <p:sp>
        <p:nvSpPr>
          <p:cNvPr id="5" name="文本框 4"/>
          <p:cNvSpPr txBox="1"/>
          <p:nvPr/>
        </p:nvSpPr>
        <p:spPr>
          <a:xfrm>
            <a:off x="827584" y="2430272"/>
            <a:ext cx="7776864" cy="3416320"/>
          </a:xfrm>
          <a:prstGeom prst="rect">
            <a:avLst/>
          </a:prstGeom>
          <a:noFill/>
        </p:spPr>
        <p:txBody>
          <a:bodyPr wrap="square" rtlCol="0">
            <a:spAutoFit/>
          </a:bodyPr>
          <a:lstStyle/>
          <a:p>
            <a:r>
              <a:rPr lang="en-US" altLang="zh-CN" dirty="0" smtClean="0"/>
              <a:t>4.SQA</a:t>
            </a:r>
            <a:r>
              <a:rPr lang="zh-CN" altLang="zh-CN" dirty="0"/>
              <a:t>报告</a:t>
            </a:r>
          </a:p>
          <a:p>
            <a:r>
              <a:rPr lang="en-US" altLang="zh-CN" dirty="0" smtClean="0"/>
              <a:t>	</a:t>
            </a:r>
            <a:r>
              <a:rPr lang="zh-CN" altLang="zh-CN" dirty="0" smtClean="0"/>
              <a:t>文档</a:t>
            </a:r>
            <a:r>
              <a:rPr lang="zh-CN" altLang="zh-CN" dirty="0"/>
              <a:t>化</a:t>
            </a:r>
            <a:r>
              <a:rPr lang="en-US" altLang="zh-CN" dirty="0"/>
              <a:t>SQA</a:t>
            </a:r>
            <a:r>
              <a:rPr lang="zh-CN" altLang="zh-CN" dirty="0"/>
              <a:t>组的活动结果</a:t>
            </a:r>
          </a:p>
          <a:p>
            <a:r>
              <a:rPr lang="en-US" altLang="zh-CN" dirty="0" smtClean="0"/>
              <a:t>	</a:t>
            </a:r>
            <a:r>
              <a:rPr lang="zh-CN" altLang="zh-CN" dirty="0" smtClean="0"/>
              <a:t>软件产品</a:t>
            </a:r>
            <a:r>
              <a:rPr lang="zh-CN" altLang="zh-CN" dirty="0"/>
              <a:t>评价报告</a:t>
            </a:r>
          </a:p>
          <a:p>
            <a:r>
              <a:rPr lang="en-US" altLang="zh-CN" dirty="0" smtClean="0"/>
              <a:t>	</a:t>
            </a:r>
            <a:r>
              <a:rPr lang="zh-CN" altLang="zh-CN" dirty="0" smtClean="0"/>
              <a:t>软件工具</a:t>
            </a:r>
            <a:r>
              <a:rPr lang="zh-CN" altLang="zh-CN" dirty="0"/>
              <a:t>评价报告</a:t>
            </a:r>
          </a:p>
          <a:p>
            <a:r>
              <a:rPr lang="en-US" altLang="zh-CN" dirty="0" smtClean="0"/>
              <a:t>	</a:t>
            </a:r>
            <a:r>
              <a:rPr lang="zh-CN" altLang="zh-CN" dirty="0" smtClean="0"/>
              <a:t>项目</a:t>
            </a:r>
            <a:r>
              <a:rPr lang="zh-CN" altLang="zh-CN" dirty="0"/>
              <a:t>设备评价报告</a:t>
            </a:r>
          </a:p>
          <a:p>
            <a:r>
              <a:rPr lang="en-US" altLang="zh-CN" dirty="0" smtClean="0"/>
              <a:t>	</a:t>
            </a:r>
            <a:r>
              <a:rPr lang="zh-CN" altLang="zh-CN" dirty="0" smtClean="0"/>
              <a:t>过程</a:t>
            </a:r>
            <a:r>
              <a:rPr lang="zh-CN" altLang="zh-CN" dirty="0"/>
              <a:t>审核报告</a:t>
            </a:r>
          </a:p>
          <a:p>
            <a:r>
              <a:rPr lang="en-US" altLang="zh-CN" dirty="0" smtClean="0"/>
              <a:t>	</a:t>
            </a:r>
            <a:r>
              <a:rPr lang="zh-CN" altLang="zh-CN" dirty="0" smtClean="0"/>
              <a:t>测量</a:t>
            </a:r>
            <a:r>
              <a:rPr lang="zh-CN" altLang="zh-CN" dirty="0"/>
              <a:t>报告</a:t>
            </a:r>
          </a:p>
          <a:p>
            <a:r>
              <a:rPr lang="en-US" altLang="zh-CN" dirty="0"/>
              <a:t/>
            </a:r>
            <a:br>
              <a:rPr lang="en-US" altLang="zh-CN" dirty="0"/>
            </a:br>
            <a:r>
              <a:rPr lang="en-US" altLang="zh-CN" dirty="0" smtClean="0"/>
              <a:t>	</a:t>
            </a:r>
            <a:r>
              <a:rPr lang="zh-CN" altLang="zh-CN" dirty="0" smtClean="0"/>
              <a:t>提供</a:t>
            </a:r>
            <a:r>
              <a:rPr lang="zh-CN" altLang="zh-CN" dirty="0"/>
              <a:t>给软件工程组和其他相关组</a:t>
            </a:r>
            <a:r>
              <a:rPr lang="en-US" altLang="zh-CN" dirty="0"/>
              <a:t>SQA</a:t>
            </a:r>
            <a:r>
              <a:rPr lang="zh-CN" altLang="zh-CN" dirty="0"/>
              <a:t>活动反馈的方法和频率</a:t>
            </a:r>
          </a:p>
          <a:p>
            <a:r>
              <a:rPr lang="en-US" altLang="zh-CN" dirty="0" smtClean="0"/>
              <a:t>	</a:t>
            </a:r>
            <a:r>
              <a:rPr lang="zh-CN" altLang="zh-CN" dirty="0" smtClean="0"/>
              <a:t>周报</a:t>
            </a:r>
            <a:r>
              <a:rPr lang="zh-CN" altLang="zh-CN" dirty="0"/>
              <a:t>、月报与重要报告等提交的方式与日程（可在计划表中体现</a:t>
            </a:r>
            <a:r>
              <a:rPr lang="zh-CN" altLang="zh-CN" dirty="0" smtClean="0"/>
              <a:t>）</a:t>
            </a:r>
            <a:endParaRPr lang="zh-CN" altLang="zh-CN" dirty="0"/>
          </a:p>
          <a:p>
            <a:r>
              <a:rPr lang="en-US" altLang="zh-CN" dirty="0"/>
              <a:t/>
            </a:r>
            <a:br>
              <a:rPr lang="en-US" altLang="zh-CN" dirty="0"/>
            </a:br>
            <a:endParaRPr lang="zh-CN" altLang="en-US" dirty="0"/>
          </a:p>
        </p:txBody>
      </p:sp>
    </p:spTree>
    <p:extLst>
      <p:ext uri="{BB962C8B-B14F-4D97-AF65-F5344CB8AC3E}">
        <p14:creationId xmlns:p14="http://schemas.microsoft.com/office/powerpoint/2010/main" val="172756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17</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附录一</a:t>
            </a:r>
            <a:endParaRPr lang="zh-CN" altLang="en-US" sz="3200" b="1" dirty="0"/>
          </a:p>
        </p:txBody>
      </p:sp>
      <p:sp>
        <p:nvSpPr>
          <p:cNvPr id="3" name="文本框 2"/>
          <p:cNvSpPr txBox="1"/>
          <p:nvPr/>
        </p:nvSpPr>
        <p:spPr>
          <a:xfrm>
            <a:off x="323528" y="2204864"/>
            <a:ext cx="7920880" cy="369332"/>
          </a:xfrm>
          <a:prstGeom prst="rect">
            <a:avLst/>
          </a:prstGeom>
          <a:noFill/>
        </p:spPr>
        <p:txBody>
          <a:bodyPr wrap="square" rtlCol="0">
            <a:spAutoFit/>
          </a:bodyPr>
          <a:lstStyle/>
          <a:p>
            <a:r>
              <a:rPr lang="en-US" altLang="zh-CN" b="1" dirty="0" smtClean="0"/>
              <a:t>SQA</a:t>
            </a:r>
            <a:r>
              <a:rPr lang="zh-CN" altLang="en-US" b="1" dirty="0" smtClean="0"/>
              <a:t>计划模板</a:t>
            </a:r>
            <a:endParaRPr lang="zh-CN" altLang="en-US" b="1" dirty="0"/>
          </a:p>
        </p:txBody>
      </p:sp>
      <p:graphicFrame>
        <p:nvGraphicFramePr>
          <p:cNvPr id="7" name="表格 6"/>
          <p:cNvGraphicFramePr>
            <a:graphicFrameLocks noGrp="1"/>
          </p:cNvGraphicFramePr>
          <p:nvPr>
            <p:extLst>
              <p:ext uri="{D42A27DB-BD31-4B8C-83A1-F6EECF244321}">
                <p14:modId xmlns:p14="http://schemas.microsoft.com/office/powerpoint/2010/main" val="2291041317"/>
              </p:ext>
            </p:extLst>
          </p:nvPr>
        </p:nvGraphicFramePr>
        <p:xfrm>
          <a:off x="1895475" y="3212976"/>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546191648"/>
                    </a:ext>
                  </a:extLst>
                </a:gridCol>
                <a:gridCol w="1219200">
                  <a:extLst>
                    <a:ext uri="{9D8B030D-6E8A-4147-A177-3AD203B41FA5}">
                      <a16:colId xmlns:a16="http://schemas.microsoft.com/office/drawing/2014/main" val="2100221537"/>
                    </a:ext>
                  </a:extLst>
                </a:gridCol>
                <a:gridCol w="1219200">
                  <a:extLst>
                    <a:ext uri="{9D8B030D-6E8A-4147-A177-3AD203B41FA5}">
                      <a16:colId xmlns:a16="http://schemas.microsoft.com/office/drawing/2014/main" val="2122230849"/>
                    </a:ext>
                  </a:extLst>
                </a:gridCol>
                <a:gridCol w="1219200">
                  <a:extLst>
                    <a:ext uri="{9D8B030D-6E8A-4147-A177-3AD203B41FA5}">
                      <a16:colId xmlns:a16="http://schemas.microsoft.com/office/drawing/2014/main" val="829018098"/>
                    </a:ext>
                  </a:extLst>
                </a:gridCol>
                <a:gridCol w="1219200">
                  <a:extLst>
                    <a:ext uri="{9D8B030D-6E8A-4147-A177-3AD203B41FA5}">
                      <a16:colId xmlns:a16="http://schemas.microsoft.com/office/drawing/2014/main" val="2845748770"/>
                    </a:ext>
                  </a:extLst>
                </a:gridCol>
              </a:tblGrid>
              <a:tr h="370840">
                <a:tc>
                  <a:txBody>
                    <a:bodyPr/>
                    <a:lstStyle/>
                    <a:p>
                      <a:pPr algn="ctr"/>
                      <a:r>
                        <a:rPr lang="zh-CN" altLang="en-US" dirty="0" smtClean="0"/>
                        <a:t>序号</a:t>
                      </a:r>
                      <a:endParaRPr lang="zh-CN" altLang="en-US" dirty="0"/>
                    </a:p>
                  </a:txBody>
                  <a:tcPr/>
                </a:tc>
                <a:tc>
                  <a:txBody>
                    <a:bodyPr/>
                    <a:lstStyle/>
                    <a:p>
                      <a:pPr algn="ctr"/>
                      <a:r>
                        <a:rPr lang="zh-CN" altLang="en-US" dirty="0" smtClean="0"/>
                        <a:t>任务</a:t>
                      </a:r>
                      <a:endParaRPr lang="zh-CN" altLang="en-US" dirty="0"/>
                    </a:p>
                  </a:txBody>
                  <a:tcPr/>
                </a:tc>
                <a:tc>
                  <a:txBody>
                    <a:bodyPr/>
                    <a:lstStyle/>
                    <a:p>
                      <a:pPr algn="ctr"/>
                      <a:r>
                        <a:rPr lang="zh-CN" altLang="en-US" dirty="0" smtClean="0"/>
                        <a:t>完成时间</a:t>
                      </a:r>
                      <a:endParaRPr lang="zh-CN" altLang="en-US" dirty="0"/>
                    </a:p>
                  </a:txBody>
                  <a:tcPr/>
                </a:tc>
                <a:tc>
                  <a:txBody>
                    <a:bodyPr/>
                    <a:lstStyle/>
                    <a:p>
                      <a:pPr algn="ctr"/>
                      <a:r>
                        <a:rPr lang="zh-CN" altLang="en-US" dirty="0" smtClean="0"/>
                        <a:t>提交时间</a:t>
                      </a:r>
                      <a:endParaRPr lang="zh-CN" altLang="en-US" dirty="0"/>
                    </a:p>
                  </a:txBody>
                  <a:tcPr/>
                </a:tc>
                <a:tc>
                  <a:txBody>
                    <a:bodyPr/>
                    <a:lstStyle/>
                    <a:p>
                      <a:pPr algn="ctr"/>
                      <a:r>
                        <a:rPr lang="zh-CN" altLang="en-US" dirty="0" smtClean="0"/>
                        <a:t>备注</a:t>
                      </a:r>
                      <a:endParaRPr lang="zh-CN" altLang="en-US" dirty="0"/>
                    </a:p>
                  </a:txBody>
                  <a:tcPr/>
                </a:tc>
                <a:extLst>
                  <a:ext uri="{0D108BD9-81ED-4DB2-BD59-A6C34878D82A}">
                    <a16:rowId xmlns:a16="http://schemas.microsoft.com/office/drawing/2014/main" val="549126350"/>
                  </a:ext>
                </a:extLst>
              </a:tr>
              <a:tr h="370840">
                <a:tc>
                  <a:txBody>
                    <a:bodyPr/>
                    <a:lstStyle/>
                    <a:p>
                      <a:pPr algn="ctr"/>
                      <a:r>
                        <a:rPr lang="en-US" altLang="zh-CN" dirty="0" smtClean="0"/>
                        <a:t>1</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3388261044"/>
                  </a:ext>
                </a:extLst>
              </a:tr>
              <a:tr h="370840">
                <a:tc>
                  <a:txBody>
                    <a:bodyPr/>
                    <a:lstStyle/>
                    <a:p>
                      <a:pPr algn="ctr"/>
                      <a:r>
                        <a:rPr lang="en-US" altLang="zh-CN" dirty="0" smtClean="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2325162802"/>
                  </a:ext>
                </a:extLst>
              </a:tr>
              <a:tr h="370840">
                <a:tc>
                  <a:txBody>
                    <a:bodyPr/>
                    <a:lstStyle/>
                    <a:p>
                      <a:pPr algn="ctr"/>
                      <a:r>
                        <a:rPr lang="en-US" altLang="zh-CN" dirty="0" smtClean="0"/>
                        <a:t>3</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2795786446"/>
                  </a:ext>
                </a:extLst>
              </a:tr>
              <a:tr h="370840">
                <a:tc>
                  <a:txBody>
                    <a:bodyPr/>
                    <a:lstStyle/>
                    <a:p>
                      <a:pPr algn="ctr"/>
                      <a:r>
                        <a:rPr lang="en-US" altLang="zh-CN" dirty="0" smtClean="0"/>
                        <a:t>4</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19298343"/>
                  </a:ext>
                </a:extLst>
              </a:tr>
              <a:tr h="370840">
                <a:tc gridSpan="5">
                  <a:txBody>
                    <a:bodyPr/>
                    <a:lstStyle/>
                    <a:p>
                      <a:r>
                        <a:rPr lang="zh-CN" altLang="en-US" dirty="0" smtClean="0"/>
                        <a:t>      预算：</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42263124"/>
                  </a:ext>
                </a:extLst>
              </a:tr>
            </a:tbl>
          </a:graphicData>
        </a:graphic>
      </p:graphicFrame>
      <p:sp>
        <p:nvSpPr>
          <p:cNvPr id="8" name="文本框 7"/>
          <p:cNvSpPr txBox="1"/>
          <p:nvPr/>
        </p:nvSpPr>
        <p:spPr>
          <a:xfrm>
            <a:off x="658039" y="2708339"/>
            <a:ext cx="2736304" cy="369332"/>
          </a:xfrm>
          <a:prstGeom prst="rect">
            <a:avLst/>
          </a:prstGeom>
          <a:noFill/>
        </p:spPr>
        <p:txBody>
          <a:bodyPr wrap="square" rtlCol="0">
            <a:spAutoFit/>
          </a:bodyPr>
          <a:lstStyle/>
          <a:p>
            <a:r>
              <a:rPr lang="en-US" altLang="zh-CN" dirty="0" smtClean="0"/>
              <a:t>5.</a:t>
            </a:r>
            <a:r>
              <a:rPr lang="zh-CN" altLang="en-US" dirty="0" smtClean="0"/>
              <a:t>计划进度表与预算表</a:t>
            </a:r>
            <a:endParaRPr lang="zh-CN" altLang="en-US" dirty="0"/>
          </a:p>
        </p:txBody>
      </p:sp>
    </p:spTree>
    <p:extLst>
      <p:ext uri="{BB962C8B-B14F-4D97-AF65-F5344CB8AC3E}">
        <p14:creationId xmlns:p14="http://schemas.microsoft.com/office/powerpoint/2010/main" val="1565135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18</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附录二</a:t>
            </a:r>
            <a:endParaRPr lang="zh-CN" altLang="en-US" sz="3200" b="1" dirty="0"/>
          </a:p>
        </p:txBody>
      </p:sp>
      <p:sp>
        <p:nvSpPr>
          <p:cNvPr id="3" name="文本框 2"/>
          <p:cNvSpPr txBox="1"/>
          <p:nvPr/>
        </p:nvSpPr>
        <p:spPr>
          <a:xfrm>
            <a:off x="323528" y="2204864"/>
            <a:ext cx="7920880" cy="369332"/>
          </a:xfrm>
          <a:prstGeom prst="rect">
            <a:avLst/>
          </a:prstGeom>
          <a:noFill/>
        </p:spPr>
        <p:txBody>
          <a:bodyPr wrap="square" rtlCol="0">
            <a:spAutoFit/>
          </a:bodyPr>
          <a:lstStyle/>
          <a:p>
            <a:r>
              <a:rPr lang="en-US" altLang="zh-CN" b="1" dirty="0" smtClean="0"/>
              <a:t>SQA</a:t>
            </a:r>
            <a:r>
              <a:rPr lang="zh-CN" altLang="en-US" b="1" dirty="0" smtClean="0"/>
              <a:t>作业列表</a:t>
            </a:r>
            <a:endParaRPr lang="en-US" altLang="zh-CN" b="1" dirty="0"/>
          </a:p>
        </p:txBody>
      </p:sp>
      <p:pic>
        <p:nvPicPr>
          <p:cNvPr id="5" name="图片 4" descr="屏幕剪辑"/>
          <p:cNvPicPr>
            <a:picLocks noChangeAspect="1"/>
          </p:cNvPicPr>
          <p:nvPr/>
        </p:nvPicPr>
        <p:blipFill rotWithShape="1">
          <a:blip r:embed="rId2">
            <a:extLst>
              <a:ext uri="{28A0092B-C50C-407E-A947-70E740481C1C}">
                <a14:useLocalDpi xmlns:a14="http://schemas.microsoft.com/office/drawing/2010/main" val="0"/>
              </a:ext>
            </a:extLst>
          </a:blip>
          <a:srcRect b="28703"/>
          <a:stretch/>
        </p:blipFill>
        <p:spPr>
          <a:xfrm>
            <a:off x="2411760" y="2414682"/>
            <a:ext cx="6453137" cy="3127702"/>
          </a:xfrm>
          <a:prstGeom prst="rect">
            <a:avLst/>
          </a:prstGeom>
        </p:spPr>
      </p:pic>
      <p:sp>
        <p:nvSpPr>
          <p:cNvPr id="9" name="文本框 8"/>
          <p:cNvSpPr txBox="1"/>
          <p:nvPr/>
        </p:nvSpPr>
        <p:spPr>
          <a:xfrm>
            <a:off x="344690" y="3140968"/>
            <a:ext cx="1995062" cy="1200329"/>
          </a:xfrm>
          <a:prstGeom prst="rect">
            <a:avLst/>
          </a:prstGeom>
          <a:noFill/>
        </p:spPr>
        <p:txBody>
          <a:bodyPr wrap="square" rtlCol="0">
            <a:spAutoFit/>
          </a:bodyPr>
          <a:lstStyle/>
          <a:p>
            <a:r>
              <a:rPr lang="en-US" altLang="zh-CN" dirty="0" smtClean="0"/>
              <a:t>1.</a:t>
            </a:r>
            <a:r>
              <a:rPr lang="zh-CN" altLang="en-US" dirty="0" smtClean="0"/>
              <a:t>质量目标</a:t>
            </a:r>
            <a:endParaRPr lang="en-US" altLang="zh-CN" dirty="0" smtClean="0"/>
          </a:p>
          <a:p>
            <a:r>
              <a:rPr lang="en-US" altLang="zh-CN" dirty="0" smtClean="0"/>
              <a:t>2.</a:t>
            </a:r>
            <a:r>
              <a:rPr lang="zh-CN" altLang="en-US" dirty="0" smtClean="0"/>
              <a:t>工具和设备</a:t>
            </a:r>
            <a:endParaRPr lang="en-US" altLang="zh-CN" dirty="0" smtClean="0"/>
          </a:p>
          <a:p>
            <a:r>
              <a:rPr lang="en-US" altLang="zh-CN" dirty="0" smtClean="0"/>
              <a:t>3.</a:t>
            </a:r>
            <a:r>
              <a:rPr lang="zh-CN" altLang="en-US" dirty="0" smtClean="0"/>
              <a:t>软件过程</a:t>
            </a:r>
            <a:endParaRPr lang="en-US" altLang="zh-CN" dirty="0" smtClean="0"/>
          </a:p>
          <a:p>
            <a:r>
              <a:rPr lang="en-US" altLang="zh-CN" dirty="0" smtClean="0"/>
              <a:t>4.</a:t>
            </a:r>
            <a:r>
              <a:rPr lang="zh-CN" altLang="en-US" dirty="0" smtClean="0"/>
              <a:t>项目技术评审</a:t>
            </a:r>
            <a:endParaRPr lang="zh-CN" altLang="en-US" dirty="0"/>
          </a:p>
        </p:txBody>
      </p:sp>
    </p:spTree>
    <p:extLst>
      <p:ext uri="{BB962C8B-B14F-4D97-AF65-F5344CB8AC3E}">
        <p14:creationId xmlns:p14="http://schemas.microsoft.com/office/powerpoint/2010/main" val="1864632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19</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附录二</a:t>
            </a:r>
            <a:endParaRPr lang="zh-CN" altLang="en-US" sz="3200" b="1" dirty="0"/>
          </a:p>
        </p:txBody>
      </p:sp>
      <p:sp>
        <p:nvSpPr>
          <p:cNvPr id="3" name="文本框 2"/>
          <p:cNvSpPr txBox="1"/>
          <p:nvPr/>
        </p:nvSpPr>
        <p:spPr>
          <a:xfrm>
            <a:off x="272470" y="2033619"/>
            <a:ext cx="7920880" cy="369332"/>
          </a:xfrm>
          <a:prstGeom prst="rect">
            <a:avLst/>
          </a:prstGeom>
          <a:noFill/>
        </p:spPr>
        <p:txBody>
          <a:bodyPr wrap="square" rtlCol="0">
            <a:spAutoFit/>
          </a:bodyPr>
          <a:lstStyle/>
          <a:p>
            <a:r>
              <a:rPr lang="en-US" altLang="zh-CN" b="1" dirty="0" smtClean="0"/>
              <a:t>SQA</a:t>
            </a:r>
            <a:r>
              <a:rPr lang="zh-CN" altLang="en-US" b="1" dirty="0" smtClean="0"/>
              <a:t>作业列表</a:t>
            </a:r>
            <a:endParaRPr lang="en-US" altLang="zh-CN" b="1" dirty="0"/>
          </a:p>
        </p:txBody>
      </p:sp>
      <p:sp>
        <p:nvSpPr>
          <p:cNvPr id="7" name="文本框 6"/>
          <p:cNvSpPr txBox="1"/>
          <p:nvPr/>
        </p:nvSpPr>
        <p:spPr>
          <a:xfrm>
            <a:off x="665931" y="3508586"/>
            <a:ext cx="3888432" cy="646331"/>
          </a:xfrm>
          <a:prstGeom prst="rect">
            <a:avLst/>
          </a:prstGeom>
          <a:noFill/>
        </p:spPr>
        <p:txBody>
          <a:bodyPr wrap="square" rtlCol="0">
            <a:spAutoFit/>
          </a:bodyPr>
          <a:lstStyle/>
          <a:p>
            <a:r>
              <a:rPr lang="zh-CN" altLang="en-US" dirty="0" smtClean="0"/>
              <a:t>软件过程：</a:t>
            </a:r>
            <a:endParaRPr lang="en-US" altLang="zh-CN" dirty="0" smtClean="0"/>
          </a:p>
          <a:p>
            <a:r>
              <a:rPr lang="zh-CN" altLang="en-US" dirty="0" smtClean="0"/>
              <a:t>（部分）</a:t>
            </a:r>
            <a:endParaRPr lang="zh-CN" altLang="en-US" dirty="0"/>
          </a:p>
        </p:txBody>
      </p:sp>
      <p:sp>
        <p:nvSpPr>
          <p:cNvPr id="8" name="文本框 7"/>
          <p:cNvSpPr txBox="1"/>
          <p:nvPr/>
        </p:nvSpPr>
        <p:spPr>
          <a:xfrm>
            <a:off x="5438273" y="2121231"/>
            <a:ext cx="3598223" cy="2862322"/>
          </a:xfrm>
          <a:prstGeom prst="rect">
            <a:avLst/>
          </a:prstGeom>
          <a:noFill/>
        </p:spPr>
        <p:txBody>
          <a:bodyPr wrap="square" rtlCol="0">
            <a:spAutoFit/>
          </a:bodyPr>
          <a:lstStyle/>
          <a:p>
            <a:r>
              <a:rPr lang="en-US" altLang="zh-CN" dirty="0" smtClean="0"/>
              <a:t>5.</a:t>
            </a:r>
            <a:r>
              <a:rPr lang="zh-CN" altLang="en-US" dirty="0" smtClean="0"/>
              <a:t>实施</a:t>
            </a:r>
            <a:r>
              <a:rPr lang="zh-CN" altLang="en-US" dirty="0"/>
              <a:t>配置审计 </a:t>
            </a:r>
            <a:endParaRPr lang="en-US" altLang="zh-CN" dirty="0" smtClean="0"/>
          </a:p>
          <a:p>
            <a:r>
              <a:rPr lang="en-US" altLang="zh-CN" dirty="0" smtClean="0"/>
              <a:t>6.</a:t>
            </a:r>
            <a:r>
              <a:rPr lang="zh-CN" altLang="en-US" dirty="0" smtClean="0"/>
              <a:t>验证相关的实施情况</a:t>
            </a:r>
            <a:endParaRPr lang="en-US" altLang="zh-CN" dirty="0" smtClean="0"/>
          </a:p>
          <a:p>
            <a:pPr marL="285750" indent="-285750">
              <a:buFont typeface="Arial" panose="020B0604020202020204" pitchFamily="34" charset="0"/>
              <a:buChar char="•"/>
            </a:pPr>
            <a:r>
              <a:rPr lang="zh-CN" altLang="en-US" dirty="0" smtClean="0"/>
              <a:t>需求管理</a:t>
            </a:r>
            <a:r>
              <a:rPr lang="en-US" altLang="zh-CN" dirty="0" smtClean="0"/>
              <a:t>KPA</a:t>
            </a:r>
            <a:r>
              <a:rPr lang="zh-CN" altLang="en-US" dirty="0"/>
              <a:t>的实施</a:t>
            </a:r>
            <a:r>
              <a:rPr lang="zh-CN" altLang="en-US" dirty="0" smtClean="0"/>
              <a:t>情况</a:t>
            </a:r>
            <a:endParaRPr lang="en-US" altLang="zh-CN" dirty="0"/>
          </a:p>
          <a:p>
            <a:pPr marL="285750" indent="-285750">
              <a:buFont typeface="Arial" panose="020B0604020202020204" pitchFamily="34" charset="0"/>
              <a:buChar char="•"/>
            </a:pPr>
            <a:r>
              <a:rPr lang="zh-CN" altLang="en-US" dirty="0" smtClean="0"/>
              <a:t>软件项目</a:t>
            </a:r>
            <a:r>
              <a:rPr lang="en-US" altLang="zh-CN" dirty="0" smtClean="0"/>
              <a:t>KPA</a:t>
            </a:r>
            <a:r>
              <a:rPr lang="zh-CN" altLang="en-US" dirty="0"/>
              <a:t>的</a:t>
            </a:r>
            <a:r>
              <a:rPr lang="zh-CN" altLang="en-US" dirty="0" smtClean="0"/>
              <a:t>实施情况</a:t>
            </a:r>
            <a:endParaRPr lang="en-US" altLang="zh-CN" dirty="0" smtClean="0"/>
          </a:p>
          <a:p>
            <a:pPr marL="285750" indent="-285750">
              <a:buFont typeface="Arial" panose="020B0604020202020204" pitchFamily="34" charset="0"/>
              <a:buChar char="•"/>
            </a:pPr>
            <a:r>
              <a:rPr lang="zh-CN" altLang="en-US" dirty="0" smtClean="0"/>
              <a:t>软件项目策划</a:t>
            </a:r>
            <a:r>
              <a:rPr lang="en-US" altLang="zh-CN" dirty="0"/>
              <a:t>KPA</a:t>
            </a:r>
            <a:r>
              <a:rPr lang="zh-CN" altLang="en-US" dirty="0"/>
              <a:t>的</a:t>
            </a:r>
            <a:r>
              <a:rPr lang="zh-CN" altLang="en-US" dirty="0" smtClean="0"/>
              <a:t>实施情况</a:t>
            </a:r>
            <a:endParaRPr lang="en-US" altLang="zh-CN" dirty="0"/>
          </a:p>
          <a:p>
            <a:pPr marL="285750" indent="-285750">
              <a:buFont typeface="Arial" panose="020B0604020202020204" pitchFamily="34" charset="0"/>
              <a:buChar char="•"/>
            </a:pPr>
            <a:r>
              <a:rPr lang="zh-CN" altLang="en-US" dirty="0" smtClean="0"/>
              <a:t>软件项目跟踪</a:t>
            </a:r>
            <a:r>
              <a:rPr lang="zh-CN" altLang="en-US" dirty="0"/>
              <a:t>和</a:t>
            </a:r>
            <a:r>
              <a:rPr lang="zh-CN" altLang="en-US" dirty="0" smtClean="0"/>
              <a:t>监督</a:t>
            </a:r>
            <a:r>
              <a:rPr lang="en-US" altLang="zh-CN" dirty="0" smtClean="0"/>
              <a:t>KPA</a:t>
            </a:r>
            <a:r>
              <a:rPr lang="zh-CN" altLang="en-US" dirty="0"/>
              <a:t>的实施</a:t>
            </a:r>
            <a:r>
              <a:rPr lang="zh-CN" altLang="en-US" dirty="0" smtClean="0"/>
              <a:t>情况</a:t>
            </a:r>
            <a:endParaRPr lang="en-US" altLang="zh-CN" dirty="0"/>
          </a:p>
          <a:p>
            <a:pPr marL="285750" indent="-285750">
              <a:buFont typeface="Arial" panose="020B0604020202020204" pitchFamily="34" charset="0"/>
              <a:buChar char="•"/>
            </a:pPr>
            <a:r>
              <a:rPr lang="zh-CN" altLang="en-US" dirty="0" smtClean="0"/>
              <a:t>软件</a:t>
            </a:r>
            <a:r>
              <a:rPr lang="zh-CN" altLang="en-US" dirty="0"/>
              <a:t>子</a:t>
            </a:r>
            <a:r>
              <a:rPr lang="zh-CN" altLang="en-US" dirty="0" smtClean="0"/>
              <a:t>合同管理</a:t>
            </a:r>
            <a:r>
              <a:rPr lang="en-US" altLang="zh-CN" dirty="0"/>
              <a:t>KPA</a:t>
            </a:r>
            <a:r>
              <a:rPr lang="zh-CN" altLang="en-US" dirty="0" smtClean="0"/>
              <a:t>的实施</a:t>
            </a:r>
            <a:r>
              <a:rPr lang="zh-CN" altLang="en-US" dirty="0"/>
              <a:t>情况 </a:t>
            </a:r>
            <a:endParaRPr lang="en-US" altLang="zh-CN" dirty="0"/>
          </a:p>
          <a:p>
            <a:pPr marL="285750" indent="-285750">
              <a:buFont typeface="Arial" panose="020B0604020202020204" pitchFamily="34" charset="0"/>
              <a:buChar char="•"/>
            </a:pPr>
            <a:r>
              <a:rPr lang="zh-CN" altLang="en-US" dirty="0" smtClean="0"/>
              <a:t>软件配置管理</a:t>
            </a:r>
            <a:r>
              <a:rPr lang="en-US" altLang="zh-CN" dirty="0"/>
              <a:t>KPA</a:t>
            </a:r>
            <a:r>
              <a:rPr lang="zh-CN" altLang="en-US" dirty="0" smtClean="0"/>
              <a:t>实施情况</a:t>
            </a:r>
            <a:endParaRPr lang="zh-CN" altLang="en-US" dirty="0"/>
          </a:p>
        </p:txBody>
      </p:sp>
      <p:sp>
        <p:nvSpPr>
          <p:cNvPr id="9" name="文本框 8"/>
          <p:cNvSpPr txBox="1"/>
          <p:nvPr/>
        </p:nvSpPr>
        <p:spPr>
          <a:xfrm>
            <a:off x="2409478" y="2072430"/>
            <a:ext cx="2810594" cy="4247317"/>
          </a:xfrm>
          <a:prstGeom prst="rect">
            <a:avLst/>
          </a:prstGeom>
          <a:noFill/>
        </p:spPr>
        <p:txBody>
          <a:bodyPr wrap="square" rtlCol="0">
            <a:spAutoFit/>
          </a:bodyPr>
          <a:lstStyle/>
          <a:p>
            <a:r>
              <a:rPr lang="en-US" altLang="zh-CN" dirty="0" smtClean="0"/>
              <a:t>1.</a:t>
            </a:r>
            <a:r>
              <a:rPr lang="zh-CN" altLang="en-US" dirty="0" smtClean="0"/>
              <a:t>评估</a:t>
            </a:r>
            <a:r>
              <a:rPr lang="zh-CN" altLang="en-US" dirty="0"/>
              <a:t>软件产品评审</a:t>
            </a:r>
            <a:r>
              <a:rPr lang="zh-CN" altLang="en-US" dirty="0" smtClean="0"/>
              <a:t>过程</a:t>
            </a:r>
            <a:endParaRPr lang="en-US" altLang="zh-CN" dirty="0" smtClean="0"/>
          </a:p>
          <a:p>
            <a:r>
              <a:rPr lang="en-US" altLang="zh-CN" dirty="0" smtClean="0"/>
              <a:t>2.</a:t>
            </a:r>
            <a:r>
              <a:rPr lang="zh-CN" altLang="en-US" dirty="0" smtClean="0"/>
              <a:t>评估软件过程</a:t>
            </a:r>
            <a:endParaRPr lang="en-US" altLang="zh-CN" dirty="0" smtClean="0"/>
          </a:p>
          <a:p>
            <a:pPr marL="285750" indent="-285750">
              <a:buFont typeface="Arial" panose="020B0604020202020204" pitchFamily="34" charset="0"/>
              <a:buChar char="•"/>
            </a:pPr>
            <a:r>
              <a:rPr lang="zh-CN" altLang="en-US" dirty="0" smtClean="0"/>
              <a:t>软件产品</a:t>
            </a:r>
            <a:r>
              <a:rPr lang="zh-CN" altLang="en-US" dirty="0"/>
              <a:t>评审过程</a:t>
            </a:r>
          </a:p>
          <a:p>
            <a:pPr marL="285750" indent="-285750">
              <a:buFont typeface="Arial" panose="020B0604020202020204" pitchFamily="34" charset="0"/>
              <a:buChar char="•"/>
            </a:pPr>
            <a:r>
              <a:rPr lang="zh-CN" altLang="en-US" dirty="0" smtClean="0"/>
              <a:t>系统需求分析过程</a:t>
            </a:r>
            <a:endParaRPr lang="en-US" altLang="zh-CN" dirty="0" smtClean="0"/>
          </a:p>
          <a:p>
            <a:pPr marL="285750" indent="-285750">
              <a:buFont typeface="Arial" panose="020B0604020202020204" pitchFamily="34" charset="0"/>
              <a:buChar char="•"/>
            </a:pPr>
            <a:r>
              <a:rPr lang="zh-CN" altLang="en-US" dirty="0" smtClean="0"/>
              <a:t>系统设计分析过程</a:t>
            </a:r>
            <a:endParaRPr lang="en-US" altLang="zh-CN" dirty="0" smtClean="0"/>
          </a:p>
          <a:p>
            <a:pPr marL="285750" indent="-285750">
              <a:buFont typeface="Arial" panose="020B0604020202020204" pitchFamily="34" charset="0"/>
              <a:buChar char="•"/>
            </a:pPr>
            <a:r>
              <a:rPr lang="zh-CN" altLang="en-US" dirty="0" smtClean="0"/>
              <a:t>编码和测试过程</a:t>
            </a:r>
            <a:endParaRPr lang="en-US" altLang="zh-CN" dirty="0" smtClean="0"/>
          </a:p>
          <a:p>
            <a:pPr marL="285750" indent="-285750">
              <a:buFont typeface="Arial" panose="020B0604020202020204" pitchFamily="34" charset="0"/>
              <a:buChar char="•"/>
            </a:pPr>
            <a:r>
              <a:rPr lang="zh-CN" altLang="en-US" dirty="0" smtClean="0"/>
              <a:t>最终项目交付过程</a:t>
            </a:r>
            <a:endParaRPr lang="en-US" altLang="zh-CN" dirty="0" smtClean="0"/>
          </a:p>
          <a:p>
            <a:pPr marL="285750" indent="-285750">
              <a:buFont typeface="Arial" panose="020B0604020202020204" pitchFamily="34" charset="0"/>
              <a:buChar char="•"/>
            </a:pPr>
            <a:r>
              <a:rPr lang="zh-CN" altLang="en-US" dirty="0" smtClean="0"/>
              <a:t>矫正行动过程</a:t>
            </a:r>
            <a:endParaRPr lang="en-US" altLang="zh-CN" dirty="0" smtClean="0"/>
          </a:p>
          <a:p>
            <a:r>
              <a:rPr lang="en-US" altLang="zh-CN" dirty="0" smtClean="0"/>
              <a:t>3.</a:t>
            </a:r>
            <a:r>
              <a:rPr lang="zh-CN" altLang="en-US" dirty="0" smtClean="0"/>
              <a:t>媒体验证</a:t>
            </a:r>
            <a:endParaRPr lang="en-US" altLang="zh-CN" dirty="0" smtClean="0"/>
          </a:p>
          <a:p>
            <a:r>
              <a:rPr lang="en-US" altLang="zh-CN" dirty="0" smtClean="0"/>
              <a:t>4.</a:t>
            </a:r>
            <a:r>
              <a:rPr lang="zh-CN" altLang="en-US" dirty="0" smtClean="0"/>
              <a:t>评估其他过程</a:t>
            </a:r>
            <a:endParaRPr lang="en-US" altLang="zh-CN" dirty="0"/>
          </a:p>
          <a:p>
            <a:pPr marL="285750" indent="-285750">
              <a:buFont typeface="Arial" panose="020B0604020202020204" pitchFamily="34" charset="0"/>
              <a:buChar char="•"/>
            </a:pPr>
            <a:r>
              <a:rPr lang="zh-CN" altLang="en-US" dirty="0" smtClean="0"/>
              <a:t>评估</a:t>
            </a:r>
            <a:r>
              <a:rPr lang="zh-CN" altLang="en-US" dirty="0"/>
              <a:t>存取和</a:t>
            </a:r>
            <a:r>
              <a:rPr lang="zh-CN" altLang="en-US" dirty="0" smtClean="0"/>
              <a:t>操作</a:t>
            </a:r>
            <a:r>
              <a:rPr lang="zh-CN" altLang="en-US" dirty="0"/>
              <a:t>过程 </a:t>
            </a:r>
            <a:endParaRPr lang="en-US" altLang="zh-CN" dirty="0" smtClean="0"/>
          </a:p>
          <a:p>
            <a:pPr marL="285750" indent="-285750">
              <a:buFont typeface="Arial" panose="020B0604020202020204" pitchFamily="34" charset="0"/>
              <a:buChar char="•"/>
            </a:pPr>
            <a:r>
              <a:rPr lang="zh-CN" altLang="en-US" dirty="0" smtClean="0"/>
              <a:t>评估</a:t>
            </a:r>
            <a:r>
              <a:rPr lang="zh-CN" altLang="en-US" dirty="0"/>
              <a:t>子合同</a:t>
            </a:r>
            <a:r>
              <a:rPr lang="zh-CN" altLang="en-US" dirty="0" smtClean="0"/>
              <a:t>控制</a:t>
            </a:r>
            <a:endParaRPr lang="en-US" altLang="zh-CN" dirty="0" smtClean="0"/>
          </a:p>
          <a:p>
            <a:pPr marL="285750" indent="-285750">
              <a:buFont typeface="Arial" panose="020B0604020202020204" pitchFamily="34" charset="0"/>
              <a:buChar char="•"/>
            </a:pPr>
            <a:r>
              <a:rPr lang="zh-CN" altLang="en-US" dirty="0" smtClean="0"/>
              <a:t>评估</a:t>
            </a:r>
            <a:r>
              <a:rPr lang="zh-CN" altLang="en-US" dirty="0"/>
              <a:t>偏离和</a:t>
            </a:r>
            <a:r>
              <a:rPr lang="zh-CN" altLang="en-US" dirty="0" smtClean="0"/>
              <a:t>放弃</a:t>
            </a:r>
            <a:r>
              <a:rPr lang="zh-CN" altLang="en-US" dirty="0"/>
              <a:t>过程 </a:t>
            </a:r>
            <a:endParaRPr lang="en-US" altLang="zh-CN" dirty="0" smtClean="0"/>
          </a:p>
          <a:p>
            <a:pPr marL="285750" indent="-285750">
              <a:buFont typeface="Arial" panose="020B0604020202020204" pitchFamily="34" charset="0"/>
              <a:buChar char="•"/>
            </a:pPr>
            <a:r>
              <a:rPr lang="zh-CN" altLang="en-US" dirty="0" smtClean="0"/>
              <a:t>评估配置管理过程</a:t>
            </a:r>
            <a:endParaRPr lang="zh-CN" altLang="en-US" dirty="0"/>
          </a:p>
          <a:p>
            <a:pPr marL="285750" indent="-285750">
              <a:buFont typeface="Arial" panose="020B0604020202020204" pitchFamily="34" charset="0"/>
              <a:buChar char="•"/>
            </a:pPr>
            <a:endParaRPr lang="zh-CN" altLang="en-US" dirty="0"/>
          </a:p>
        </p:txBody>
      </p:sp>
      <p:sp>
        <p:nvSpPr>
          <p:cNvPr id="5" name="文本框 4"/>
          <p:cNvSpPr txBox="1"/>
          <p:nvPr/>
        </p:nvSpPr>
        <p:spPr>
          <a:xfrm>
            <a:off x="5580112" y="5517232"/>
            <a:ext cx="3563888" cy="369332"/>
          </a:xfrm>
          <a:prstGeom prst="rect">
            <a:avLst/>
          </a:prstGeom>
          <a:noFill/>
        </p:spPr>
        <p:txBody>
          <a:bodyPr wrap="square" rtlCol="0">
            <a:spAutoFit/>
          </a:bodyPr>
          <a:lstStyle/>
          <a:p>
            <a:r>
              <a:rPr lang="zh-CN" altLang="en-US" dirty="0" smtClean="0"/>
              <a:t>注：</a:t>
            </a:r>
            <a:r>
              <a:rPr lang="en-US" altLang="zh-CN" dirty="0" smtClean="0"/>
              <a:t>KPA-Key Process Area</a:t>
            </a:r>
            <a:endParaRPr lang="zh-CN" altLang="en-US" dirty="0"/>
          </a:p>
        </p:txBody>
      </p:sp>
    </p:spTree>
    <p:extLst>
      <p:ext uri="{BB962C8B-B14F-4D97-AF65-F5344CB8AC3E}">
        <p14:creationId xmlns:p14="http://schemas.microsoft.com/office/powerpoint/2010/main" val="4145588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2</a:t>
            </a:fld>
            <a:endParaRPr lang="en-US" altLang="zh-CN" sz="1600" smtClean="0"/>
          </a:p>
        </p:txBody>
      </p:sp>
      <p:sp>
        <p:nvSpPr>
          <p:cNvPr id="2" name="文本框 1"/>
          <p:cNvSpPr txBox="1"/>
          <p:nvPr/>
        </p:nvSpPr>
        <p:spPr>
          <a:xfrm>
            <a:off x="272470" y="1484784"/>
            <a:ext cx="4035152" cy="584775"/>
          </a:xfrm>
          <a:prstGeom prst="rect">
            <a:avLst/>
          </a:prstGeom>
          <a:noFill/>
        </p:spPr>
        <p:txBody>
          <a:bodyPr wrap="square" rtlCol="0">
            <a:spAutoFit/>
          </a:bodyPr>
          <a:lstStyle/>
          <a:p>
            <a:r>
              <a:rPr lang="zh-CN" altLang="en-US" sz="3200" b="1" dirty="0" smtClean="0"/>
              <a:t>软件质量保证模板</a:t>
            </a:r>
            <a:endParaRPr lang="zh-CN" altLang="en-US" sz="3200" b="1" dirty="0"/>
          </a:p>
        </p:txBody>
      </p:sp>
      <p:sp>
        <p:nvSpPr>
          <p:cNvPr id="3" name="文本框 2"/>
          <p:cNvSpPr txBox="1"/>
          <p:nvPr/>
        </p:nvSpPr>
        <p:spPr>
          <a:xfrm>
            <a:off x="467544" y="2204864"/>
            <a:ext cx="1800200" cy="3416320"/>
          </a:xfrm>
          <a:prstGeom prst="rect">
            <a:avLst/>
          </a:prstGeom>
          <a:noFill/>
        </p:spPr>
        <p:txBody>
          <a:bodyPr wrap="square" rtlCol="0">
            <a:spAutoFit/>
          </a:bodyPr>
          <a:lstStyle/>
          <a:p>
            <a:r>
              <a:rPr lang="en-US" altLang="zh-CN" dirty="0"/>
              <a:t>1</a:t>
            </a:r>
            <a:r>
              <a:rPr lang="en-US" altLang="zh-CN" dirty="0" smtClean="0"/>
              <a:t>.</a:t>
            </a:r>
            <a:r>
              <a:rPr lang="zh-CN" altLang="en-US" dirty="0" smtClean="0"/>
              <a:t>目的</a:t>
            </a:r>
            <a:endParaRPr lang="en-US" altLang="zh-CN" dirty="0" smtClean="0"/>
          </a:p>
          <a:p>
            <a:endParaRPr lang="en-US" altLang="zh-CN" dirty="0" smtClean="0"/>
          </a:p>
          <a:p>
            <a:r>
              <a:rPr lang="en-US" altLang="zh-CN" dirty="0"/>
              <a:t>2</a:t>
            </a:r>
            <a:r>
              <a:rPr lang="en-US" altLang="zh-CN" dirty="0" smtClean="0"/>
              <a:t>.</a:t>
            </a:r>
            <a:r>
              <a:rPr lang="zh-CN" altLang="en-US" dirty="0" smtClean="0"/>
              <a:t>适用范围</a:t>
            </a:r>
            <a:endParaRPr lang="en-US" altLang="zh-CN" dirty="0" smtClean="0"/>
          </a:p>
          <a:p>
            <a:endParaRPr lang="en-US" altLang="zh-CN" dirty="0" smtClean="0"/>
          </a:p>
          <a:p>
            <a:r>
              <a:rPr lang="en-US" altLang="zh-CN" dirty="0"/>
              <a:t>3</a:t>
            </a:r>
            <a:r>
              <a:rPr lang="en-US" altLang="zh-CN" dirty="0" smtClean="0"/>
              <a:t>.</a:t>
            </a:r>
            <a:r>
              <a:rPr lang="zh-CN" altLang="en-US" dirty="0" smtClean="0"/>
              <a:t>职责</a:t>
            </a:r>
            <a:endParaRPr lang="en-US" altLang="zh-CN" dirty="0" smtClean="0"/>
          </a:p>
          <a:p>
            <a:r>
              <a:rPr lang="en-US" altLang="zh-CN" dirty="0" smtClean="0"/>
              <a:t>    c.1 SQAL</a:t>
            </a:r>
          </a:p>
          <a:p>
            <a:r>
              <a:rPr lang="en-US" altLang="zh-CN" dirty="0"/>
              <a:t> </a:t>
            </a:r>
            <a:r>
              <a:rPr lang="en-US" altLang="zh-CN" dirty="0" smtClean="0"/>
              <a:t>   c.2 SQAM</a:t>
            </a:r>
          </a:p>
          <a:p>
            <a:r>
              <a:rPr lang="en-US" altLang="zh-CN" dirty="0"/>
              <a:t> </a:t>
            </a:r>
            <a:r>
              <a:rPr lang="en-US" altLang="zh-CN" dirty="0" smtClean="0"/>
              <a:t>   c.3 SEPG</a:t>
            </a:r>
          </a:p>
          <a:p>
            <a:r>
              <a:rPr lang="en-US" altLang="zh-CN" dirty="0"/>
              <a:t> </a:t>
            </a:r>
            <a:r>
              <a:rPr lang="en-US" altLang="zh-CN" dirty="0" smtClean="0"/>
              <a:t>   c.4 PM</a:t>
            </a:r>
          </a:p>
          <a:p>
            <a:r>
              <a:rPr lang="en-US" altLang="zh-CN" dirty="0"/>
              <a:t> </a:t>
            </a:r>
            <a:r>
              <a:rPr lang="en-US" altLang="zh-CN" dirty="0" smtClean="0"/>
              <a:t>   c.5 SMG</a:t>
            </a:r>
          </a:p>
          <a:p>
            <a:endParaRPr lang="en-US" altLang="zh-CN" dirty="0" smtClean="0"/>
          </a:p>
          <a:p>
            <a:r>
              <a:rPr lang="en-US" altLang="zh-CN" dirty="0"/>
              <a:t>4</a:t>
            </a:r>
            <a:r>
              <a:rPr lang="en-US" altLang="zh-CN" dirty="0" smtClean="0"/>
              <a:t>.</a:t>
            </a:r>
            <a:r>
              <a:rPr lang="zh-CN" altLang="en-US" dirty="0" smtClean="0"/>
              <a:t>术语和缩略语</a:t>
            </a:r>
            <a:endParaRPr lang="en-US" altLang="zh-CN" dirty="0" smtClean="0"/>
          </a:p>
        </p:txBody>
      </p:sp>
      <p:sp>
        <p:nvSpPr>
          <p:cNvPr id="5" name="文本框 4"/>
          <p:cNvSpPr txBox="1"/>
          <p:nvPr/>
        </p:nvSpPr>
        <p:spPr>
          <a:xfrm>
            <a:off x="2771800" y="2204864"/>
            <a:ext cx="1728192" cy="3416320"/>
          </a:xfrm>
          <a:prstGeom prst="rect">
            <a:avLst/>
          </a:prstGeom>
          <a:noFill/>
        </p:spPr>
        <p:txBody>
          <a:bodyPr wrap="square" rtlCol="0">
            <a:spAutoFit/>
          </a:bodyPr>
          <a:lstStyle/>
          <a:p>
            <a:r>
              <a:rPr lang="en-US" altLang="zh-CN" dirty="0" smtClean="0"/>
              <a:t>5.</a:t>
            </a:r>
            <a:r>
              <a:rPr lang="zh-CN" altLang="en-US" dirty="0"/>
              <a:t>工作程序</a:t>
            </a:r>
            <a:endParaRPr lang="en-US" altLang="zh-CN" dirty="0"/>
          </a:p>
          <a:p>
            <a:r>
              <a:rPr lang="en-US" altLang="zh-CN" dirty="0"/>
              <a:t>    </a:t>
            </a:r>
            <a:r>
              <a:rPr lang="en-US" altLang="zh-CN" dirty="0" smtClean="0"/>
              <a:t>5.1 </a:t>
            </a:r>
            <a:r>
              <a:rPr lang="en-US" altLang="zh-CN" dirty="0"/>
              <a:t>SQA</a:t>
            </a:r>
            <a:r>
              <a:rPr lang="zh-CN" altLang="en-US" dirty="0"/>
              <a:t>确立</a:t>
            </a:r>
            <a:endParaRPr lang="en-US" altLang="zh-CN" dirty="0"/>
          </a:p>
          <a:p>
            <a:r>
              <a:rPr lang="en-US" altLang="zh-CN" dirty="0"/>
              <a:t>    </a:t>
            </a:r>
            <a:r>
              <a:rPr lang="en-US" altLang="zh-CN" dirty="0" smtClean="0"/>
              <a:t>5.2 </a:t>
            </a:r>
            <a:r>
              <a:rPr lang="en-US" altLang="zh-CN" dirty="0"/>
              <a:t>SQA</a:t>
            </a:r>
            <a:r>
              <a:rPr lang="zh-CN" altLang="en-US" dirty="0"/>
              <a:t>计划</a:t>
            </a:r>
            <a:endParaRPr lang="en-US" altLang="zh-CN" dirty="0"/>
          </a:p>
          <a:p>
            <a:r>
              <a:rPr lang="en-US" altLang="zh-CN" dirty="0"/>
              <a:t>    </a:t>
            </a:r>
            <a:r>
              <a:rPr lang="en-US" altLang="zh-CN" dirty="0" smtClean="0"/>
              <a:t>5.3 SQA</a:t>
            </a:r>
            <a:r>
              <a:rPr lang="zh-CN" altLang="en-US" dirty="0"/>
              <a:t>作业</a:t>
            </a:r>
            <a:endParaRPr lang="en-US" altLang="zh-CN" dirty="0"/>
          </a:p>
          <a:p>
            <a:r>
              <a:rPr lang="en-US" altLang="zh-CN" dirty="0"/>
              <a:t>    </a:t>
            </a:r>
            <a:r>
              <a:rPr lang="en-US" altLang="zh-CN" dirty="0" smtClean="0"/>
              <a:t>5.4 </a:t>
            </a:r>
            <a:r>
              <a:rPr lang="en-US" altLang="zh-CN" dirty="0"/>
              <a:t>SQA</a:t>
            </a:r>
            <a:r>
              <a:rPr lang="zh-CN" altLang="en-US" dirty="0"/>
              <a:t>改进</a:t>
            </a:r>
            <a:endParaRPr lang="en-US" altLang="zh-CN" dirty="0"/>
          </a:p>
          <a:p>
            <a:r>
              <a:rPr lang="en-US" altLang="zh-CN" dirty="0"/>
              <a:t>    </a:t>
            </a:r>
            <a:r>
              <a:rPr lang="en-US" altLang="zh-CN" dirty="0" smtClean="0"/>
              <a:t>5.5 </a:t>
            </a:r>
            <a:r>
              <a:rPr lang="en-US" altLang="zh-CN" dirty="0"/>
              <a:t>SQA</a:t>
            </a:r>
            <a:r>
              <a:rPr lang="zh-CN" altLang="en-US" dirty="0" smtClean="0"/>
              <a:t>文档</a:t>
            </a:r>
            <a:endParaRPr lang="en-US" altLang="zh-CN" dirty="0" smtClean="0"/>
          </a:p>
          <a:p>
            <a:endParaRPr lang="en-US" altLang="zh-CN" dirty="0"/>
          </a:p>
          <a:p>
            <a:r>
              <a:rPr lang="en-US" altLang="zh-CN" dirty="0" smtClean="0"/>
              <a:t>6.</a:t>
            </a:r>
            <a:r>
              <a:rPr lang="zh-CN" altLang="en-US" dirty="0"/>
              <a:t>引用</a:t>
            </a:r>
            <a:r>
              <a:rPr lang="zh-CN" altLang="en-US" dirty="0" smtClean="0"/>
              <a:t>文件</a:t>
            </a:r>
            <a:endParaRPr lang="en-US" altLang="zh-CN" dirty="0" smtClean="0"/>
          </a:p>
          <a:p>
            <a:endParaRPr lang="en-US" altLang="zh-CN" dirty="0"/>
          </a:p>
          <a:p>
            <a:r>
              <a:rPr lang="en-US" altLang="zh-CN" dirty="0" smtClean="0"/>
              <a:t>7.</a:t>
            </a:r>
            <a:r>
              <a:rPr lang="zh-CN" altLang="en-US" dirty="0"/>
              <a:t>质量</a:t>
            </a:r>
            <a:r>
              <a:rPr lang="zh-CN" altLang="en-US" dirty="0" smtClean="0"/>
              <a:t>记录</a:t>
            </a:r>
            <a:endParaRPr lang="en-US" altLang="zh-CN" dirty="0" smtClean="0"/>
          </a:p>
          <a:p>
            <a:endParaRPr lang="en-US" altLang="zh-CN" dirty="0"/>
          </a:p>
          <a:p>
            <a:endParaRPr lang="zh-CN" altLang="en-US" dirty="0"/>
          </a:p>
        </p:txBody>
      </p:sp>
      <p:sp>
        <p:nvSpPr>
          <p:cNvPr id="7" name="文本框 6"/>
          <p:cNvSpPr txBox="1"/>
          <p:nvPr/>
        </p:nvSpPr>
        <p:spPr>
          <a:xfrm>
            <a:off x="5412442" y="2204864"/>
            <a:ext cx="3312368" cy="1754326"/>
          </a:xfrm>
          <a:prstGeom prst="rect">
            <a:avLst/>
          </a:prstGeom>
          <a:noFill/>
        </p:spPr>
        <p:txBody>
          <a:bodyPr wrap="square" rtlCol="0">
            <a:spAutoFit/>
          </a:bodyPr>
          <a:lstStyle/>
          <a:p>
            <a:r>
              <a:rPr lang="zh-CN" altLang="en-US" dirty="0"/>
              <a:t>附录一：</a:t>
            </a:r>
            <a:r>
              <a:rPr lang="en-US" altLang="zh-CN" dirty="0"/>
              <a:t>SQA</a:t>
            </a:r>
            <a:r>
              <a:rPr lang="zh-CN" altLang="en-US" dirty="0"/>
              <a:t>计划模板</a:t>
            </a:r>
            <a:endParaRPr lang="en-US" altLang="zh-CN" dirty="0"/>
          </a:p>
          <a:p>
            <a:r>
              <a:rPr lang="zh-CN" altLang="en-US" dirty="0"/>
              <a:t>附录二：</a:t>
            </a:r>
            <a:r>
              <a:rPr lang="en-US" altLang="zh-CN" dirty="0"/>
              <a:t>SQA</a:t>
            </a:r>
            <a:r>
              <a:rPr lang="zh-CN" altLang="en-US" dirty="0"/>
              <a:t>作业列表</a:t>
            </a:r>
            <a:endParaRPr lang="en-US" altLang="zh-CN" dirty="0"/>
          </a:p>
          <a:p>
            <a:r>
              <a:rPr lang="zh-CN" altLang="en-US" dirty="0"/>
              <a:t>附录三：软件产品</a:t>
            </a:r>
            <a:r>
              <a:rPr lang="en-US" altLang="zh-CN" dirty="0"/>
              <a:t>/</a:t>
            </a:r>
            <a:r>
              <a:rPr lang="zh-CN" altLang="en-US" dirty="0"/>
              <a:t>工具和设备</a:t>
            </a:r>
            <a:r>
              <a:rPr lang="en-US" altLang="zh-CN" dirty="0"/>
              <a:t>/</a:t>
            </a:r>
            <a:r>
              <a:rPr lang="zh-CN" altLang="en-US" dirty="0"/>
              <a:t>项目技术评价报告模板</a:t>
            </a:r>
            <a:endParaRPr lang="en-US" altLang="zh-CN" dirty="0"/>
          </a:p>
          <a:p>
            <a:r>
              <a:rPr lang="zh-CN" altLang="en-US" dirty="0"/>
              <a:t>附录四：过程审计报告模板</a:t>
            </a:r>
            <a:endParaRPr lang="en-US" altLang="zh-CN" dirty="0"/>
          </a:p>
          <a:p>
            <a:endParaRPr lang="zh-CN" altLang="en-US" dirty="0"/>
          </a:p>
        </p:txBody>
      </p:sp>
    </p:spTree>
    <p:extLst>
      <p:ext uri="{BB962C8B-B14F-4D97-AF65-F5344CB8AC3E}">
        <p14:creationId xmlns:p14="http://schemas.microsoft.com/office/powerpoint/2010/main" val="2159752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20</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附录二</a:t>
            </a:r>
            <a:endParaRPr lang="zh-CN" altLang="en-US" sz="3200" b="1" dirty="0"/>
          </a:p>
        </p:txBody>
      </p:sp>
      <p:sp>
        <p:nvSpPr>
          <p:cNvPr id="3" name="文本框 2"/>
          <p:cNvSpPr txBox="1"/>
          <p:nvPr/>
        </p:nvSpPr>
        <p:spPr>
          <a:xfrm>
            <a:off x="272470" y="2033619"/>
            <a:ext cx="7920880" cy="369332"/>
          </a:xfrm>
          <a:prstGeom prst="rect">
            <a:avLst/>
          </a:prstGeom>
          <a:noFill/>
        </p:spPr>
        <p:txBody>
          <a:bodyPr wrap="square" rtlCol="0">
            <a:spAutoFit/>
          </a:bodyPr>
          <a:lstStyle/>
          <a:p>
            <a:r>
              <a:rPr lang="en-US" altLang="zh-CN" b="1" dirty="0" smtClean="0"/>
              <a:t>SQA</a:t>
            </a:r>
            <a:r>
              <a:rPr lang="zh-CN" altLang="en-US" b="1" dirty="0" smtClean="0"/>
              <a:t>作业列表</a:t>
            </a:r>
            <a:endParaRPr lang="en-US" altLang="zh-CN" b="1" dirty="0"/>
          </a:p>
        </p:txBody>
      </p:sp>
      <p:sp>
        <p:nvSpPr>
          <p:cNvPr id="7" name="文本框 6"/>
          <p:cNvSpPr txBox="1"/>
          <p:nvPr/>
        </p:nvSpPr>
        <p:spPr>
          <a:xfrm>
            <a:off x="344478" y="2618394"/>
            <a:ext cx="3888432" cy="369332"/>
          </a:xfrm>
          <a:prstGeom prst="rect">
            <a:avLst/>
          </a:prstGeom>
          <a:noFill/>
        </p:spPr>
        <p:txBody>
          <a:bodyPr wrap="square" rtlCol="0">
            <a:spAutoFit/>
          </a:bodyPr>
          <a:lstStyle/>
          <a:p>
            <a:r>
              <a:rPr lang="zh-CN" altLang="en-US" dirty="0" smtClean="0"/>
              <a:t>项目技术评审：</a:t>
            </a:r>
            <a:endParaRPr lang="zh-CN" altLang="en-US" dirty="0"/>
          </a:p>
        </p:txBody>
      </p:sp>
      <p:sp>
        <p:nvSpPr>
          <p:cNvPr id="9" name="文本框 8"/>
          <p:cNvSpPr txBox="1"/>
          <p:nvPr/>
        </p:nvSpPr>
        <p:spPr>
          <a:xfrm>
            <a:off x="2071318" y="3128214"/>
            <a:ext cx="5957066" cy="2308324"/>
          </a:xfrm>
          <a:prstGeom prst="rect">
            <a:avLst/>
          </a:prstGeom>
          <a:noFill/>
        </p:spPr>
        <p:txBody>
          <a:bodyPr wrap="square" rtlCol="0">
            <a:spAutoFit/>
          </a:bodyPr>
          <a:lstStyle/>
          <a:p>
            <a:r>
              <a:rPr lang="zh-CN" altLang="en-US" dirty="0" smtClean="0"/>
              <a:t>参与技术评审</a:t>
            </a:r>
            <a:endParaRPr lang="en-US" altLang="zh-CN" dirty="0" smtClean="0"/>
          </a:p>
          <a:p>
            <a:r>
              <a:rPr lang="en-US" altLang="zh-CN" dirty="0" smtClean="0"/>
              <a:t>        </a:t>
            </a:r>
            <a:r>
              <a:rPr lang="zh-CN" altLang="en-US" dirty="0" smtClean="0"/>
              <a:t>系统需求评审，系统设计评审，软件规范评审，软件关键设计评审，正式资格评审，产品准备就述评审</a:t>
            </a:r>
            <a:endParaRPr lang="en-US" altLang="zh-CN" dirty="0" smtClean="0"/>
          </a:p>
          <a:p>
            <a:endParaRPr lang="en-US" altLang="zh-CN" dirty="0" smtClean="0"/>
          </a:p>
          <a:p>
            <a:r>
              <a:rPr lang="zh-CN" altLang="en-US" dirty="0" smtClean="0"/>
              <a:t>报告技术评审</a:t>
            </a:r>
            <a:endParaRPr lang="en-US" altLang="zh-CN" dirty="0" smtClean="0"/>
          </a:p>
          <a:p>
            <a:endParaRPr lang="en-US" altLang="zh-CN" dirty="0" smtClean="0"/>
          </a:p>
          <a:p>
            <a:r>
              <a:rPr lang="zh-CN" altLang="en-US" dirty="0" smtClean="0"/>
              <a:t>参与项目管理评审</a:t>
            </a:r>
            <a:endParaRPr lang="en-US" altLang="zh-CN" dirty="0"/>
          </a:p>
          <a:p>
            <a:r>
              <a:rPr lang="en-US" altLang="zh-CN" dirty="0"/>
              <a:t> </a:t>
            </a:r>
            <a:r>
              <a:rPr lang="en-US" altLang="zh-CN" dirty="0" smtClean="0"/>
              <a:t>       </a:t>
            </a:r>
            <a:r>
              <a:rPr lang="zh-CN" altLang="en-US" dirty="0" smtClean="0"/>
              <a:t>提供符合性，问题区域，风险</a:t>
            </a:r>
            <a:endParaRPr lang="en-US" altLang="zh-CN" dirty="0" smtClean="0"/>
          </a:p>
        </p:txBody>
      </p:sp>
    </p:spTree>
    <p:extLst>
      <p:ext uri="{BB962C8B-B14F-4D97-AF65-F5344CB8AC3E}">
        <p14:creationId xmlns:p14="http://schemas.microsoft.com/office/powerpoint/2010/main" val="636104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21</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a:t>
            </a:r>
            <a:r>
              <a:rPr lang="zh-CN" altLang="en-US" sz="3200" b="1" dirty="0"/>
              <a:t>三</a:t>
            </a:r>
          </a:p>
        </p:txBody>
      </p:sp>
      <p:sp>
        <p:nvSpPr>
          <p:cNvPr id="3" name="文本框 2"/>
          <p:cNvSpPr txBox="1"/>
          <p:nvPr/>
        </p:nvSpPr>
        <p:spPr>
          <a:xfrm>
            <a:off x="323528" y="2204864"/>
            <a:ext cx="7920880" cy="369332"/>
          </a:xfrm>
          <a:prstGeom prst="rect">
            <a:avLst/>
          </a:prstGeom>
          <a:noFill/>
        </p:spPr>
        <p:txBody>
          <a:bodyPr wrap="square" rtlCol="0">
            <a:spAutoFit/>
          </a:bodyPr>
          <a:lstStyle/>
          <a:p>
            <a:r>
              <a:rPr lang="zh-CN" altLang="en-US" b="1" dirty="0"/>
              <a:t>软件产品</a:t>
            </a:r>
            <a:r>
              <a:rPr lang="en-US" altLang="zh-CN" b="1" dirty="0"/>
              <a:t>/</a:t>
            </a:r>
            <a:r>
              <a:rPr lang="zh-CN" altLang="en-US" b="1" dirty="0"/>
              <a:t>工具和设备</a:t>
            </a:r>
            <a:r>
              <a:rPr lang="en-US" altLang="zh-CN" b="1" dirty="0"/>
              <a:t>/</a:t>
            </a:r>
            <a:r>
              <a:rPr lang="zh-CN" altLang="en-US" b="1" dirty="0"/>
              <a:t>项目技术评价报告摸板 </a:t>
            </a:r>
            <a:endParaRPr lang="en-US" altLang="zh-CN" b="1" dirty="0"/>
          </a:p>
        </p:txBody>
      </p:sp>
      <p:sp>
        <p:nvSpPr>
          <p:cNvPr id="5" name="文本框 4"/>
          <p:cNvSpPr txBox="1"/>
          <p:nvPr/>
        </p:nvSpPr>
        <p:spPr>
          <a:xfrm>
            <a:off x="611188" y="3068960"/>
            <a:ext cx="5112940" cy="1754326"/>
          </a:xfrm>
          <a:prstGeom prst="rect">
            <a:avLst/>
          </a:prstGeom>
          <a:noFill/>
        </p:spPr>
        <p:txBody>
          <a:bodyPr wrap="square" rtlCol="0">
            <a:spAutoFit/>
          </a:bodyPr>
          <a:lstStyle/>
          <a:p>
            <a:r>
              <a:rPr lang="zh-CN" altLang="en-US" dirty="0" smtClean="0"/>
              <a:t>主要包括：</a:t>
            </a:r>
            <a:endParaRPr lang="en-US" altLang="zh-CN" dirty="0" smtClean="0"/>
          </a:p>
          <a:p>
            <a:pPr marL="285750" indent="-285750">
              <a:buFont typeface="Arial" panose="020B0604020202020204" pitchFamily="34" charset="0"/>
              <a:buChar char="•"/>
            </a:pPr>
            <a:r>
              <a:rPr lang="zh-CN" altLang="en-US" dirty="0"/>
              <a:t>软件产品</a:t>
            </a:r>
            <a:r>
              <a:rPr lang="en-US" altLang="zh-CN" dirty="0"/>
              <a:t>/</a:t>
            </a:r>
            <a:r>
              <a:rPr lang="zh-CN" altLang="en-US" dirty="0"/>
              <a:t>工具和设备</a:t>
            </a:r>
            <a:r>
              <a:rPr lang="en-US" altLang="zh-CN" dirty="0"/>
              <a:t>/</a:t>
            </a:r>
            <a:r>
              <a:rPr lang="zh-CN" altLang="en-US" dirty="0"/>
              <a:t>项目技术</a:t>
            </a:r>
            <a:r>
              <a:rPr lang="zh-CN" altLang="en-US" dirty="0" smtClean="0"/>
              <a:t>评估</a:t>
            </a:r>
            <a:endParaRPr lang="en-US" altLang="zh-CN" dirty="0" smtClean="0"/>
          </a:p>
          <a:p>
            <a:pPr marL="285750" indent="-285750">
              <a:buFont typeface="Arial" panose="020B0604020202020204" pitchFamily="34" charset="0"/>
              <a:buChar char="•"/>
            </a:pPr>
            <a:r>
              <a:rPr lang="zh-CN" altLang="en-US" dirty="0"/>
              <a:t>评估方法或</a:t>
            </a:r>
            <a:r>
              <a:rPr lang="zh-CN" altLang="en-US" dirty="0" smtClean="0"/>
              <a:t>标准</a:t>
            </a:r>
            <a:endParaRPr lang="en-US" altLang="zh-CN" dirty="0" smtClean="0"/>
          </a:p>
          <a:p>
            <a:pPr marL="285750" indent="-285750">
              <a:buFont typeface="Arial" panose="020B0604020202020204" pitchFamily="34" charset="0"/>
              <a:buChar char="•"/>
            </a:pPr>
            <a:r>
              <a:rPr lang="zh-CN" altLang="en-US" dirty="0"/>
              <a:t>评估</a:t>
            </a:r>
            <a:r>
              <a:rPr lang="zh-CN" altLang="en-US" dirty="0" smtClean="0"/>
              <a:t>结果</a:t>
            </a:r>
            <a:endParaRPr lang="en-US" altLang="zh-CN" dirty="0"/>
          </a:p>
          <a:p>
            <a:pPr marL="285750" indent="-285750">
              <a:buFont typeface="Arial" panose="020B0604020202020204" pitchFamily="34" charset="0"/>
              <a:buChar char="•"/>
            </a:pPr>
            <a:r>
              <a:rPr lang="zh-CN" altLang="en-US" dirty="0" smtClean="0"/>
              <a:t>建议纠正措施</a:t>
            </a:r>
            <a:endParaRPr lang="en-US" altLang="zh-CN" dirty="0" smtClean="0"/>
          </a:p>
          <a:p>
            <a:pPr marL="285750" indent="-285750">
              <a:buFont typeface="Arial" panose="020B0604020202020204" pitchFamily="34" charset="0"/>
              <a:buChar char="•"/>
            </a:pPr>
            <a:r>
              <a:rPr lang="zh-CN" altLang="en-US" dirty="0" smtClean="0"/>
              <a:t>实施纠正措施</a:t>
            </a:r>
            <a:endParaRPr lang="en-US" altLang="zh-CN" dirty="0" smtClean="0"/>
          </a:p>
        </p:txBody>
      </p:sp>
    </p:spTree>
    <p:extLst>
      <p:ext uri="{BB962C8B-B14F-4D97-AF65-F5344CB8AC3E}">
        <p14:creationId xmlns:p14="http://schemas.microsoft.com/office/powerpoint/2010/main" val="330824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22</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附录四</a:t>
            </a:r>
            <a:endParaRPr lang="zh-CN" altLang="en-US" sz="3200" b="1" dirty="0"/>
          </a:p>
        </p:txBody>
      </p:sp>
      <p:sp>
        <p:nvSpPr>
          <p:cNvPr id="3" name="文本框 2"/>
          <p:cNvSpPr txBox="1"/>
          <p:nvPr/>
        </p:nvSpPr>
        <p:spPr>
          <a:xfrm>
            <a:off x="323528" y="2204864"/>
            <a:ext cx="7920880" cy="369332"/>
          </a:xfrm>
          <a:prstGeom prst="rect">
            <a:avLst/>
          </a:prstGeom>
          <a:noFill/>
        </p:spPr>
        <p:txBody>
          <a:bodyPr wrap="square" rtlCol="0">
            <a:spAutoFit/>
          </a:bodyPr>
          <a:lstStyle/>
          <a:p>
            <a:r>
              <a:rPr lang="zh-CN" altLang="en-US" b="1" dirty="0" smtClean="0"/>
              <a:t>过程审计报告模板</a:t>
            </a:r>
            <a:endParaRPr lang="en-US" altLang="zh-CN" b="1" dirty="0"/>
          </a:p>
        </p:txBody>
      </p:sp>
      <p:sp>
        <p:nvSpPr>
          <p:cNvPr id="5" name="文本框 4"/>
          <p:cNvSpPr txBox="1"/>
          <p:nvPr/>
        </p:nvSpPr>
        <p:spPr>
          <a:xfrm>
            <a:off x="467544" y="2574196"/>
            <a:ext cx="6803269" cy="3693319"/>
          </a:xfrm>
          <a:prstGeom prst="rect">
            <a:avLst/>
          </a:prstGeom>
          <a:noFill/>
        </p:spPr>
        <p:txBody>
          <a:bodyPr wrap="square" rtlCol="0">
            <a:spAutoFit/>
          </a:bodyPr>
          <a:lstStyle/>
          <a:p>
            <a:r>
              <a:rPr lang="zh-CN" altLang="en-US" dirty="0" smtClean="0"/>
              <a:t>主要包括：</a:t>
            </a:r>
            <a:endParaRPr lang="en-US" altLang="zh-CN" dirty="0" smtClean="0"/>
          </a:p>
          <a:p>
            <a:pPr marL="285750" indent="-285750">
              <a:buFont typeface="Arial" panose="020B0604020202020204" pitchFamily="34" charset="0"/>
              <a:buChar char="•"/>
            </a:pPr>
            <a:r>
              <a:rPr lang="zh-CN" altLang="en-US" dirty="0" smtClean="0"/>
              <a:t>主要审计人、报告名称、项目名称、项目编号</a:t>
            </a:r>
            <a:endParaRPr lang="en-US" altLang="zh-CN" dirty="0" smtClean="0"/>
          </a:p>
          <a:p>
            <a:pPr marL="285750" indent="-285750">
              <a:buFont typeface="Arial" panose="020B0604020202020204" pitchFamily="34" charset="0"/>
              <a:buChar char="•"/>
            </a:pPr>
            <a:r>
              <a:rPr lang="zh-CN" altLang="en-US" dirty="0" smtClean="0"/>
              <a:t>审计项</a:t>
            </a:r>
            <a:endParaRPr lang="en-US" altLang="zh-CN" dirty="0" smtClean="0"/>
          </a:p>
          <a:p>
            <a:pPr marL="285750" indent="-285750">
              <a:buFont typeface="Arial" panose="020B0604020202020204" pitchFamily="34" charset="0"/>
              <a:buChar char="•"/>
            </a:pPr>
            <a:r>
              <a:rPr lang="zh-CN" altLang="en-US" dirty="0" smtClean="0"/>
              <a:t>审计日期</a:t>
            </a:r>
            <a:endParaRPr lang="en-US" altLang="zh-CN" dirty="0" smtClean="0"/>
          </a:p>
          <a:p>
            <a:pPr marL="285750" indent="-285750">
              <a:buFont typeface="Arial" panose="020B0604020202020204" pitchFamily="34" charset="0"/>
              <a:buChar char="•"/>
            </a:pPr>
            <a:r>
              <a:rPr lang="zh-CN" altLang="en-US" dirty="0" smtClean="0"/>
              <a:t>审计过程</a:t>
            </a:r>
            <a:r>
              <a:rPr lang="en-US" altLang="zh-CN" dirty="0" smtClean="0"/>
              <a:t>/</a:t>
            </a:r>
            <a:r>
              <a:rPr lang="zh-CN" altLang="en-US" dirty="0" smtClean="0"/>
              <a:t>程序</a:t>
            </a:r>
            <a:endParaRPr lang="en-US" altLang="zh-CN" dirty="0" smtClean="0"/>
          </a:p>
          <a:p>
            <a:r>
              <a:rPr lang="en-US" altLang="zh-CN" dirty="0"/>
              <a:t> </a:t>
            </a:r>
            <a:r>
              <a:rPr lang="en-US" altLang="zh-CN" dirty="0" smtClean="0"/>
              <a:t>            </a:t>
            </a:r>
            <a:r>
              <a:rPr lang="zh-CN" altLang="en-US" dirty="0" smtClean="0"/>
              <a:t>详细描述</a:t>
            </a:r>
            <a:endParaRPr lang="en-US" altLang="zh-CN" dirty="0" smtClean="0"/>
          </a:p>
          <a:p>
            <a:pPr marL="285750" indent="-285750">
              <a:buFont typeface="Arial" panose="020B0604020202020204" pitchFamily="34" charset="0"/>
              <a:buChar char="•"/>
            </a:pPr>
            <a:r>
              <a:rPr lang="zh-CN" altLang="en-US" dirty="0" smtClean="0"/>
              <a:t>审计检查表</a:t>
            </a:r>
            <a:endParaRPr lang="en-US" altLang="zh-CN" dirty="0"/>
          </a:p>
          <a:p>
            <a:pPr marL="285750" indent="-285750">
              <a:buFont typeface="Arial" panose="020B0604020202020204" pitchFamily="34" charset="0"/>
              <a:buChar char="•"/>
            </a:pPr>
            <a:r>
              <a:rPr lang="zh-CN" altLang="en-US" dirty="0" smtClean="0"/>
              <a:t>审计结果：具体的过程</a:t>
            </a:r>
            <a:r>
              <a:rPr lang="en-US" altLang="zh-CN" dirty="0" smtClean="0"/>
              <a:t>/</a:t>
            </a:r>
            <a:r>
              <a:rPr lang="zh-CN" altLang="en-US" dirty="0" smtClean="0"/>
              <a:t>程序</a:t>
            </a:r>
            <a:endParaRPr lang="en-US" altLang="zh-CN" dirty="0" smtClean="0"/>
          </a:p>
          <a:p>
            <a:r>
              <a:rPr lang="en-US" altLang="zh-CN" dirty="0"/>
              <a:t> </a:t>
            </a:r>
            <a:r>
              <a:rPr lang="en-US" altLang="zh-CN" dirty="0" smtClean="0"/>
              <a:t>            </a:t>
            </a:r>
            <a:r>
              <a:rPr lang="zh-CN" altLang="en-US" dirty="0" smtClean="0"/>
              <a:t>可接受</a:t>
            </a:r>
            <a:r>
              <a:rPr lang="en-US" altLang="zh-CN" dirty="0" smtClean="0"/>
              <a:t>/</a:t>
            </a:r>
            <a:r>
              <a:rPr lang="zh-CN" altLang="en-US" dirty="0" smtClean="0"/>
              <a:t>有条件的接受</a:t>
            </a:r>
            <a:r>
              <a:rPr lang="en-US" altLang="zh-CN" dirty="0" smtClean="0"/>
              <a:t>/</a:t>
            </a:r>
            <a:r>
              <a:rPr lang="zh-CN" altLang="en-US" dirty="0" smtClean="0"/>
              <a:t>不可接受</a:t>
            </a:r>
            <a:endParaRPr lang="en-US" altLang="zh-CN" dirty="0"/>
          </a:p>
          <a:p>
            <a:pPr marL="285750" indent="-285750">
              <a:buFont typeface="Arial" panose="020B0604020202020204" pitchFamily="34" charset="0"/>
              <a:buChar char="•"/>
            </a:pPr>
            <a:r>
              <a:rPr lang="zh-CN" altLang="en-US" dirty="0" smtClean="0"/>
              <a:t>措施项 </a:t>
            </a:r>
            <a:endParaRPr lang="en-US" altLang="zh-CN" dirty="0" smtClean="0"/>
          </a:p>
          <a:p>
            <a:pPr marL="285750" indent="-285750">
              <a:buFont typeface="Arial" panose="020B0604020202020204" pitchFamily="34" charset="0"/>
              <a:buChar char="•"/>
            </a:pPr>
            <a:r>
              <a:rPr lang="zh-CN" altLang="en-US" dirty="0"/>
              <a:t>纠正</a:t>
            </a:r>
            <a:r>
              <a:rPr lang="zh-CN" altLang="en-US" dirty="0" smtClean="0"/>
              <a:t>措施</a:t>
            </a:r>
            <a:endParaRPr lang="en-US" altLang="zh-CN" dirty="0" smtClean="0"/>
          </a:p>
          <a:p>
            <a:pPr marL="285750" indent="-285750">
              <a:buFont typeface="Arial" panose="020B0604020202020204" pitchFamily="34" charset="0"/>
              <a:buChar char="•"/>
            </a:pPr>
            <a:r>
              <a:rPr lang="zh-CN" altLang="en-US" dirty="0" smtClean="0"/>
              <a:t>审批： 批准</a:t>
            </a:r>
            <a:r>
              <a:rPr lang="en-US" altLang="zh-CN" dirty="0" smtClean="0"/>
              <a:t>/</a:t>
            </a:r>
            <a:r>
              <a:rPr lang="zh-CN" altLang="en-US" dirty="0" smtClean="0"/>
              <a:t>取消</a:t>
            </a:r>
            <a:r>
              <a:rPr lang="en-US" altLang="zh-CN" dirty="0" smtClean="0"/>
              <a:t>/</a:t>
            </a:r>
            <a:r>
              <a:rPr lang="zh-CN" altLang="en-US" dirty="0" smtClean="0"/>
              <a:t>推迟</a:t>
            </a:r>
            <a:endParaRPr lang="en-US" altLang="zh-CN" dirty="0" smtClean="0"/>
          </a:p>
          <a:p>
            <a:pPr marL="285750" indent="-285750">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611971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850" y="2012950"/>
            <a:ext cx="7200900" cy="2686050"/>
          </a:xfrm>
        </p:spPr>
        <p:txBody>
          <a:bodyPr>
            <a:normAutofit/>
          </a:bodyPr>
          <a:lstStyle/>
          <a:p>
            <a:pPr marL="0" indent="0">
              <a:buNone/>
            </a:pPr>
            <a:r>
              <a:rPr lang="zh-CN" altLang="en-US" sz="4500" dirty="0"/>
              <a:t>为应对软件质量保障工作的复杂性，建立条理清晰，内容明确的软件质量保障的文档模板是十分有必要的！</a:t>
            </a:r>
          </a:p>
        </p:txBody>
      </p:sp>
    </p:spTree>
    <p:extLst>
      <p:ext uri="{BB962C8B-B14F-4D97-AF65-F5344CB8AC3E}">
        <p14:creationId xmlns:p14="http://schemas.microsoft.com/office/powerpoint/2010/main" val="26392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7936" y="3101801"/>
            <a:ext cx="7156447" cy="830997"/>
          </a:xfrm>
          <a:prstGeom prst="rect">
            <a:avLst/>
          </a:prstGeom>
          <a:noFill/>
        </p:spPr>
        <p:txBody>
          <a:bodyPr wrap="none" lIns="68580" tIns="34290" rIns="68580" bIns="34290">
            <a:spAutoFit/>
          </a:bodyPr>
          <a:lstStyle/>
          <a:p>
            <a:pPr algn="ctr" defTabSz="342900" eaLnBrk="1" fontAlgn="auto" hangingPunct="1">
              <a:spcBef>
                <a:spcPts val="0"/>
              </a:spcBef>
              <a:spcAft>
                <a:spcPts val="0"/>
              </a:spcAft>
            </a:pPr>
            <a:r>
              <a:rPr lang="zh-CN" altLang="en-US" sz="4950" b="1" dirty="0">
                <a:ln w="12700">
                  <a:solidFill>
                    <a:srgbClr val="191B0E">
                      <a:lumMod val="75000"/>
                    </a:srgbClr>
                  </a:solidFill>
                  <a:prstDash val="solid"/>
                </a:ln>
                <a:pattFill prst="dkUpDiag">
                  <a:fgClr>
                    <a:srgbClr val="191B0E"/>
                  </a:fgClr>
                  <a:bgClr>
                    <a:srgbClr val="191B0E">
                      <a:lumMod val="20000"/>
                      <a:lumOff val="80000"/>
                    </a:srgbClr>
                  </a:bgClr>
                </a:pattFill>
                <a:effectLst>
                  <a:outerShdw dist="38100" dir="2640000" algn="bl" rotWithShape="0">
                    <a:srgbClr val="191B0E">
                      <a:lumMod val="75000"/>
                    </a:srgbClr>
                  </a:outerShdw>
                </a:effectLst>
                <a:latin typeface="Franklin Gothic Book" panose="020B0503020102020204"/>
              </a:rPr>
              <a:t>软件质量保障的文档模板</a:t>
            </a:r>
          </a:p>
        </p:txBody>
      </p:sp>
    </p:spTree>
    <p:extLst>
      <p:ext uri="{BB962C8B-B14F-4D97-AF65-F5344CB8AC3E}">
        <p14:creationId xmlns:p14="http://schemas.microsoft.com/office/powerpoint/2010/main" val="2179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700" y="1371601"/>
            <a:ext cx="7200900" cy="635000"/>
          </a:xfrm>
        </p:spPr>
        <p:txBody>
          <a:bodyPr/>
          <a:lstStyle/>
          <a:p>
            <a:r>
              <a:rPr lang="zh-CN" altLang="en-US" dirty="0" smtClean="0"/>
              <a:t>结构</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03595253"/>
              </p:ext>
            </p:extLst>
          </p:nvPr>
        </p:nvGraphicFramePr>
        <p:xfrm>
          <a:off x="1028700" y="548680"/>
          <a:ext cx="8007796" cy="5401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2583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700" y="1371600"/>
            <a:ext cx="7042150" cy="565150"/>
          </a:xfrm>
        </p:spPr>
        <p:txBody>
          <a:bodyPr/>
          <a:lstStyle/>
          <a:p>
            <a:r>
              <a:rPr lang="zh-CN" altLang="en-US" dirty="0" smtClean="0"/>
              <a:t>编制和评审质量计划</a:t>
            </a:r>
            <a:endParaRPr lang="zh-CN" altLang="en-US" dirty="0"/>
          </a:p>
        </p:txBody>
      </p:sp>
      <p:sp>
        <p:nvSpPr>
          <p:cNvPr id="3" name="内容占位符 2"/>
          <p:cNvSpPr>
            <a:spLocks noGrp="1"/>
          </p:cNvSpPr>
          <p:nvPr>
            <p:ph idx="1"/>
          </p:nvPr>
        </p:nvSpPr>
        <p:spPr>
          <a:xfrm>
            <a:off x="1028700" y="2095499"/>
            <a:ext cx="7200900" cy="3746501"/>
          </a:xfrm>
        </p:spPr>
        <p:txBody>
          <a:bodyPr>
            <a:normAutofit/>
          </a:bodyPr>
          <a:lstStyle/>
          <a:p>
            <a:r>
              <a:rPr lang="zh-CN" altLang="en-US" sz="2100" dirty="0"/>
              <a:t>制定质量保证计划：</a:t>
            </a:r>
          </a:p>
          <a:p>
            <a:pPr marL="0" indent="0">
              <a:buNone/>
            </a:pPr>
            <a:r>
              <a:rPr lang="zh-CN" altLang="en-US" sz="2100" dirty="0"/>
              <a:t>依据项目计划及项目质量目标确定需要检查的主要过程和工作产品，识别项目过程中的相关人及其活动，估计检查时间和人员，并制定出本项目的质量保证计划。</a:t>
            </a:r>
          </a:p>
          <a:p>
            <a:r>
              <a:rPr lang="zh-CN" altLang="en-US" sz="2100" dirty="0"/>
              <a:t>质量保证计划的主要内容包括：</a:t>
            </a:r>
            <a:endParaRPr lang="en-US" altLang="zh-CN" sz="2100" dirty="0"/>
          </a:p>
          <a:p>
            <a:pPr marL="0" indent="0">
              <a:buNone/>
            </a:pPr>
            <a:r>
              <a:rPr lang="zh-CN" altLang="en-US" sz="2100" dirty="0"/>
              <a:t>例行审计和里程碑评审，需要监督的重要活动和工作产品，确定审计方式，根据项目计划中的评审计划确定质量保证人员需要参加的评审计划。明确质量审计报告的报送范围。</a:t>
            </a:r>
            <a:endParaRPr lang="en-US" altLang="zh-CN" sz="2100"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712267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700" y="1282700"/>
            <a:ext cx="7200900" cy="1114425"/>
          </a:xfrm>
        </p:spPr>
        <p:txBody>
          <a:bodyPr/>
          <a:lstStyle/>
          <a:p>
            <a:r>
              <a:rPr lang="zh-CN" altLang="en-US" dirty="0" smtClean="0"/>
              <a:t>过程和工作产品的质量检查</a:t>
            </a:r>
            <a:endParaRPr lang="zh-CN" altLang="en-US" dirty="0"/>
          </a:p>
        </p:txBody>
      </p:sp>
      <p:sp>
        <p:nvSpPr>
          <p:cNvPr id="3" name="内容占位符 2"/>
          <p:cNvSpPr>
            <a:spLocks noGrp="1"/>
          </p:cNvSpPr>
          <p:nvPr>
            <p:ph idx="1"/>
          </p:nvPr>
        </p:nvSpPr>
        <p:spPr>
          <a:xfrm>
            <a:off x="1028700" y="3175000"/>
            <a:ext cx="7200900" cy="1295400"/>
          </a:xfrm>
        </p:spPr>
        <p:txBody>
          <a:bodyPr>
            <a:normAutofit/>
          </a:bodyPr>
          <a:lstStyle/>
          <a:p>
            <a:pPr marL="0" indent="0">
              <a:buNone/>
            </a:pPr>
            <a:r>
              <a:rPr lang="zh-CN" altLang="en-US" sz="1950" dirty="0"/>
              <a:t>根据质量保证计划进行质量的审计工作得到的质量审计报告。 </a:t>
            </a:r>
          </a:p>
          <a:p>
            <a:pPr marL="0" indent="0">
              <a:buNone/>
            </a:pPr>
            <a:r>
              <a:rPr lang="zh-CN" altLang="en-US" sz="1950" dirty="0"/>
              <a:t>报告的主要内容包括：是否按照过程要求执行了相应的活动，是否按照过程要求产生了相应的工作产品。</a:t>
            </a:r>
          </a:p>
        </p:txBody>
      </p:sp>
    </p:spTree>
    <p:extLst>
      <p:ext uri="{BB962C8B-B14F-4D97-AF65-F5344CB8AC3E}">
        <p14:creationId xmlns:p14="http://schemas.microsoft.com/office/powerpoint/2010/main" val="584480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不符合项的跟踪处理报告</a:t>
            </a:r>
            <a:endParaRPr lang="zh-CN" altLang="en-US" dirty="0"/>
          </a:p>
        </p:txBody>
      </p:sp>
      <p:sp>
        <p:nvSpPr>
          <p:cNvPr id="3" name="内容占位符 2"/>
          <p:cNvSpPr>
            <a:spLocks noGrp="1"/>
          </p:cNvSpPr>
          <p:nvPr>
            <p:ph idx="1"/>
          </p:nvPr>
        </p:nvSpPr>
        <p:spPr>
          <a:xfrm>
            <a:off x="1028700" y="3346450"/>
            <a:ext cx="7200900" cy="1041400"/>
          </a:xfrm>
        </p:spPr>
        <p:txBody>
          <a:bodyPr/>
          <a:lstStyle/>
          <a:p>
            <a:pPr marL="0" indent="0">
              <a:buNone/>
            </a:pPr>
            <a:r>
              <a:rPr lang="zh-CN" altLang="en-US" sz="1950" dirty="0"/>
              <a:t>对审计中发现的不符合项，要求项目组及时处理，质量保证人员需要确认不符合项的状态，直到最终的不符合项状态为“完成”为止，并将其写入报告。</a:t>
            </a:r>
          </a:p>
          <a:p>
            <a:pPr marL="0" indent="0">
              <a:buNone/>
            </a:pPr>
            <a:endParaRPr lang="zh-CN" altLang="en-US" dirty="0"/>
          </a:p>
        </p:txBody>
      </p:sp>
    </p:spTree>
    <p:extLst>
      <p:ext uri="{BB962C8B-B14F-4D97-AF65-F5344CB8AC3E}">
        <p14:creationId xmlns:p14="http://schemas.microsoft.com/office/powerpoint/2010/main" val="3996402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质量保证小组职责说明</a:t>
            </a:r>
            <a:endParaRPr lang="zh-CN" altLang="en-US" dirty="0"/>
          </a:p>
        </p:txBody>
      </p:sp>
      <p:sp>
        <p:nvSpPr>
          <p:cNvPr id="3" name="内容占位符 2"/>
          <p:cNvSpPr>
            <a:spLocks noGrp="1"/>
          </p:cNvSpPr>
          <p:nvPr>
            <p:ph idx="1"/>
          </p:nvPr>
        </p:nvSpPr>
        <p:spPr>
          <a:xfrm>
            <a:off x="1028700" y="2571750"/>
            <a:ext cx="7200900" cy="3244850"/>
          </a:xfrm>
        </p:spPr>
        <p:txBody>
          <a:bodyPr>
            <a:normAutofit/>
          </a:bodyPr>
          <a:lstStyle/>
          <a:p>
            <a:pPr marL="0" indent="0">
              <a:buNone/>
            </a:pPr>
            <a:r>
              <a:rPr lang="zh-CN" altLang="en-US" sz="1950" dirty="0"/>
              <a:t>质量保证小组作为质量保证的实施小组，在项目开发的过程中几乎所有的部门都与质量保证小组有关。质量保证小组的主要职责是：以独立审查方式，从第三方的角度监控软件开发任务的执行，分析项目内存在的质量问题，审查项目的质量活动，给出质量审计报告。就项目是否遵循已制定的计划、标准和规程，给开发人员和管理层提供反映产品和过程质量的信息和数据，使他们能了解整个项目生存周期中工作产品和过程的情况，提高项目透明度，从而支持其交付高质量的软件产品。</a:t>
            </a:r>
          </a:p>
        </p:txBody>
      </p:sp>
    </p:spTree>
    <p:extLst>
      <p:ext uri="{BB962C8B-B14F-4D97-AF65-F5344CB8AC3E}">
        <p14:creationId xmlns:p14="http://schemas.microsoft.com/office/powerpoint/2010/main" val="349051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3</a:t>
            </a:fld>
            <a:endParaRPr lang="en-US" altLang="zh-CN" sz="1600" smtClean="0"/>
          </a:p>
        </p:txBody>
      </p:sp>
      <p:sp>
        <p:nvSpPr>
          <p:cNvPr id="2" name="文本框 1"/>
          <p:cNvSpPr txBox="1"/>
          <p:nvPr/>
        </p:nvSpPr>
        <p:spPr>
          <a:xfrm>
            <a:off x="272470" y="1484784"/>
            <a:ext cx="5019610"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目的</a:t>
            </a:r>
            <a:endParaRPr lang="zh-CN" altLang="en-US" sz="3200" b="1" dirty="0"/>
          </a:p>
        </p:txBody>
      </p:sp>
      <p:sp>
        <p:nvSpPr>
          <p:cNvPr id="6" name="文本框 5"/>
          <p:cNvSpPr txBox="1"/>
          <p:nvPr/>
        </p:nvSpPr>
        <p:spPr>
          <a:xfrm>
            <a:off x="899592" y="2276872"/>
            <a:ext cx="6984776" cy="1477328"/>
          </a:xfrm>
          <a:prstGeom prst="rect">
            <a:avLst/>
          </a:prstGeom>
          <a:noFill/>
        </p:spPr>
        <p:txBody>
          <a:bodyPr wrap="square" rtlCol="0">
            <a:spAutoFit/>
          </a:bodyPr>
          <a:lstStyle/>
          <a:p>
            <a:r>
              <a:rPr lang="zh-CN" altLang="en-US" dirty="0"/>
              <a:t>通过系统的、适当的活动监控软件开发过程来改进软件质量，确保所有的工作都遵从为软件开发过程所建立的标准和规程，确保在开发过程中出现的偏差能够得到及时地检测、衡量、</a:t>
            </a:r>
            <a:r>
              <a:rPr lang="zh-CN" altLang="en-US" dirty="0" smtClean="0"/>
              <a:t>纠正，保证交付软件能够满足项目委托书或合同中规定的各项需求。</a:t>
            </a:r>
            <a:endParaRPr lang="en-US" altLang="zh-CN" dirty="0" smtClean="0"/>
          </a:p>
          <a:p>
            <a:endParaRPr lang="zh-CN" altLang="en-US" dirty="0"/>
          </a:p>
        </p:txBody>
      </p:sp>
      <p:sp>
        <p:nvSpPr>
          <p:cNvPr id="9" name="文本框 8"/>
          <p:cNvSpPr txBox="1"/>
          <p:nvPr/>
        </p:nvSpPr>
        <p:spPr>
          <a:xfrm>
            <a:off x="272470" y="3754200"/>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a:t>适用范围</a:t>
            </a:r>
          </a:p>
        </p:txBody>
      </p:sp>
      <p:sp>
        <p:nvSpPr>
          <p:cNvPr id="10" name="文本框 9"/>
          <p:cNvSpPr txBox="1"/>
          <p:nvPr/>
        </p:nvSpPr>
        <p:spPr>
          <a:xfrm>
            <a:off x="899592" y="4650224"/>
            <a:ext cx="6984776" cy="369332"/>
          </a:xfrm>
          <a:prstGeom prst="rect">
            <a:avLst/>
          </a:prstGeom>
          <a:noFill/>
        </p:spPr>
        <p:txBody>
          <a:bodyPr wrap="square" rtlCol="0">
            <a:spAutoFit/>
          </a:bodyPr>
          <a:lstStyle/>
          <a:p>
            <a:r>
              <a:rPr lang="zh-CN" altLang="en-US" dirty="0"/>
              <a:t>软件产品与软件项目的</a:t>
            </a:r>
            <a:r>
              <a:rPr lang="zh-CN" altLang="en-US" dirty="0" smtClean="0"/>
              <a:t>开发和服务过程</a:t>
            </a:r>
            <a:r>
              <a:rPr lang="zh-CN" altLang="en-US" dirty="0"/>
              <a:t>中的质量保证工作</a:t>
            </a:r>
          </a:p>
        </p:txBody>
      </p:sp>
    </p:spTree>
    <p:extLst>
      <p:ext uri="{BB962C8B-B14F-4D97-AF65-F5344CB8AC3E}">
        <p14:creationId xmlns:p14="http://schemas.microsoft.com/office/powerpoint/2010/main" val="1078795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配置管理小组的职责说明</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950" dirty="0"/>
              <a:t>配置管理活动的目的是通过执行版本控制、变更控制、基线管理等规程，借助配置管理工具的使用，来保证整个生命周期过程产生的所有配置项的完整性、一致性和可追溯性。配置管理是对工作成果（阶段工作成果和产品成果、进展状态成果）的一种有效保护形式，是反映项目及其工作产品的过去、现在、动态的资料和数据集中管理体现。</a:t>
            </a:r>
          </a:p>
        </p:txBody>
      </p:sp>
    </p:spTree>
    <p:extLst>
      <p:ext uri="{BB962C8B-B14F-4D97-AF65-F5344CB8AC3E}">
        <p14:creationId xmlns:p14="http://schemas.microsoft.com/office/powerpoint/2010/main" val="2830126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测试小组职责说明</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950" dirty="0"/>
              <a:t>作为质量控制的主要手段，如同软件开发一样，测试在执行之前，测试小组制定软件测试计划、测试用例的编写和执行工作。</a:t>
            </a:r>
            <a:endParaRPr lang="en-US" altLang="zh-CN" sz="1950" dirty="0"/>
          </a:p>
          <a:p>
            <a:pPr marL="0" indent="0">
              <a:buNone/>
            </a:pPr>
            <a:r>
              <a:rPr lang="zh-CN" altLang="en-US" sz="1950" dirty="0"/>
              <a:t>测试人员根据软件需求分析报告进行软件集成测试用例和系统测试用例的编写。对编写完成的测试用例提交项目组进行评审，同时质量保证人员对评审过程和工作产品进行监测。</a:t>
            </a:r>
            <a:endParaRPr lang="en-US" altLang="zh-CN" sz="1950" dirty="0"/>
          </a:p>
          <a:p>
            <a:pPr marL="0" indent="0">
              <a:buNone/>
            </a:pPr>
            <a:r>
              <a:rPr lang="zh-CN" altLang="en-US" sz="1950" dirty="0"/>
              <a:t>测试人员根据测试计划和测试用例执行测试用例，并对发现的缺陷进行记录，只有这样才能确保项目组开发的软件产品满足用户需求。</a:t>
            </a:r>
          </a:p>
        </p:txBody>
      </p:sp>
    </p:spTree>
    <p:extLst>
      <p:ext uri="{BB962C8B-B14F-4D97-AF65-F5344CB8AC3E}">
        <p14:creationId xmlns:p14="http://schemas.microsoft.com/office/powerpoint/2010/main" val="3773215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项目进度计划</a:t>
            </a:r>
            <a:endParaRPr lang="zh-CN" altLang="en-US" dirty="0"/>
          </a:p>
        </p:txBody>
      </p:sp>
      <p:sp>
        <p:nvSpPr>
          <p:cNvPr id="3" name="内容占位符 2"/>
          <p:cNvSpPr>
            <a:spLocks noGrp="1"/>
          </p:cNvSpPr>
          <p:nvPr>
            <p:ph idx="1"/>
          </p:nvPr>
        </p:nvSpPr>
        <p:spPr>
          <a:xfrm>
            <a:off x="1028700" y="2571750"/>
            <a:ext cx="7200900" cy="3378200"/>
          </a:xfrm>
        </p:spPr>
        <p:txBody>
          <a:bodyPr>
            <a:noAutofit/>
          </a:bodyPr>
          <a:lstStyle/>
          <a:p>
            <a:pPr marL="0" indent="0">
              <a:buNone/>
            </a:pPr>
            <a:r>
              <a:rPr lang="zh-CN" altLang="en-US" sz="1950" dirty="0"/>
              <a:t>项目计划的制定为工程项目实施、管理和支持工作、项目进度、成本、质量及过程产品的有效控制打下了良好的基础，以便所有相关人员能够按照该计划有条不紊地开展工作；制定项目计划，必须获得相关干系人的认可，并以此作为项目跟踪的基础。项目进度是项目进行是否顺利的最直观表现。制定合理的项目计划首要前提是选择从事类似规模和类似业务项目的有经验的项目负责人参加制定项目进度计划。在计划实施过程中，按项目计划中里程碑为界限，将整个开发周期划分为若干阶段。根据里程碑的完成情况，适当的调整每一个较小的阶段的任务量和完成的任务时间，动态跟踪和动态调整，以利于项目质量保证的实施。</a:t>
            </a:r>
          </a:p>
        </p:txBody>
      </p:sp>
    </p:spTree>
    <p:extLst>
      <p:ext uri="{BB962C8B-B14F-4D97-AF65-F5344CB8AC3E}">
        <p14:creationId xmlns:p14="http://schemas.microsoft.com/office/powerpoint/2010/main" val="470009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需求分析报告</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950" dirty="0"/>
              <a:t>需求分析时犯下的错误，会在接下来的阶段被成倍的放大，越是在开发的后期，纠正分析时犯下的错误所花费的代价越是昂贵，也越发影响系统的工期和系统的质量。</a:t>
            </a:r>
            <a:endParaRPr lang="en-US" altLang="zh-CN" sz="1950" dirty="0"/>
          </a:p>
          <a:p>
            <a:pPr marL="0" indent="0">
              <a:buNone/>
            </a:pPr>
            <a:r>
              <a:rPr lang="zh-CN" altLang="en-US" sz="1950" dirty="0"/>
              <a:t>用户需求在招标方确认后，由系统分析人员形成软件需求分析报告，同时对软件需求分析报告进行评审，对于评审通过的软件需求分析报告可以交由测试人员进行测试计划和测试用例的编写。</a:t>
            </a:r>
          </a:p>
        </p:txBody>
      </p:sp>
    </p:spTree>
    <p:extLst>
      <p:ext uri="{BB962C8B-B14F-4D97-AF65-F5344CB8AC3E}">
        <p14:creationId xmlns:p14="http://schemas.microsoft.com/office/powerpoint/2010/main" val="3911013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系统设计报告</a:t>
            </a:r>
            <a:endParaRPr lang="zh-CN" altLang="en-US" dirty="0"/>
          </a:p>
        </p:txBody>
      </p:sp>
      <p:sp>
        <p:nvSpPr>
          <p:cNvPr id="3" name="内容占位符 2"/>
          <p:cNvSpPr>
            <a:spLocks noGrp="1"/>
          </p:cNvSpPr>
          <p:nvPr>
            <p:ph idx="1"/>
          </p:nvPr>
        </p:nvSpPr>
        <p:spPr>
          <a:xfrm>
            <a:off x="1028700" y="2571750"/>
            <a:ext cx="7200900" cy="3105150"/>
          </a:xfrm>
        </p:spPr>
        <p:txBody>
          <a:bodyPr>
            <a:noAutofit/>
          </a:bodyPr>
          <a:lstStyle/>
          <a:p>
            <a:pPr marL="0" indent="0">
              <a:buNone/>
            </a:pPr>
            <a:r>
              <a:rPr lang="zh-CN" altLang="en-US" sz="1950" dirty="0"/>
              <a:t>优良的体系结构应当具备可扩展性和可配置性，而好的体系结构则需要好的设计方法，需要针对项目的结构、项目的特征和用户的需求来分析。</a:t>
            </a:r>
            <a:endParaRPr lang="en-US" altLang="zh-CN" sz="1950" dirty="0"/>
          </a:p>
          <a:p>
            <a:pPr marL="0" indent="0">
              <a:buNone/>
            </a:pPr>
            <a:r>
              <a:rPr lang="zh-CN" altLang="en-US" sz="1950" dirty="0"/>
              <a:t>由总体设计组通过对用户需求的仔细研究，尽可能的识别出公共类，并进行定义和设计，以减少重复工作。对于项目组提供的设计文档，由项目经理组织，质保小组成员参与，对其设计文档进行评审，及时发现设计中可能存在的错误，降低项目开发风险，同时确保设计文档能为开发人员、测试人员提供切实的指导。对于可复用的设计进行提取作为公共库设计和开发，提供项目组。最后交由配置管理员进行设计文档的版本控制。</a:t>
            </a:r>
          </a:p>
        </p:txBody>
      </p:sp>
    </p:spTree>
    <p:extLst>
      <p:ext uri="{BB962C8B-B14F-4D97-AF65-F5344CB8AC3E}">
        <p14:creationId xmlns:p14="http://schemas.microsoft.com/office/powerpoint/2010/main" val="1399957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系统实现记录</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系统实现的目的是依据系统设计文档，由程序员进行程序编写，以便实现设计要求，系统实现过程中，开发人员需要对模块进行代码走查和交叉单元测试以保证模块代码质量。</a:t>
            </a:r>
          </a:p>
        </p:txBody>
      </p:sp>
    </p:spTree>
    <p:extLst>
      <p:ext uri="{BB962C8B-B14F-4D97-AF65-F5344CB8AC3E}">
        <p14:creationId xmlns:p14="http://schemas.microsoft.com/office/powerpoint/2010/main" val="1630854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系统测试报告</a:t>
            </a:r>
            <a:endParaRPr lang="zh-CN" altLang="en-US" dirty="0"/>
          </a:p>
        </p:txBody>
      </p:sp>
      <p:sp>
        <p:nvSpPr>
          <p:cNvPr id="3" name="内容占位符 2"/>
          <p:cNvSpPr>
            <a:spLocks noGrp="1"/>
          </p:cNvSpPr>
          <p:nvPr>
            <p:ph idx="1"/>
          </p:nvPr>
        </p:nvSpPr>
        <p:spPr>
          <a:xfrm>
            <a:off x="1028700" y="2571750"/>
            <a:ext cx="7200900" cy="3276600"/>
          </a:xfrm>
        </p:spPr>
        <p:txBody>
          <a:bodyPr>
            <a:noAutofit/>
          </a:bodyPr>
          <a:lstStyle/>
          <a:p>
            <a:pPr marL="0" indent="0">
              <a:buNone/>
            </a:pPr>
            <a:r>
              <a:rPr lang="zh-CN" altLang="en-US" sz="1800" dirty="0"/>
              <a:t>系统开发涉及到一系列的过程，每一个过程都有可能引入缺陷，本系统质量的好坏直接关系到正常使用和日后的维护。在开发过程中，我们将质量控制贯穿于所有阶段和所有参与系统的人员中，包括系统分析、设计和编码。分阶段的评审和测试是软件质量的有力保障。</a:t>
            </a:r>
            <a:endParaRPr lang="en-US" altLang="zh-CN" sz="1800" dirty="0"/>
          </a:p>
          <a:p>
            <a:pPr marL="0" indent="0">
              <a:buNone/>
            </a:pPr>
            <a:r>
              <a:rPr lang="zh-CN" altLang="en-US" sz="1800" dirty="0"/>
              <a:t>从测试方法上来说，分为黑盒测试和白盒测试。黑盒测试：着重于测试软件系统的外部特性；根据系统的设计要求，每一项功能都要进行逐个测试，检查其是否达到了预期的要求，是否能正确地接受输入，是否能正确地输出结果。</a:t>
            </a:r>
            <a:endParaRPr lang="en-US" altLang="zh-CN" sz="1800" dirty="0"/>
          </a:p>
          <a:p>
            <a:pPr marL="0" indent="0">
              <a:buNone/>
            </a:pPr>
            <a:r>
              <a:rPr lang="zh-CN" altLang="en-US" sz="1800" dirty="0"/>
              <a:t>白盒测试：由于软件的所有源代码都要由项目组成员编写，对其内部的逻辑规则和数据流程，都要进行测试，以检查其代码编写是否符合设计要求。</a:t>
            </a:r>
          </a:p>
        </p:txBody>
      </p:sp>
    </p:spTree>
    <p:extLst>
      <p:ext uri="{BB962C8B-B14F-4D97-AF65-F5344CB8AC3E}">
        <p14:creationId xmlns:p14="http://schemas.microsoft.com/office/powerpoint/2010/main" val="2285295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系统维护记录</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950" dirty="0"/>
              <a:t>系统维护期，对于一般性的错误，如操作不当等引起的问题，全部由技术支持小组执行完成，但需要用户测试确认上线。如果较大的修改则需要走变更控制流程，填写变更申请，经项目组讨论分析可行方案在由技术支持小组实施，通过测试后方可提交用户。在这个过程中质量人员需要对维护过程和维护记录单进行检查。</a:t>
            </a:r>
          </a:p>
        </p:txBody>
      </p:sp>
    </p:spTree>
    <p:extLst>
      <p:ext uri="{BB962C8B-B14F-4D97-AF65-F5344CB8AC3E}">
        <p14:creationId xmlns:p14="http://schemas.microsoft.com/office/powerpoint/2010/main" val="16358703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a:t>
            </a:r>
            <a:endParaRPr lang="zh-CN" altLang="en-US" dirty="0"/>
          </a:p>
        </p:txBody>
      </p:sp>
      <p:sp>
        <p:nvSpPr>
          <p:cNvPr id="3" name="内容占位符 2"/>
          <p:cNvSpPr>
            <a:spLocks noGrp="1"/>
          </p:cNvSpPr>
          <p:nvPr>
            <p:ph idx="1"/>
          </p:nvPr>
        </p:nvSpPr>
        <p:spPr/>
        <p:txBody>
          <a:bodyPr>
            <a:normAutofit/>
          </a:bodyPr>
          <a:lstStyle/>
          <a:p>
            <a:r>
              <a:rPr lang="en-US" altLang="zh-CN" sz="1950" dirty="0"/>
              <a:t>《</a:t>
            </a:r>
            <a:r>
              <a:rPr lang="zh-CN" altLang="en-US" sz="1950" dirty="0"/>
              <a:t>质量管理和质量保证标准第三部分：在软件开发、供应和维护中的使用指南</a:t>
            </a:r>
            <a:r>
              <a:rPr lang="en-US" altLang="zh-CN" sz="1950" dirty="0"/>
              <a:t>》</a:t>
            </a:r>
          </a:p>
          <a:p>
            <a:r>
              <a:rPr lang="en-US" altLang="zh-CN" sz="1950" dirty="0"/>
              <a:t>《</a:t>
            </a:r>
            <a:r>
              <a:rPr lang="zh-CN" altLang="en-US" sz="1950" dirty="0"/>
              <a:t>软件开发质量保证体系</a:t>
            </a:r>
            <a:r>
              <a:rPr lang="en-US" altLang="zh-CN" sz="1950" dirty="0"/>
              <a:t>》</a:t>
            </a:r>
          </a:p>
          <a:p>
            <a:r>
              <a:rPr lang="zh-CN" altLang="en-US" sz="1950" dirty="0"/>
              <a:t>北京易游无线科技公司</a:t>
            </a:r>
            <a:r>
              <a:rPr lang="en-US" altLang="zh-CN" sz="1950" dirty="0"/>
              <a:t>2007</a:t>
            </a:r>
            <a:r>
              <a:rPr lang="zh-CN" altLang="en-US" sz="1950" dirty="0"/>
              <a:t>年</a:t>
            </a:r>
            <a:r>
              <a:rPr lang="en-US" altLang="zh-CN" sz="1950" dirty="0"/>
              <a:t>8</a:t>
            </a:r>
            <a:r>
              <a:rPr lang="zh-CN" altLang="en-US" sz="1950" dirty="0"/>
              <a:t>月六日发布的质量手册</a:t>
            </a:r>
            <a:r>
              <a:rPr lang="en-US" altLang="zh-CN" sz="1950" dirty="0"/>
              <a:t>yiyouhttps://wenku.baidu.com/view/86b26a42a8956bec0975e349.html</a:t>
            </a:r>
          </a:p>
        </p:txBody>
      </p:sp>
    </p:spTree>
    <p:extLst>
      <p:ext uri="{BB962C8B-B14F-4D97-AF65-F5344CB8AC3E}">
        <p14:creationId xmlns:p14="http://schemas.microsoft.com/office/powerpoint/2010/main" val="17607566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39</a:t>
            </a:fld>
            <a:endParaRPr lang="en-US" altLang="zh-CN" sz="1600" smtClean="0"/>
          </a:p>
        </p:txBody>
      </p:sp>
      <p:sp>
        <p:nvSpPr>
          <p:cNvPr id="2" name="文本框 1"/>
          <p:cNvSpPr txBox="1"/>
          <p:nvPr/>
        </p:nvSpPr>
        <p:spPr>
          <a:xfrm>
            <a:off x="2339752" y="2924944"/>
            <a:ext cx="4608512" cy="1015663"/>
          </a:xfrm>
          <a:prstGeom prst="rect">
            <a:avLst/>
          </a:prstGeom>
          <a:noFill/>
        </p:spPr>
        <p:txBody>
          <a:bodyPr wrap="square" rtlCol="0">
            <a:spAutoFit/>
          </a:bodyPr>
          <a:lstStyle/>
          <a:p>
            <a:r>
              <a:rPr lang="en-US" altLang="zh-CN" sz="6000" b="1" dirty="0" smtClean="0"/>
              <a:t>Thank You</a:t>
            </a:r>
            <a:r>
              <a:rPr lang="zh-CN" altLang="en-US" sz="6000" b="1" dirty="0" smtClean="0"/>
              <a:t>！</a:t>
            </a:r>
            <a:endParaRPr lang="zh-CN" altLang="en-US" sz="6000" b="1" dirty="0"/>
          </a:p>
        </p:txBody>
      </p:sp>
    </p:spTree>
    <p:extLst>
      <p:ext uri="{BB962C8B-B14F-4D97-AF65-F5344CB8AC3E}">
        <p14:creationId xmlns:p14="http://schemas.microsoft.com/office/powerpoint/2010/main" val="1235943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4</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职责</a:t>
            </a:r>
            <a:endParaRPr lang="zh-CN" altLang="en-US" sz="3200" b="1" dirty="0"/>
          </a:p>
        </p:txBody>
      </p:sp>
      <p:sp>
        <p:nvSpPr>
          <p:cNvPr id="3" name="文本框 2"/>
          <p:cNvSpPr txBox="1"/>
          <p:nvPr/>
        </p:nvSpPr>
        <p:spPr>
          <a:xfrm>
            <a:off x="591766" y="2132856"/>
            <a:ext cx="7632848" cy="3447098"/>
          </a:xfrm>
          <a:prstGeom prst="rect">
            <a:avLst/>
          </a:prstGeom>
          <a:noFill/>
        </p:spPr>
        <p:txBody>
          <a:bodyPr wrap="square" rtlCol="0">
            <a:spAutoFit/>
          </a:bodyPr>
          <a:lstStyle/>
          <a:p>
            <a:pPr lvl="1"/>
            <a:r>
              <a:rPr lang="en-US" altLang="zh-CN" dirty="0"/>
              <a:t>SQAL</a:t>
            </a:r>
            <a:r>
              <a:rPr lang="zh-CN" altLang="zh-CN" dirty="0"/>
              <a:t>：编制并执行</a:t>
            </a:r>
            <a:r>
              <a:rPr lang="en-US" altLang="zh-CN" dirty="0"/>
              <a:t>SQA</a:t>
            </a:r>
            <a:r>
              <a:rPr lang="zh-CN" altLang="zh-CN" dirty="0"/>
              <a:t>计划；评审开发过程的各项活动以验证其和程序文件的符合性；审计指定的过程结果以验证其和程序文件的符合性；鉴别出现的偏差并建立文档进行处理；定期向上级部门报告工作结果；与顾客的</a:t>
            </a:r>
            <a:r>
              <a:rPr lang="en-US" altLang="zh-CN" dirty="0"/>
              <a:t>SQA</a:t>
            </a:r>
            <a:r>
              <a:rPr lang="zh-CN" altLang="zh-CN" dirty="0"/>
              <a:t>配合定期对项目进行评审；开展测量工作</a:t>
            </a:r>
            <a:r>
              <a:rPr lang="zh-CN" altLang="zh-CN" dirty="0" smtClean="0"/>
              <a:t>。</a:t>
            </a:r>
            <a:endParaRPr lang="en-US" altLang="zh-CN" dirty="0" smtClean="0"/>
          </a:p>
          <a:p>
            <a:pPr lvl="1"/>
            <a:endParaRPr lang="zh-CN" altLang="zh-CN" sz="1400" dirty="0"/>
          </a:p>
          <a:p>
            <a:pPr lvl="1"/>
            <a:r>
              <a:rPr lang="en-US" altLang="zh-CN" dirty="0" smtClean="0"/>
              <a:t>SQAM</a:t>
            </a:r>
            <a:r>
              <a:rPr lang="zh-CN" altLang="zh-CN" dirty="0" smtClean="0"/>
              <a:t>：</a:t>
            </a:r>
            <a:r>
              <a:rPr lang="zh-CN" altLang="zh-CN" dirty="0"/>
              <a:t>审核并批准</a:t>
            </a:r>
            <a:r>
              <a:rPr lang="en-US" altLang="zh-CN" dirty="0"/>
              <a:t>SQA</a:t>
            </a:r>
            <a:r>
              <a:rPr lang="zh-CN" altLang="zh-CN" dirty="0"/>
              <a:t>计划，全面负责</a:t>
            </a:r>
            <a:r>
              <a:rPr lang="en-US" altLang="zh-CN" dirty="0"/>
              <a:t>SQA</a:t>
            </a:r>
            <a:r>
              <a:rPr lang="zh-CN" altLang="zh-CN" dirty="0"/>
              <a:t>的活动，并负责向高级管理者报告</a:t>
            </a:r>
            <a:r>
              <a:rPr lang="zh-CN" altLang="zh-CN" dirty="0" smtClean="0"/>
              <a:t>。</a:t>
            </a:r>
            <a:endParaRPr lang="en-US" altLang="zh-CN" dirty="0" smtClean="0"/>
          </a:p>
          <a:p>
            <a:pPr lvl="1"/>
            <a:endParaRPr lang="zh-CN" altLang="zh-CN" sz="1400" dirty="0"/>
          </a:p>
          <a:p>
            <a:pPr lvl="1"/>
            <a:r>
              <a:rPr lang="en-US" altLang="zh-CN" dirty="0" smtClean="0"/>
              <a:t>SEPG</a:t>
            </a:r>
            <a:r>
              <a:rPr lang="zh-CN" altLang="en-US" dirty="0" smtClean="0"/>
              <a:t>（项目工程过程组）</a:t>
            </a:r>
            <a:r>
              <a:rPr lang="zh-CN" altLang="zh-CN" dirty="0" smtClean="0"/>
              <a:t>：</a:t>
            </a:r>
            <a:r>
              <a:rPr lang="zh-CN" altLang="zh-CN" dirty="0"/>
              <a:t>定期评审</a:t>
            </a:r>
            <a:r>
              <a:rPr lang="en-US" altLang="zh-CN" dirty="0"/>
              <a:t>SQA</a:t>
            </a:r>
            <a:r>
              <a:rPr lang="zh-CN" altLang="zh-CN" dirty="0"/>
              <a:t>的活动和软件工作产品</a:t>
            </a:r>
            <a:r>
              <a:rPr lang="zh-CN" altLang="zh-CN" dirty="0" smtClean="0"/>
              <a:t>。</a:t>
            </a:r>
            <a:endParaRPr lang="en-US" altLang="zh-CN" dirty="0" smtClean="0"/>
          </a:p>
          <a:p>
            <a:pPr lvl="1"/>
            <a:endParaRPr lang="zh-CN" altLang="zh-CN" sz="1400" dirty="0"/>
          </a:p>
          <a:p>
            <a:pPr lvl="1"/>
            <a:r>
              <a:rPr lang="en-US" altLang="zh-CN" dirty="0" smtClean="0"/>
              <a:t>PM</a:t>
            </a:r>
            <a:r>
              <a:rPr lang="zh-CN" altLang="en-US" dirty="0" smtClean="0"/>
              <a:t>（项目经理）</a:t>
            </a:r>
            <a:r>
              <a:rPr lang="zh-CN" altLang="zh-CN" dirty="0" smtClean="0"/>
              <a:t>：</a:t>
            </a:r>
            <a:r>
              <a:rPr lang="zh-CN" altLang="zh-CN" dirty="0"/>
              <a:t>定期并根据事件驱动地参与评审</a:t>
            </a:r>
            <a:r>
              <a:rPr lang="en-US" altLang="zh-CN" dirty="0"/>
              <a:t>SQA</a:t>
            </a:r>
            <a:r>
              <a:rPr lang="zh-CN" altLang="zh-CN" dirty="0"/>
              <a:t>活动</a:t>
            </a:r>
            <a:r>
              <a:rPr lang="zh-CN" altLang="zh-CN" dirty="0" smtClean="0"/>
              <a:t>。</a:t>
            </a:r>
            <a:endParaRPr lang="en-US" altLang="zh-CN" dirty="0" smtClean="0"/>
          </a:p>
          <a:p>
            <a:pPr lvl="1"/>
            <a:endParaRPr lang="zh-CN" altLang="zh-CN" sz="1400" dirty="0"/>
          </a:p>
          <a:p>
            <a:pPr lvl="1"/>
            <a:r>
              <a:rPr lang="en-US" altLang="zh-CN" dirty="0" smtClean="0"/>
              <a:t>MSG</a:t>
            </a:r>
            <a:r>
              <a:rPr lang="zh-CN" altLang="en-US" dirty="0" smtClean="0"/>
              <a:t>（公司高层管理委员会）</a:t>
            </a:r>
            <a:r>
              <a:rPr lang="zh-CN" altLang="zh-CN" dirty="0" smtClean="0"/>
              <a:t>：</a:t>
            </a:r>
            <a:r>
              <a:rPr lang="zh-CN" altLang="zh-CN" dirty="0"/>
              <a:t>定期参与</a:t>
            </a:r>
            <a:r>
              <a:rPr lang="en-US" altLang="zh-CN" dirty="0"/>
              <a:t>SQA</a:t>
            </a:r>
            <a:r>
              <a:rPr lang="zh-CN" altLang="zh-CN" dirty="0"/>
              <a:t>活动。</a:t>
            </a:r>
            <a:endParaRPr lang="zh-CN" altLang="zh-CN" sz="1400" dirty="0"/>
          </a:p>
        </p:txBody>
      </p:sp>
    </p:spTree>
    <p:extLst>
      <p:ext uri="{BB962C8B-B14F-4D97-AF65-F5344CB8AC3E}">
        <p14:creationId xmlns:p14="http://schemas.microsoft.com/office/powerpoint/2010/main" val="970106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5</a:t>
            </a:fld>
            <a:endParaRPr lang="en-US" altLang="zh-CN" sz="1600" smtClean="0"/>
          </a:p>
        </p:txBody>
      </p:sp>
      <p:sp>
        <p:nvSpPr>
          <p:cNvPr id="2" name="文本框 1"/>
          <p:cNvSpPr txBox="1"/>
          <p:nvPr/>
        </p:nvSpPr>
        <p:spPr>
          <a:xfrm>
            <a:off x="272470" y="1484784"/>
            <a:ext cx="6459770"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术语和缩略语</a:t>
            </a:r>
            <a:endParaRPr lang="zh-CN" altLang="en-US" sz="3200" b="1" dirty="0"/>
          </a:p>
        </p:txBody>
      </p:sp>
      <p:sp>
        <p:nvSpPr>
          <p:cNvPr id="3" name="文本框 2"/>
          <p:cNvSpPr txBox="1"/>
          <p:nvPr/>
        </p:nvSpPr>
        <p:spPr>
          <a:xfrm>
            <a:off x="1258094" y="2784249"/>
            <a:ext cx="6336704" cy="923330"/>
          </a:xfrm>
          <a:prstGeom prst="rect">
            <a:avLst/>
          </a:prstGeom>
          <a:noFill/>
        </p:spPr>
        <p:txBody>
          <a:bodyPr wrap="square" rtlCol="0">
            <a:spAutoFit/>
          </a:bodyPr>
          <a:lstStyle/>
          <a:p>
            <a:r>
              <a:rPr lang="zh-CN" altLang="en-US" dirty="0" smtClean="0"/>
              <a:t>应提供正确理解此模板所需的全部术语、首字母缩写词和缩略语的定义。可自行编写或参考已有标准，如</a:t>
            </a:r>
            <a:r>
              <a:rPr lang="en-US" altLang="zh-CN" dirty="0"/>
              <a:t>NQ402100《</a:t>
            </a:r>
            <a:r>
              <a:rPr lang="zh-CN" altLang="en-US" dirty="0"/>
              <a:t>质量手册</a:t>
            </a:r>
            <a:r>
              <a:rPr lang="en-US" altLang="zh-CN" dirty="0" smtClean="0"/>
              <a:t>》</a:t>
            </a:r>
            <a:r>
              <a:rPr lang="zh-CN" altLang="en-US" dirty="0" smtClean="0"/>
              <a:t>。</a:t>
            </a:r>
            <a:endParaRPr lang="zh-CN" altLang="en-US" dirty="0"/>
          </a:p>
        </p:txBody>
      </p:sp>
      <p:sp>
        <p:nvSpPr>
          <p:cNvPr id="5" name="文本框 4"/>
          <p:cNvSpPr txBox="1"/>
          <p:nvPr/>
        </p:nvSpPr>
        <p:spPr>
          <a:xfrm>
            <a:off x="1273239" y="3789040"/>
            <a:ext cx="6050210" cy="923330"/>
          </a:xfrm>
          <a:prstGeom prst="rect">
            <a:avLst/>
          </a:prstGeom>
          <a:noFill/>
        </p:spPr>
        <p:txBody>
          <a:bodyPr wrap="square" rtlCol="0">
            <a:spAutoFit/>
          </a:bodyPr>
          <a:lstStyle/>
          <a:p>
            <a:r>
              <a:rPr lang="en-US" altLang="zh-CN" dirty="0" smtClean="0"/>
              <a:t>NQ402100《</a:t>
            </a:r>
            <a:r>
              <a:rPr lang="zh-CN" altLang="en-US" dirty="0" smtClean="0"/>
              <a:t>质量手册</a:t>
            </a:r>
            <a:r>
              <a:rPr lang="en-US" altLang="zh-CN" dirty="0" smtClean="0"/>
              <a:t>》</a:t>
            </a:r>
            <a:r>
              <a:rPr lang="zh-CN" altLang="en-US" dirty="0" smtClean="0"/>
              <a:t>的目的是确定公司的质量方针、质量目标、质量管理的程序和要求，实施满足</a:t>
            </a:r>
            <a:r>
              <a:rPr lang="en-US" altLang="zh-CN" dirty="0" smtClean="0"/>
              <a:t>ISO9001</a:t>
            </a:r>
            <a:r>
              <a:rPr lang="zh-CN" altLang="en-US" dirty="0" smtClean="0"/>
              <a:t>标准的质量体系。</a:t>
            </a:r>
            <a:endParaRPr lang="zh-CN" altLang="en-US" dirty="0"/>
          </a:p>
        </p:txBody>
      </p:sp>
      <p:sp>
        <p:nvSpPr>
          <p:cNvPr id="6" name="文本框 5"/>
          <p:cNvSpPr txBox="1"/>
          <p:nvPr/>
        </p:nvSpPr>
        <p:spPr>
          <a:xfrm>
            <a:off x="1273239" y="4797948"/>
            <a:ext cx="3456384" cy="923330"/>
          </a:xfrm>
          <a:prstGeom prst="rect">
            <a:avLst/>
          </a:prstGeom>
          <a:noFill/>
        </p:spPr>
        <p:txBody>
          <a:bodyPr wrap="square" rtlCol="0">
            <a:spAutoFit/>
          </a:bodyPr>
          <a:lstStyle/>
          <a:p>
            <a:r>
              <a:rPr lang="en-US" altLang="zh-CN" dirty="0" smtClean="0"/>
              <a:t>SQA</a:t>
            </a:r>
            <a:r>
              <a:rPr lang="zh-CN" altLang="en-US" dirty="0" smtClean="0"/>
              <a:t>：软件质量保证</a:t>
            </a:r>
            <a:endParaRPr lang="en-US" altLang="zh-CN" dirty="0" smtClean="0"/>
          </a:p>
          <a:p>
            <a:r>
              <a:rPr lang="en-US" altLang="zh-CN" dirty="0" smtClean="0"/>
              <a:t>SQAP</a:t>
            </a:r>
            <a:r>
              <a:rPr lang="zh-CN" altLang="en-US" dirty="0" smtClean="0"/>
              <a:t>：软件质量保证计划</a:t>
            </a:r>
            <a:endParaRPr lang="en-US" altLang="zh-CN" dirty="0" smtClean="0"/>
          </a:p>
          <a:p>
            <a:r>
              <a:rPr lang="en-US" altLang="zh-CN" dirty="0" smtClean="0"/>
              <a:t>SQAL</a:t>
            </a:r>
            <a:r>
              <a:rPr lang="zh-CN" altLang="en-US" dirty="0" smtClean="0"/>
              <a:t>：软件质量保证负责人</a:t>
            </a:r>
            <a:endParaRPr lang="zh-CN" altLang="en-US" dirty="0"/>
          </a:p>
        </p:txBody>
      </p:sp>
      <p:sp>
        <p:nvSpPr>
          <p:cNvPr id="7" name="文本框 6"/>
          <p:cNvSpPr txBox="1"/>
          <p:nvPr/>
        </p:nvSpPr>
        <p:spPr>
          <a:xfrm>
            <a:off x="4298344" y="4797948"/>
            <a:ext cx="3728577" cy="923330"/>
          </a:xfrm>
          <a:prstGeom prst="rect">
            <a:avLst/>
          </a:prstGeom>
          <a:noFill/>
        </p:spPr>
        <p:txBody>
          <a:bodyPr wrap="square" rtlCol="0">
            <a:spAutoFit/>
          </a:bodyPr>
          <a:lstStyle/>
          <a:p>
            <a:pPr lvl="1"/>
            <a:r>
              <a:rPr lang="en-US" altLang="zh-CN" dirty="0" smtClean="0"/>
              <a:t>SEPG</a:t>
            </a:r>
            <a:r>
              <a:rPr lang="zh-CN" altLang="en-US" dirty="0"/>
              <a:t>：</a:t>
            </a:r>
            <a:r>
              <a:rPr lang="zh-CN" altLang="en-US" dirty="0" smtClean="0"/>
              <a:t>项目</a:t>
            </a:r>
            <a:r>
              <a:rPr lang="zh-CN" altLang="en-US" dirty="0"/>
              <a:t>工程过程</a:t>
            </a:r>
            <a:r>
              <a:rPr lang="zh-CN" altLang="en-US" dirty="0" smtClean="0"/>
              <a:t>组</a:t>
            </a:r>
            <a:endParaRPr lang="zh-CN" altLang="zh-CN" sz="1400" dirty="0"/>
          </a:p>
          <a:p>
            <a:pPr lvl="1"/>
            <a:r>
              <a:rPr lang="en-US" altLang="zh-CN" dirty="0" smtClean="0"/>
              <a:t>PM</a:t>
            </a:r>
            <a:r>
              <a:rPr lang="zh-CN" altLang="en-US" dirty="0" smtClean="0"/>
              <a:t>：项目经理</a:t>
            </a:r>
            <a:endParaRPr lang="zh-CN" altLang="zh-CN" sz="1400" dirty="0"/>
          </a:p>
          <a:p>
            <a:pPr lvl="1"/>
            <a:r>
              <a:rPr lang="en-US" altLang="zh-CN" dirty="0" smtClean="0"/>
              <a:t>MSG</a:t>
            </a:r>
            <a:r>
              <a:rPr lang="zh-CN" altLang="en-US" dirty="0"/>
              <a:t>：</a:t>
            </a:r>
            <a:r>
              <a:rPr lang="zh-CN" altLang="en-US" dirty="0" smtClean="0"/>
              <a:t>公司</a:t>
            </a:r>
            <a:r>
              <a:rPr lang="zh-CN" altLang="en-US" dirty="0"/>
              <a:t>高层管理</a:t>
            </a:r>
            <a:r>
              <a:rPr lang="zh-CN" altLang="en-US" dirty="0" smtClean="0"/>
              <a:t>委员会</a:t>
            </a:r>
            <a:endParaRPr lang="zh-CN" altLang="en-US" dirty="0"/>
          </a:p>
        </p:txBody>
      </p:sp>
    </p:spTree>
    <p:extLst>
      <p:ext uri="{BB962C8B-B14F-4D97-AF65-F5344CB8AC3E}">
        <p14:creationId xmlns:p14="http://schemas.microsoft.com/office/powerpoint/2010/main" val="48076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6</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(1)</a:t>
            </a:r>
            <a:endParaRPr lang="zh-CN" altLang="en-US" sz="3200" b="1" dirty="0"/>
          </a:p>
        </p:txBody>
      </p:sp>
      <p:sp>
        <p:nvSpPr>
          <p:cNvPr id="3" name="文本框 2"/>
          <p:cNvSpPr txBox="1"/>
          <p:nvPr/>
        </p:nvSpPr>
        <p:spPr>
          <a:xfrm>
            <a:off x="288514" y="2069559"/>
            <a:ext cx="8062664" cy="3877985"/>
          </a:xfrm>
          <a:prstGeom prst="rect">
            <a:avLst/>
          </a:prstGeom>
          <a:noFill/>
        </p:spPr>
        <p:txBody>
          <a:bodyPr wrap="square" rtlCol="0">
            <a:spAutoFit/>
          </a:bodyPr>
          <a:lstStyle/>
          <a:p>
            <a:r>
              <a:rPr lang="en-US" altLang="zh-CN" sz="2400" b="1" dirty="0"/>
              <a:t>SQA</a:t>
            </a:r>
            <a:r>
              <a:rPr lang="zh-CN" altLang="en-US" sz="2400" b="1" dirty="0"/>
              <a:t>的</a:t>
            </a:r>
            <a:r>
              <a:rPr lang="zh-CN" altLang="en-US" sz="2400" b="1" dirty="0" smtClean="0"/>
              <a:t>确立</a:t>
            </a:r>
            <a:endParaRPr lang="en-US" altLang="zh-CN" sz="2400" b="1" dirty="0" smtClean="0"/>
          </a:p>
          <a:p>
            <a:endParaRPr lang="en-US" altLang="zh-CN" sz="2400" b="1" dirty="0"/>
          </a:p>
          <a:p>
            <a:r>
              <a:rPr lang="en-US" altLang="zh-CN" dirty="0" smtClean="0"/>
              <a:t>1.</a:t>
            </a:r>
            <a:r>
              <a:rPr lang="zh-CN" altLang="en-US" dirty="0" smtClean="0"/>
              <a:t>在</a:t>
            </a:r>
            <a:r>
              <a:rPr lang="zh-CN" altLang="en-US" dirty="0"/>
              <a:t>项目启动阶段，由“项目任务书”确立项目对应的</a:t>
            </a:r>
            <a:r>
              <a:rPr lang="en-US" altLang="zh-CN" dirty="0"/>
              <a:t>SQAL</a:t>
            </a:r>
            <a:r>
              <a:rPr lang="zh-CN" altLang="en-US" dirty="0"/>
              <a:t>，并在“项目任务书”中明确项目的质量保证工作以及相应的工作内容。</a:t>
            </a:r>
            <a:r>
              <a:rPr lang="en-US" altLang="zh-CN" dirty="0"/>
              <a:t>SQA</a:t>
            </a:r>
            <a:r>
              <a:rPr lang="zh-CN" altLang="en-US" dirty="0"/>
              <a:t>的工作由质量保证部门的人员或经培训与授权的开发部门资深人员来担任</a:t>
            </a:r>
            <a:r>
              <a:rPr lang="zh-CN" altLang="en-US" dirty="0" smtClean="0"/>
              <a:t>。</a:t>
            </a:r>
            <a:endParaRPr lang="en-US" altLang="zh-CN" dirty="0" smtClean="0"/>
          </a:p>
          <a:p>
            <a:endParaRPr lang="en-US" altLang="zh-CN" dirty="0" smtClean="0"/>
          </a:p>
          <a:p>
            <a:r>
              <a:rPr lang="en-US" altLang="zh-CN" dirty="0" smtClean="0"/>
              <a:t>2.SQA</a:t>
            </a:r>
            <a:r>
              <a:rPr lang="zh-CN" altLang="en-US" dirty="0" smtClean="0"/>
              <a:t>可以分配给一个人或一个组织，也可以分配给多个人或多个组织。为实施</a:t>
            </a:r>
            <a:r>
              <a:rPr lang="en-US" altLang="zh-CN" dirty="0" smtClean="0"/>
              <a:t>SQA</a:t>
            </a:r>
            <a:r>
              <a:rPr lang="zh-CN" altLang="en-US" dirty="0" smtClean="0"/>
              <a:t>的工作，</a:t>
            </a:r>
            <a:r>
              <a:rPr lang="en-US" altLang="zh-CN" dirty="0" smtClean="0"/>
              <a:t>SQAL</a:t>
            </a:r>
            <a:r>
              <a:rPr lang="zh-CN" altLang="en-US" dirty="0" smtClean="0"/>
              <a:t>需要适当的培训。</a:t>
            </a:r>
            <a:endParaRPr lang="en-US" altLang="zh-CN" dirty="0" smtClean="0"/>
          </a:p>
          <a:p>
            <a:endParaRPr lang="en-US" altLang="zh-CN" dirty="0" smtClean="0"/>
          </a:p>
          <a:p>
            <a:r>
              <a:rPr lang="en-US" altLang="zh-CN" dirty="0" smtClean="0"/>
              <a:t>3.SQA</a:t>
            </a:r>
            <a:r>
              <a:rPr lang="zh-CN" altLang="zh-CN" dirty="0"/>
              <a:t>组织具有对所监控的项目进行评价的权利，力求将所发现的问题在项目组内解决，如果项目的质量将出现严重问题，</a:t>
            </a:r>
            <a:r>
              <a:rPr lang="en-US" altLang="zh-CN" dirty="0"/>
              <a:t>SQA</a:t>
            </a:r>
            <a:r>
              <a:rPr lang="zh-CN" altLang="zh-CN" dirty="0"/>
              <a:t>必须直接把这种可能性报告给高层管理部门。</a:t>
            </a:r>
          </a:p>
          <a:p>
            <a:endParaRPr lang="zh-CN" altLang="en-US" dirty="0"/>
          </a:p>
        </p:txBody>
      </p:sp>
    </p:spTree>
    <p:extLst>
      <p:ext uri="{BB962C8B-B14F-4D97-AF65-F5344CB8AC3E}">
        <p14:creationId xmlns:p14="http://schemas.microsoft.com/office/powerpoint/2010/main" val="264100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7</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(2)</a:t>
            </a:r>
            <a:endParaRPr lang="zh-CN" altLang="en-US" sz="3200" b="1" dirty="0"/>
          </a:p>
        </p:txBody>
      </p:sp>
      <p:sp>
        <p:nvSpPr>
          <p:cNvPr id="3" name="文本框 2"/>
          <p:cNvSpPr txBox="1"/>
          <p:nvPr/>
        </p:nvSpPr>
        <p:spPr>
          <a:xfrm>
            <a:off x="279356" y="2069559"/>
            <a:ext cx="8062664" cy="3508653"/>
          </a:xfrm>
          <a:prstGeom prst="rect">
            <a:avLst/>
          </a:prstGeom>
          <a:noFill/>
        </p:spPr>
        <p:txBody>
          <a:bodyPr wrap="square" rtlCol="0">
            <a:spAutoFit/>
          </a:bodyPr>
          <a:lstStyle/>
          <a:p>
            <a:r>
              <a:rPr lang="en-US" altLang="zh-CN" sz="2400" b="1" dirty="0"/>
              <a:t>SQA</a:t>
            </a:r>
            <a:r>
              <a:rPr lang="zh-CN" altLang="en-US" sz="2400" b="1" dirty="0" smtClean="0"/>
              <a:t>的计划</a:t>
            </a:r>
            <a:endParaRPr lang="en-US" altLang="zh-CN" sz="2400" b="1" dirty="0" smtClean="0"/>
          </a:p>
          <a:p>
            <a:endParaRPr lang="en-US" altLang="zh-CN" dirty="0" smtClean="0"/>
          </a:p>
          <a:p>
            <a:r>
              <a:rPr lang="en-US" altLang="zh-CN" dirty="0" smtClean="0"/>
              <a:t>1.</a:t>
            </a:r>
            <a:r>
              <a:rPr lang="zh-CN" altLang="zh-CN" dirty="0" smtClean="0"/>
              <a:t>目的</a:t>
            </a:r>
            <a:endParaRPr lang="en-US" altLang="zh-CN" sz="1400" dirty="0"/>
          </a:p>
          <a:p>
            <a:r>
              <a:rPr lang="zh-CN" altLang="en-US" dirty="0" smtClean="0"/>
              <a:t>        </a:t>
            </a:r>
            <a:r>
              <a:rPr lang="en-US" altLang="zh-CN" dirty="0" smtClean="0"/>
              <a:t>SQAP</a:t>
            </a:r>
            <a:r>
              <a:rPr lang="zh-CN" altLang="zh-CN" dirty="0"/>
              <a:t>的目的是保证软件产品和软件项目满足质量方针所定义的活动。</a:t>
            </a:r>
            <a:r>
              <a:rPr lang="en-US" altLang="zh-CN" dirty="0"/>
              <a:t>SQAP</a:t>
            </a:r>
            <a:r>
              <a:rPr lang="zh-CN" altLang="zh-CN" dirty="0"/>
              <a:t>详细描述每个阶段要执行的软件质量保证活动，清楚定义评审的内容和</a:t>
            </a:r>
            <a:r>
              <a:rPr lang="zh-CN" altLang="zh-CN" dirty="0" smtClean="0"/>
              <a:t>过程</a:t>
            </a:r>
            <a:r>
              <a:rPr lang="zh-CN" altLang="en-US" dirty="0" smtClean="0"/>
              <a:t>。</a:t>
            </a:r>
            <a:endParaRPr lang="en-US" altLang="zh-CN" dirty="0" smtClean="0"/>
          </a:p>
          <a:p>
            <a:endParaRPr lang="en-US" altLang="zh-CN" dirty="0" smtClean="0"/>
          </a:p>
          <a:p>
            <a:r>
              <a:rPr lang="en-US" altLang="zh-CN" dirty="0" smtClean="0"/>
              <a:t>2.</a:t>
            </a:r>
            <a:r>
              <a:rPr lang="zh-CN" altLang="zh-CN" dirty="0" smtClean="0"/>
              <a:t>内容</a:t>
            </a:r>
            <a:r>
              <a:rPr lang="zh-CN" altLang="zh-CN" dirty="0"/>
              <a:t>要求</a:t>
            </a:r>
            <a:endParaRPr lang="zh-CN" altLang="zh-CN" sz="1400" dirty="0"/>
          </a:p>
          <a:p>
            <a:r>
              <a:rPr lang="en-US" altLang="zh-CN" dirty="0" smtClean="0"/>
              <a:t>        </a:t>
            </a:r>
            <a:r>
              <a:rPr lang="zh-CN" altLang="zh-CN" dirty="0" smtClean="0"/>
              <a:t>在</a:t>
            </a:r>
            <a:r>
              <a:rPr lang="zh-CN" altLang="zh-CN" dirty="0"/>
              <a:t>确定</a:t>
            </a:r>
            <a:r>
              <a:rPr lang="en-US" altLang="zh-CN" dirty="0"/>
              <a:t>SQA</a:t>
            </a:r>
            <a:r>
              <a:rPr lang="zh-CN" altLang="zh-CN" dirty="0"/>
              <a:t>任务时，要掌握项目特点与质量要求，同时考虑与</a:t>
            </a:r>
            <a:r>
              <a:rPr lang="en-US" altLang="zh-CN" dirty="0" smtClean="0"/>
              <a:t>SDP</a:t>
            </a:r>
            <a:r>
              <a:rPr lang="zh-CN" altLang="zh-CN" dirty="0" smtClean="0"/>
              <a:t>、</a:t>
            </a:r>
            <a:r>
              <a:rPr lang="en-US" altLang="zh-CN" dirty="0" smtClean="0"/>
              <a:t>SCMP</a:t>
            </a:r>
            <a:r>
              <a:rPr lang="zh-CN" altLang="zh-CN" dirty="0" smtClean="0"/>
              <a:t>等</a:t>
            </a:r>
            <a:r>
              <a:rPr lang="zh-CN" altLang="zh-CN" dirty="0"/>
              <a:t>计划的兼容性，划分适当层次上的</a:t>
            </a:r>
            <a:r>
              <a:rPr lang="en-US" altLang="zh-CN" dirty="0"/>
              <a:t>SQA</a:t>
            </a:r>
            <a:r>
              <a:rPr lang="zh-CN" altLang="zh-CN" dirty="0"/>
              <a:t>任务并在</a:t>
            </a:r>
            <a:r>
              <a:rPr lang="en-US" altLang="zh-CN" dirty="0"/>
              <a:t>SQAP</a:t>
            </a:r>
            <a:r>
              <a:rPr lang="zh-CN" altLang="zh-CN" dirty="0"/>
              <a:t>中明确</a:t>
            </a:r>
            <a:r>
              <a:rPr lang="zh-CN" altLang="zh-CN" dirty="0" smtClean="0"/>
              <a:t>。</a:t>
            </a:r>
            <a:endParaRPr lang="en-US" altLang="zh-CN" dirty="0" smtClean="0"/>
          </a:p>
          <a:p>
            <a:r>
              <a:rPr lang="en-US" altLang="zh-CN" dirty="0"/>
              <a:t> </a:t>
            </a:r>
            <a:r>
              <a:rPr lang="en-US" altLang="zh-CN" dirty="0" smtClean="0"/>
              <a:t>       </a:t>
            </a:r>
            <a:r>
              <a:rPr lang="zh-CN" altLang="en-US" dirty="0" smtClean="0"/>
              <a:t>主要包括</a:t>
            </a:r>
            <a:r>
              <a:rPr lang="zh-CN" altLang="zh-CN" dirty="0" smtClean="0"/>
              <a:t>质量目标</a:t>
            </a:r>
            <a:r>
              <a:rPr lang="zh-CN" altLang="en-US" dirty="0" smtClean="0"/>
              <a:t>、</a:t>
            </a:r>
            <a:r>
              <a:rPr lang="en-US" altLang="zh-CN" dirty="0" smtClean="0"/>
              <a:t> SQA</a:t>
            </a:r>
            <a:r>
              <a:rPr lang="zh-CN" altLang="zh-CN" dirty="0" smtClean="0"/>
              <a:t>组织</a:t>
            </a:r>
            <a:r>
              <a:rPr lang="zh-CN" altLang="en-US" dirty="0" smtClean="0"/>
              <a:t>、</a:t>
            </a:r>
            <a:r>
              <a:rPr lang="en-US" altLang="zh-CN" dirty="0" smtClean="0"/>
              <a:t>SQA</a:t>
            </a:r>
            <a:r>
              <a:rPr lang="zh-CN" altLang="zh-CN" dirty="0" smtClean="0"/>
              <a:t>任务</a:t>
            </a:r>
            <a:r>
              <a:rPr lang="zh-CN" altLang="en-US" dirty="0" smtClean="0"/>
              <a:t>、</a:t>
            </a:r>
            <a:r>
              <a:rPr lang="en-US" altLang="zh-CN" dirty="0" smtClean="0"/>
              <a:t>SQA</a:t>
            </a:r>
            <a:r>
              <a:rPr lang="zh-CN" altLang="zh-CN" dirty="0" smtClean="0"/>
              <a:t>报告</a:t>
            </a:r>
            <a:r>
              <a:rPr lang="zh-CN" altLang="en-US" dirty="0" smtClean="0"/>
              <a:t>等。（具体参见附录一）</a:t>
            </a:r>
            <a:endParaRPr lang="en-US" altLang="zh-CN" dirty="0" smtClean="0"/>
          </a:p>
        </p:txBody>
      </p:sp>
    </p:spTree>
    <p:extLst>
      <p:ext uri="{BB962C8B-B14F-4D97-AF65-F5344CB8AC3E}">
        <p14:creationId xmlns:p14="http://schemas.microsoft.com/office/powerpoint/2010/main" val="4278921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8</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(2)</a:t>
            </a:r>
            <a:endParaRPr lang="zh-CN" altLang="en-US" sz="3200" b="1" dirty="0"/>
          </a:p>
        </p:txBody>
      </p:sp>
      <p:sp>
        <p:nvSpPr>
          <p:cNvPr id="3" name="文本框 2"/>
          <p:cNvSpPr txBox="1"/>
          <p:nvPr/>
        </p:nvSpPr>
        <p:spPr>
          <a:xfrm>
            <a:off x="279356" y="2069559"/>
            <a:ext cx="8062664" cy="2554545"/>
          </a:xfrm>
          <a:prstGeom prst="rect">
            <a:avLst/>
          </a:prstGeom>
          <a:noFill/>
        </p:spPr>
        <p:txBody>
          <a:bodyPr wrap="square" rtlCol="0">
            <a:spAutoFit/>
          </a:bodyPr>
          <a:lstStyle/>
          <a:p>
            <a:r>
              <a:rPr lang="en-US" altLang="zh-CN" sz="2400" b="1" dirty="0"/>
              <a:t>SQA</a:t>
            </a:r>
            <a:r>
              <a:rPr lang="zh-CN" altLang="en-US" sz="2400" b="1" dirty="0" smtClean="0"/>
              <a:t>的计划</a:t>
            </a:r>
            <a:endParaRPr lang="en-US" altLang="zh-CN" sz="2400" b="1" dirty="0" smtClean="0"/>
          </a:p>
          <a:p>
            <a:endParaRPr lang="en-US" altLang="zh-CN" dirty="0" smtClean="0"/>
          </a:p>
          <a:p>
            <a:r>
              <a:rPr lang="en-US" altLang="zh-CN" dirty="0" smtClean="0"/>
              <a:t>3.</a:t>
            </a:r>
            <a:r>
              <a:rPr lang="zh-CN" altLang="en-US" dirty="0" smtClean="0"/>
              <a:t>审批</a:t>
            </a:r>
            <a:endParaRPr lang="en-US" altLang="zh-CN" dirty="0" smtClean="0"/>
          </a:p>
          <a:p>
            <a:r>
              <a:rPr lang="en-US" altLang="zh-CN" dirty="0" smtClean="0"/>
              <a:t>         SQAP</a:t>
            </a:r>
            <a:r>
              <a:rPr lang="zh-CN" altLang="zh-CN" dirty="0"/>
              <a:t>需所有项目参与者评审，由</a:t>
            </a:r>
            <a:r>
              <a:rPr lang="en-US" altLang="zh-CN" dirty="0"/>
              <a:t>SQAM</a:t>
            </a:r>
            <a:r>
              <a:rPr lang="zh-CN" altLang="zh-CN" dirty="0"/>
              <a:t>批准，并进行配置管理。计划变更需重新审批</a:t>
            </a:r>
            <a:r>
              <a:rPr lang="zh-CN" altLang="zh-CN" dirty="0" smtClean="0"/>
              <a:t>。</a:t>
            </a:r>
            <a:endParaRPr lang="en-US" altLang="zh-CN" dirty="0" smtClean="0"/>
          </a:p>
          <a:p>
            <a:endParaRPr lang="en-US" altLang="zh-CN" dirty="0" smtClean="0"/>
          </a:p>
          <a:p>
            <a:r>
              <a:rPr lang="en-US" altLang="zh-CN" dirty="0" smtClean="0"/>
              <a:t>4.</a:t>
            </a:r>
            <a:r>
              <a:rPr lang="zh-CN" altLang="en-US" dirty="0" smtClean="0"/>
              <a:t>执行 </a:t>
            </a:r>
            <a:endParaRPr lang="en-US" altLang="zh-CN" dirty="0" smtClean="0"/>
          </a:p>
          <a:p>
            <a:r>
              <a:rPr lang="en-US" altLang="zh-CN" dirty="0" smtClean="0"/>
              <a:t>         SQAL</a:t>
            </a:r>
            <a:r>
              <a:rPr lang="zh-CN" altLang="zh-CN" dirty="0"/>
              <a:t>依据审批后的</a:t>
            </a:r>
            <a:r>
              <a:rPr lang="en-US" altLang="zh-CN" dirty="0"/>
              <a:t>SQAP</a:t>
            </a:r>
            <a:r>
              <a:rPr lang="zh-CN" altLang="zh-CN" dirty="0"/>
              <a:t>实施</a:t>
            </a:r>
            <a:r>
              <a:rPr lang="en-US" altLang="zh-CN" dirty="0"/>
              <a:t>SQA</a:t>
            </a:r>
            <a:r>
              <a:rPr lang="zh-CN" altLang="zh-CN" dirty="0" smtClean="0"/>
              <a:t>活动</a:t>
            </a:r>
            <a:r>
              <a:rPr lang="zh-CN" altLang="en-US" dirty="0" smtClean="0"/>
              <a:t>。</a:t>
            </a:r>
            <a:endParaRPr lang="zh-CN" altLang="zh-CN" sz="2800" dirty="0"/>
          </a:p>
        </p:txBody>
      </p:sp>
    </p:spTree>
    <p:extLst>
      <p:ext uri="{BB962C8B-B14F-4D97-AF65-F5344CB8AC3E}">
        <p14:creationId xmlns:p14="http://schemas.microsoft.com/office/powerpoint/2010/main" val="3450108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FAA6BF-FC65-42B7-B3DA-EEABD2231966}" type="datetime1">
              <a:rPr lang="zh-CN" altLang="en-US"/>
              <a:pPr>
                <a:defRPr/>
              </a:pPr>
              <a:t>2025/2/28</a:t>
            </a:fld>
            <a:endParaRPr lang="en-US" altLang="zh-CN"/>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06D690-7FB6-4F1C-A386-B6D9CAEF90B5}" type="slidenum">
              <a:rPr lang="en-US" altLang="zh-CN" sz="1600" smtClean="0"/>
              <a:pPr>
                <a:spcBef>
                  <a:spcPct val="0"/>
                </a:spcBef>
                <a:buClrTx/>
                <a:buSzTx/>
                <a:buFontTx/>
                <a:buNone/>
              </a:pPr>
              <a:t>9</a:t>
            </a:fld>
            <a:endParaRPr lang="en-US" altLang="zh-CN" sz="1600" smtClean="0"/>
          </a:p>
        </p:txBody>
      </p:sp>
      <p:sp>
        <p:nvSpPr>
          <p:cNvPr id="2" name="文本框 1"/>
          <p:cNvSpPr txBox="1"/>
          <p:nvPr/>
        </p:nvSpPr>
        <p:spPr>
          <a:xfrm>
            <a:off x="272470" y="1484784"/>
            <a:ext cx="6243746" cy="584775"/>
          </a:xfrm>
          <a:prstGeom prst="rect">
            <a:avLst/>
          </a:prstGeom>
          <a:noFill/>
        </p:spPr>
        <p:txBody>
          <a:bodyPr wrap="square" rtlCol="0">
            <a:spAutoFit/>
          </a:bodyPr>
          <a:lstStyle/>
          <a:p>
            <a:r>
              <a:rPr lang="zh-CN" altLang="en-US" sz="3200" b="1" dirty="0" smtClean="0"/>
              <a:t>软件质量保证模板</a:t>
            </a:r>
            <a:r>
              <a:rPr lang="en-US" altLang="zh-CN" sz="3200" b="1" dirty="0"/>
              <a:t> </a:t>
            </a:r>
            <a:r>
              <a:rPr lang="en-US" altLang="zh-CN" sz="3200" b="1" dirty="0" smtClean="0"/>
              <a:t>-- </a:t>
            </a:r>
            <a:r>
              <a:rPr lang="zh-CN" altLang="en-US" sz="3200" b="1" dirty="0" smtClean="0"/>
              <a:t>工作程序</a:t>
            </a:r>
            <a:r>
              <a:rPr lang="en-US" altLang="zh-CN" sz="3200" b="1" dirty="0" smtClean="0"/>
              <a:t>(3)</a:t>
            </a:r>
            <a:endParaRPr lang="zh-CN" altLang="en-US" sz="3200" b="1" dirty="0"/>
          </a:p>
        </p:txBody>
      </p:sp>
      <p:sp>
        <p:nvSpPr>
          <p:cNvPr id="3" name="文本框 2"/>
          <p:cNvSpPr txBox="1"/>
          <p:nvPr/>
        </p:nvSpPr>
        <p:spPr>
          <a:xfrm>
            <a:off x="279346" y="2069559"/>
            <a:ext cx="8062664" cy="2769989"/>
          </a:xfrm>
          <a:prstGeom prst="rect">
            <a:avLst/>
          </a:prstGeom>
          <a:noFill/>
        </p:spPr>
        <p:txBody>
          <a:bodyPr wrap="square" rtlCol="0">
            <a:spAutoFit/>
          </a:bodyPr>
          <a:lstStyle/>
          <a:p>
            <a:r>
              <a:rPr lang="en-US" altLang="zh-CN" sz="2400" b="1" dirty="0"/>
              <a:t>SQA</a:t>
            </a:r>
            <a:r>
              <a:rPr lang="zh-CN" altLang="en-US" sz="2400" b="1" dirty="0" smtClean="0"/>
              <a:t>的作业</a:t>
            </a:r>
            <a:endParaRPr lang="en-US" altLang="zh-CN" sz="2400" b="1" dirty="0" smtClean="0"/>
          </a:p>
          <a:p>
            <a:endParaRPr lang="en-US" altLang="zh-CN" sz="2400" b="1" dirty="0" smtClean="0"/>
          </a:p>
          <a:p>
            <a:r>
              <a:rPr lang="en-US" altLang="zh-CN" dirty="0" smtClean="0"/>
              <a:t>1.</a:t>
            </a:r>
            <a:r>
              <a:rPr lang="zh-CN" altLang="zh-CN" dirty="0" smtClean="0"/>
              <a:t>实施</a:t>
            </a:r>
            <a:r>
              <a:rPr lang="zh-CN" altLang="zh-CN" dirty="0"/>
              <a:t>质量策划，以</a:t>
            </a:r>
            <a:r>
              <a:rPr lang="en-US" altLang="zh-CN" dirty="0"/>
              <a:t>SQA</a:t>
            </a:r>
            <a:r>
              <a:rPr lang="zh-CN" altLang="zh-CN" dirty="0"/>
              <a:t>活动保证软件开发过程和定义在</a:t>
            </a:r>
            <a:r>
              <a:rPr lang="en-US" altLang="zh-CN" dirty="0"/>
              <a:t>SDP</a:t>
            </a:r>
            <a:r>
              <a:rPr lang="zh-CN" altLang="zh-CN" dirty="0"/>
              <a:t>中的方法能够被采用，</a:t>
            </a:r>
            <a:r>
              <a:rPr lang="en-US" altLang="zh-CN" dirty="0"/>
              <a:t>SQA</a:t>
            </a:r>
            <a:r>
              <a:rPr lang="zh-CN" altLang="zh-CN" dirty="0"/>
              <a:t>角色将：鉴别和帮助减轻项目</a:t>
            </a:r>
            <a:r>
              <a:rPr lang="zh-CN" altLang="zh-CN" dirty="0" smtClean="0"/>
              <a:t>风险</a:t>
            </a:r>
            <a:r>
              <a:rPr lang="zh-CN" altLang="en-US" dirty="0" smtClean="0"/>
              <a:t>；</a:t>
            </a:r>
            <a:r>
              <a:rPr lang="zh-CN" altLang="zh-CN" dirty="0" smtClean="0"/>
              <a:t>提供</a:t>
            </a:r>
            <a:r>
              <a:rPr lang="zh-CN" altLang="zh-CN" dirty="0"/>
              <a:t>给高级管理者对开发活动的可视</a:t>
            </a:r>
            <a:r>
              <a:rPr lang="zh-CN" altLang="zh-CN" dirty="0" smtClean="0"/>
              <a:t>性</a:t>
            </a:r>
            <a:r>
              <a:rPr lang="zh-CN" altLang="en-US" dirty="0" smtClean="0"/>
              <a:t>；</a:t>
            </a:r>
            <a:r>
              <a:rPr lang="zh-CN" altLang="zh-CN" dirty="0" smtClean="0"/>
              <a:t>提供</a:t>
            </a:r>
            <a:r>
              <a:rPr lang="zh-CN" altLang="zh-CN" dirty="0"/>
              <a:t>在软件开发过程持续改进的反馈</a:t>
            </a:r>
            <a:r>
              <a:rPr lang="zh-CN" altLang="zh-CN" dirty="0" smtClean="0"/>
              <a:t>效果</a:t>
            </a:r>
            <a:r>
              <a:rPr lang="zh-CN" altLang="en-US" dirty="0" smtClean="0"/>
              <a:t>。</a:t>
            </a:r>
            <a:endParaRPr lang="en-US" altLang="zh-CN" dirty="0" smtClean="0"/>
          </a:p>
          <a:p>
            <a:endParaRPr lang="zh-CN" altLang="zh-CN" dirty="0"/>
          </a:p>
          <a:p>
            <a:r>
              <a:rPr lang="en-US" altLang="zh-CN" dirty="0" smtClean="0"/>
              <a:t>2.SQA</a:t>
            </a:r>
            <a:r>
              <a:rPr lang="zh-CN" altLang="en-US" dirty="0" smtClean="0"/>
              <a:t>的作业主要包括</a:t>
            </a:r>
            <a:r>
              <a:rPr lang="zh-CN" altLang="zh-CN" dirty="0" smtClean="0"/>
              <a:t>软件</a:t>
            </a:r>
            <a:r>
              <a:rPr lang="zh-CN" altLang="zh-CN" dirty="0"/>
              <a:t>过程</a:t>
            </a:r>
            <a:r>
              <a:rPr lang="zh-CN" altLang="zh-CN" dirty="0" smtClean="0"/>
              <a:t>审计</a:t>
            </a:r>
            <a:r>
              <a:rPr lang="zh-CN" altLang="en-US" dirty="0" smtClean="0"/>
              <a:t>、</a:t>
            </a:r>
            <a:r>
              <a:rPr lang="zh-CN" altLang="zh-CN" dirty="0" smtClean="0"/>
              <a:t>项目</a:t>
            </a:r>
            <a:r>
              <a:rPr lang="zh-CN" altLang="zh-CN" dirty="0"/>
              <a:t>技术</a:t>
            </a:r>
            <a:r>
              <a:rPr lang="zh-CN" altLang="zh-CN" dirty="0" smtClean="0"/>
              <a:t>评审</a:t>
            </a:r>
            <a:r>
              <a:rPr lang="zh-CN" altLang="en-US" dirty="0" smtClean="0"/>
              <a:t>等</a:t>
            </a:r>
            <a:r>
              <a:rPr lang="zh-CN" altLang="zh-CN" dirty="0" smtClean="0"/>
              <a:t>。</a:t>
            </a:r>
            <a:r>
              <a:rPr lang="zh-CN" altLang="en-US" dirty="0" smtClean="0"/>
              <a:t>具体</a:t>
            </a:r>
            <a:r>
              <a:rPr lang="zh-CN" altLang="zh-CN" dirty="0" smtClean="0"/>
              <a:t>参见附件二</a:t>
            </a:r>
            <a:r>
              <a:rPr lang="en-US" altLang="zh-CN" dirty="0"/>
              <a:t>SQA</a:t>
            </a:r>
            <a:r>
              <a:rPr lang="zh-CN" altLang="zh-CN" dirty="0"/>
              <a:t>作业列表</a:t>
            </a:r>
            <a:r>
              <a:rPr lang="zh-CN" altLang="zh-CN" dirty="0" smtClean="0"/>
              <a:t>。</a:t>
            </a:r>
            <a:endParaRPr lang="en-US" altLang="zh-CN" dirty="0" smtClean="0"/>
          </a:p>
          <a:p>
            <a:endParaRPr lang="zh-CN" altLang="zh-CN" dirty="0"/>
          </a:p>
        </p:txBody>
      </p:sp>
    </p:spTree>
    <p:extLst>
      <p:ext uri="{BB962C8B-B14F-4D97-AF65-F5344CB8AC3E}">
        <p14:creationId xmlns:p14="http://schemas.microsoft.com/office/powerpoint/2010/main" val="3021873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20633</TotalTime>
  <Words>3083</Words>
  <Application>Microsoft Office PowerPoint</Application>
  <PresentationFormat>全屏显示(4:3)</PresentationFormat>
  <Paragraphs>348</Paragraphs>
  <Slides>39</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39</vt:i4>
      </vt:variant>
    </vt:vector>
  </HeadingPairs>
  <TitlesOfParts>
    <vt:vector size="48" baseType="lpstr">
      <vt:lpstr>华文楷体</vt:lpstr>
      <vt:lpstr>宋体</vt:lpstr>
      <vt:lpstr>Arial</vt:lpstr>
      <vt:lpstr>Calibri</vt:lpstr>
      <vt:lpstr>Franklin Gothic Book</vt:lpstr>
      <vt:lpstr>Times New Roman</vt:lpstr>
      <vt:lpstr>Wingdings</vt:lpstr>
      <vt:lpstr>Axis</vt:lpstr>
      <vt:lpstr>Crop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vt:lpstr>
      <vt:lpstr>编制和评审质量计划</vt:lpstr>
      <vt:lpstr>过程和工作产品的质量检查</vt:lpstr>
      <vt:lpstr>不符合项的跟踪处理报告</vt:lpstr>
      <vt:lpstr>质量保证小组职责说明</vt:lpstr>
      <vt:lpstr>配置管理小组的职责说明</vt:lpstr>
      <vt:lpstr>测试小组职责说明</vt:lpstr>
      <vt:lpstr>项目进度计划</vt:lpstr>
      <vt:lpstr>需求分析报告</vt:lpstr>
      <vt:lpstr>系统设计报告</vt:lpstr>
      <vt:lpstr>系统实现记录</vt:lpstr>
      <vt:lpstr>系统测试报告</vt:lpstr>
      <vt:lpstr>系统维护记录</vt:lpstr>
      <vt:lpstr>推荐</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win10_2</cp:lastModifiedBy>
  <cp:revision>867</cp:revision>
  <dcterms:created xsi:type="dcterms:W3CDTF">2005-03-03T04:54:54Z</dcterms:created>
  <dcterms:modified xsi:type="dcterms:W3CDTF">2025-02-28T02:47:47Z</dcterms:modified>
</cp:coreProperties>
</file>